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3.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4.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5.xml" ContentType="application/vnd.openxmlformats-officedocument.theme+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theme/theme6.xml" ContentType="application/vnd.openxmlformats-officedocument.theme+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7.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theme/theme8.xml" ContentType="application/vnd.openxmlformats-officedocument.theme+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theme/theme9.xml" ContentType="application/vnd.openxmlformats-officedocument.theme+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theme/theme10.xml" ContentType="application/vnd.openxmlformats-officedocument.theme+xml"/>
  <Override PartName="/ppt/theme/theme11.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4" r:id="rId5"/>
    <p:sldMasterId id="2147483685" r:id="rId6"/>
    <p:sldMasterId id="2147483693" r:id="rId7"/>
    <p:sldMasterId id="2147483701" r:id="rId8"/>
    <p:sldMasterId id="2147483714" r:id="rId9"/>
    <p:sldMasterId id="2147483725" r:id="rId10"/>
    <p:sldMasterId id="2147483734" r:id="rId11"/>
    <p:sldMasterId id="2147483743" r:id="rId12"/>
    <p:sldMasterId id="2147483751" r:id="rId13"/>
  </p:sldMasterIdLst>
  <p:notesMasterIdLst>
    <p:notesMasterId r:id="rId46"/>
  </p:notesMasterIdLst>
  <p:sldIdLst>
    <p:sldId id="2147483444" r:id="rId14"/>
    <p:sldId id="308" r:id="rId15"/>
    <p:sldId id="2147472346" r:id="rId16"/>
    <p:sldId id="298" r:id="rId17"/>
    <p:sldId id="2147483440" r:id="rId18"/>
    <p:sldId id="593" r:id="rId19"/>
    <p:sldId id="281" r:id="rId20"/>
    <p:sldId id="282" r:id="rId21"/>
    <p:sldId id="284" r:id="rId22"/>
    <p:sldId id="553" r:id="rId23"/>
    <p:sldId id="2147483417" r:id="rId24"/>
    <p:sldId id="566" r:id="rId25"/>
    <p:sldId id="288" r:id="rId26"/>
    <p:sldId id="2147474775" r:id="rId27"/>
    <p:sldId id="2141411886" r:id="rId28"/>
    <p:sldId id="2147483421" r:id="rId29"/>
    <p:sldId id="2147483430" r:id="rId30"/>
    <p:sldId id="2147483442" r:id="rId31"/>
    <p:sldId id="301" r:id="rId32"/>
    <p:sldId id="2147474787" r:id="rId33"/>
    <p:sldId id="296" r:id="rId34"/>
    <p:sldId id="2147480773" r:id="rId35"/>
    <p:sldId id="2147475296" r:id="rId36"/>
    <p:sldId id="2147483443" r:id="rId37"/>
    <p:sldId id="2147483643" r:id="rId38"/>
    <p:sldId id="565" r:id="rId39"/>
    <p:sldId id="2147474785" r:id="rId40"/>
    <p:sldId id="2147483646" r:id="rId41"/>
    <p:sldId id="2147483429" r:id="rId42"/>
    <p:sldId id="2147483426" r:id="rId43"/>
    <p:sldId id="325" r:id="rId44"/>
    <p:sldId id="318"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46D93E8-B606-7260-0FFE-1A4EFFD41243}" name="Miranda Krzanowicz" initials="MK" userId="S::mkrzanowicz@clinicaloptions.com::dd67459b-b957-4aa6-ac1d-605b6b0bcf0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Nicole Mitchell" initials="NM" lastIdx="12" clrIdx="6">
    <p:extLst>
      <p:ext uri="{19B8F6BF-5375-455C-9EA6-DF929625EA0E}">
        <p15:presenceInfo xmlns:p15="http://schemas.microsoft.com/office/powerpoint/2012/main" userId="S::nmitchell@practicingclinicians.com::e6112baa-5d07-499c-8da8-7bdc6749eb49" providerId="AD"/>
      </p:ext>
    </p:extLst>
  </p:cmAuthor>
  <p:cmAuthor id="1" name="Melanie Couton" initials="" lastIdx="2" clrIdx="0">
    <p:extLst>
      <p:ext uri="{19B8F6BF-5375-455C-9EA6-DF929625EA0E}">
        <p15:presenceInfo xmlns:p15="http://schemas.microsoft.com/office/powerpoint/2012/main" userId="S::mcouton@clinicaloptions.com::b5a8fb1e-a716-46a0-9a38-0d707f5e2bfc" providerId="AD"/>
      </p:ext>
    </p:extLst>
  </p:cmAuthor>
  <p:cmAuthor id="8" name="Andrea Boecler" initials="AB" lastIdx="20" clrIdx="7">
    <p:extLst>
      <p:ext uri="{19B8F6BF-5375-455C-9EA6-DF929625EA0E}">
        <p15:presenceInfo xmlns:p15="http://schemas.microsoft.com/office/powerpoint/2012/main" userId="S::aboecler@clinicaloptions.com::28e82037-1239-4052-943b-ae184e0bc2af" providerId="AD"/>
      </p:ext>
    </p:extLst>
  </p:cmAuthor>
  <p:cmAuthor id="2" name="Shara Pantry" initials="SP" lastIdx="67" clrIdx="1">
    <p:extLst>
      <p:ext uri="{19B8F6BF-5375-455C-9EA6-DF929625EA0E}">
        <p15:presenceInfo xmlns:p15="http://schemas.microsoft.com/office/powerpoint/2012/main" userId="S::spantry@clinicaloptions.com::b31b0cc1-a6e1-4e53-95b1-b758f73efb3c" providerId="AD"/>
      </p:ext>
    </p:extLst>
  </p:cmAuthor>
  <p:cmAuthor id="9" name="Kemi Obajimi" initials="KO" lastIdx="10" clrIdx="8">
    <p:extLst>
      <p:ext uri="{19B8F6BF-5375-455C-9EA6-DF929625EA0E}">
        <p15:presenceInfo xmlns:p15="http://schemas.microsoft.com/office/powerpoint/2012/main" userId="S::kobajimi@clinicaloptions.com::81894e25-3cbc-45b7-be28-dda6fb8d19a9" providerId="AD"/>
      </p:ext>
    </p:extLst>
  </p:cmAuthor>
  <p:cmAuthor id="3" name="Nicolle Rochino" initials="NR" lastIdx="29" clrIdx="2">
    <p:extLst>
      <p:ext uri="{19B8F6BF-5375-455C-9EA6-DF929625EA0E}">
        <p15:presenceInfo xmlns:p15="http://schemas.microsoft.com/office/powerpoint/2012/main" userId="S::nrochino@cealliance.com::4c37dfe7-ad61-47f6-91fb-42a0366ac35b" providerId="AD"/>
      </p:ext>
    </p:extLst>
  </p:cmAuthor>
  <p:cmAuthor id="10" name="Melanie Couton" initials="MC" lastIdx="6" clrIdx="9">
    <p:extLst>
      <p:ext uri="{19B8F6BF-5375-455C-9EA6-DF929625EA0E}">
        <p15:presenceInfo xmlns:p15="http://schemas.microsoft.com/office/powerpoint/2012/main" userId="ef8730672ba86646" providerId="Windows Live"/>
      </p:ext>
    </p:extLst>
  </p:cmAuthor>
  <p:cmAuthor id="4" name="Kristen Rosenthal" initials="KR" lastIdx="1" clrIdx="3">
    <p:extLst>
      <p:ext uri="{19B8F6BF-5375-455C-9EA6-DF929625EA0E}">
        <p15:presenceInfo xmlns:p15="http://schemas.microsoft.com/office/powerpoint/2012/main" userId="S::krosenthal@clinicaloptions.com::67a58a6d-22ff-4b03-8f01-10ea3f44af52" providerId="AD"/>
      </p:ext>
    </p:extLst>
  </p:cmAuthor>
  <p:cmAuthor id="5" name="Timothy Quill" initials="TQ" lastIdx="55" clrIdx="4">
    <p:extLst>
      <p:ext uri="{19B8F6BF-5375-455C-9EA6-DF929625EA0E}">
        <p15:presenceInfo xmlns:p15="http://schemas.microsoft.com/office/powerpoint/2012/main" userId="S::tquill@clinicaloptions.com::b1dc6efb-2995-45e7-a306-57a2c67aa886" providerId="AD"/>
      </p:ext>
    </p:extLst>
  </p:cmAuthor>
  <p:cmAuthor id="6" name="Jennifer Eimers" initials="JE" lastIdx="2" clrIdx="5">
    <p:extLst>
      <p:ext uri="{19B8F6BF-5375-455C-9EA6-DF929625EA0E}">
        <p15:presenceInfo xmlns:p15="http://schemas.microsoft.com/office/powerpoint/2012/main" userId="S::jeimers@clinicaloptions.com::e496f3f7-6a48-4339-9b0c-9f426a43f948"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04507"/>
    <a:srgbClr val="C9BDFF"/>
    <a:srgbClr val="4D4D4D"/>
    <a:srgbClr val="5F5F5F"/>
    <a:srgbClr val="FF00FF"/>
    <a:srgbClr val="353535"/>
    <a:srgbClr val="131313"/>
    <a:srgbClr val="343434"/>
    <a:srgbClr val="171717"/>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BB922BE-1BD0-8715-34D5-ADFB18F52C44}" v="61" dt="2025-12-11T21:19:15.649"/>
    <p1510:client id="{C4F0A0D7-2B54-44D8-BD56-07A702F95738}" v="4" dt="2025-12-12T16:02:55.672"/>
    <p1510:client id="{C5F0B5D2-0F65-4919-AB82-F6FB5033F00E}" v="1" dt="2025-12-12T13:59:01.166"/>
    <p1510:client id="{E4F52FA8-407D-4F70-9C39-FA505C503B6E}" v="4" dt="2025-12-11T20:53:36.736"/>
    <p1510:client id="{ED6B000D-D3C6-4050-950B-7BBAA73DB18A}" v="4" dt="2025-12-11T22:16:07.437"/>
    <p1510:client id="{F9CDC892-0754-4348-AD56-230213787AE9}" v="13" dt="2025-12-12T14:54:02.35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130" autoAdjust="0"/>
    <p:restoredTop sz="84672" autoAdjust="0"/>
  </p:normalViewPr>
  <p:slideViewPr>
    <p:cSldViewPr snapToGrid="0">
      <p:cViewPr varScale="1">
        <p:scale>
          <a:sx n="63" d="100"/>
          <a:sy n="63" d="100"/>
        </p:scale>
        <p:origin x="684" y="44"/>
      </p:cViewPr>
      <p:guideLst/>
    </p:cSldViewPr>
  </p:slideViewPr>
  <p:notesTextViewPr>
    <p:cViewPr>
      <p:scale>
        <a:sx n="100" d="100"/>
        <a:sy n="100" d="100"/>
      </p:scale>
      <p:origin x="0" y="0"/>
    </p:cViewPr>
  </p:notesTextViewPr>
  <p:sorterViewPr>
    <p:cViewPr varScale="1">
      <p:scale>
        <a:sx n="100" d="100"/>
        <a:sy n="100" d="100"/>
      </p:scale>
      <p:origin x="0" y="-9150"/>
    </p:cViewPr>
  </p:sorterViewPr>
  <p:notesViewPr>
    <p:cSldViewPr snapToGrid="0">
      <p:cViewPr varScale="1">
        <p:scale>
          <a:sx n="54" d="100"/>
          <a:sy n="54" d="100"/>
        </p:scale>
        <p:origin x="2564" y="48"/>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0.xml"/><Relationship Id="rId18" Type="http://schemas.openxmlformats.org/officeDocument/2006/relationships/slide" Target="slides/slide5.xml"/><Relationship Id="rId26" Type="http://schemas.openxmlformats.org/officeDocument/2006/relationships/slide" Target="slides/slide13.xml"/><Relationship Id="rId39" Type="http://schemas.openxmlformats.org/officeDocument/2006/relationships/slide" Target="slides/slide26.xml"/><Relationship Id="rId21" Type="http://schemas.openxmlformats.org/officeDocument/2006/relationships/slide" Target="slides/slide8.xml"/><Relationship Id="rId34" Type="http://schemas.openxmlformats.org/officeDocument/2006/relationships/slide" Target="slides/slide21.xml"/><Relationship Id="rId42" Type="http://schemas.openxmlformats.org/officeDocument/2006/relationships/slide" Target="slides/slide29.xml"/><Relationship Id="rId47" Type="http://schemas.openxmlformats.org/officeDocument/2006/relationships/commentAuthors" Target="commentAuthors.xml"/><Relationship Id="rId50" Type="http://schemas.openxmlformats.org/officeDocument/2006/relationships/theme" Target="theme/theme1.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3.xml"/><Relationship Id="rId29" Type="http://schemas.openxmlformats.org/officeDocument/2006/relationships/slide" Target="slides/slide16.xml"/><Relationship Id="rId11" Type="http://schemas.openxmlformats.org/officeDocument/2006/relationships/slideMaster" Target="slideMasters/slideMaster8.xml"/><Relationship Id="rId24" Type="http://schemas.openxmlformats.org/officeDocument/2006/relationships/slide" Target="slides/slide11.xml"/><Relationship Id="rId32" Type="http://schemas.openxmlformats.org/officeDocument/2006/relationships/slide" Target="slides/slide19.xml"/><Relationship Id="rId37" Type="http://schemas.openxmlformats.org/officeDocument/2006/relationships/slide" Target="slides/slide24.xml"/><Relationship Id="rId40" Type="http://schemas.openxmlformats.org/officeDocument/2006/relationships/slide" Target="slides/slide27.xml"/><Relationship Id="rId45" Type="http://schemas.openxmlformats.org/officeDocument/2006/relationships/slide" Target="slides/slide32.xml"/><Relationship Id="rId53" Type="http://schemas.microsoft.com/office/2018/10/relationships/authors" Target="authors.xml"/><Relationship Id="rId5" Type="http://schemas.openxmlformats.org/officeDocument/2006/relationships/slideMaster" Target="slideMasters/slideMaster2.xml"/><Relationship Id="rId10" Type="http://schemas.openxmlformats.org/officeDocument/2006/relationships/slideMaster" Target="slideMasters/slideMaster7.xml"/><Relationship Id="rId19" Type="http://schemas.openxmlformats.org/officeDocument/2006/relationships/slide" Target="slides/slide6.xml"/><Relationship Id="rId31" Type="http://schemas.openxmlformats.org/officeDocument/2006/relationships/slide" Target="slides/slide18.xml"/><Relationship Id="rId44" Type="http://schemas.openxmlformats.org/officeDocument/2006/relationships/slide" Target="slides/slide31.xml"/><Relationship Id="rId52"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1.xml"/><Relationship Id="rId22" Type="http://schemas.openxmlformats.org/officeDocument/2006/relationships/slide" Target="slides/slide9.xml"/><Relationship Id="rId27" Type="http://schemas.openxmlformats.org/officeDocument/2006/relationships/slide" Target="slides/slide14.xml"/><Relationship Id="rId30" Type="http://schemas.openxmlformats.org/officeDocument/2006/relationships/slide" Target="slides/slide17.xml"/><Relationship Id="rId35" Type="http://schemas.openxmlformats.org/officeDocument/2006/relationships/slide" Target="slides/slide22.xml"/><Relationship Id="rId43" Type="http://schemas.openxmlformats.org/officeDocument/2006/relationships/slide" Target="slides/slide30.xml"/><Relationship Id="rId48" Type="http://schemas.openxmlformats.org/officeDocument/2006/relationships/presProps" Target="presProps.xml"/><Relationship Id="rId8" Type="http://schemas.openxmlformats.org/officeDocument/2006/relationships/slideMaster" Target="slideMasters/slideMaster5.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Master" Target="slideMasters/slideMaster9.xml"/><Relationship Id="rId17" Type="http://schemas.openxmlformats.org/officeDocument/2006/relationships/slide" Target="slides/slide4.xml"/><Relationship Id="rId25" Type="http://schemas.openxmlformats.org/officeDocument/2006/relationships/slide" Target="slides/slide12.xml"/><Relationship Id="rId33" Type="http://schemas.openxmlformats.org/officeDocument/2006/relationships/slide" Target="slides/slide20.xml"/><Relationship Id="rId38" Type="http://schemas.openxmlformats.org/officeDocument/2006/relationships/slide" Target="slides/slide25.xml"/><Relationship Id="rId46" Type="http://schemas.openxmlformats.org/officeDocument/2006/relationships/notesMaster" Target="notesMasters/notesMaster1.xml"/><Relationship Id="rId20" Type="http://schemas.openxmlformats.org/officeDocument/2006/relationships/slide" Target="slides/slide7.xml"/><Relationship Id="rId41" Type="http://schemas.openxmlformats.org/officeDocument/2006/relationships/slide" Target="slides/slide28.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2.xml"/><Relationship Id="rId23" Type="http://schemas.openxmlformats.org/officeDocument/2006/relationships/slide" Target="slides/slide10.xml"/><Relationship Id="rId28" Type="http://schemas.openxmlformats.org/officeDocument/2006/relationships/slide" Target="slides/slide15.xml"/><Relationship Id="rId36" Type="http://schemas.openxmlformats.org/officeDocument/2006/relationships/slide" Target="slides/slide23.xml"/><Relationship Id="rId4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295ABCA-B5B0-44D5-BC33-59469C30BFD5}" type="datetimeFigureOut">
              <a:rPr lang="en-US" smtClean="0"/>
              <a:t>3/17/2026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5DB1C8F-7371-4232-957F-E5077F9E3E71}" type="slidenum">
              <a:rPr lang="en-US" smtClean="0"/>
              <a:t>‹#›</a:t>
            </a:fld>
            <a:endParaRPr lang="en-US" dirty="0"/>
          </a:p>
        </p:txBody>
      </p:sp>
    </p:spTree>
    <p:extLst>
      <p:ext uri="{BB962C8B-B14F-4D97-AF65-F5344CB8AC3E}">
        <p14:creationId xmlns:p14="http://schemas.microsoft.com/office/powerpoint/2010/main" val="29807105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183555-8A1F-4EEB-789B-65BD73827E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4ED7D55-9CC6-3F3F-FDA1-28FCB6D4D513}"/>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B7629BA7-B801-4E19-41E9-35EA20D1BD7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5239E15-EE20-18CC-25D2-9E8EF0A5A86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13043562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455C8260-42BC-4921-8D33-58809AC7BE3C}"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rPr>
              <a:pPr marL="0" marR="0" lvl="0" indent="0" algn="r" defTabSz="914400" rtl="0" eaLnBrk="1" fontAlgn="auto" latinLnBrk="0" hangingPunct="1">
                <a:lnSpc>
                  <a:spcPct val="100000"/>
                </a:lnSpc>
                <a:spcBef>
                  <a:spcPct val="0"/>
                </a:spcBef>
                <a:spcAft>
                  <a:spcPts val="0"/>
                </a:spcAft>
                <a:buClrTx/>
                <a:buSzTx/>
                <a:buFontTx/>
                <a:buNone/>
                <a:tabLst/>
                <a:defRPr/>
              </a:pPr>
              <a:t>2</a:t>
            </a:fld>
            <a:endParaRPr kumimoji="0" lang="en-US"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txBody>
          <a:bodyPr/>
          <a:lstStyle/>
          <a:p>
            <a:endParaRPr lang="en-US"/>
          </a:p>
        </p:txBody>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latin typeface="Arial" panose="020B0604020202020204" pitchFamily="34" charset="0"/>
              </a:rPr>
              <a:t>Disclaimer: The materials published on the Decera Clinical Education website reflect the views of the authors of the Decera Clinical Education material, not those of Decera Clinical Education, the CME providers, or the companies providing educational grants. The materials may discuss uses and dosages for therapeutic products that have not been approved by the FDA. A qualified healthcare professional should be consulted before using any therapeutic product discussed. Readers should verify all information and data before treating patients or using any therapies described in these materials.</a:t>
            </a:r>
            <a:endParaRPr lang="en-US" altLang="en-US" dirty="0">
              <a:latin typeface="Arial" panose="020B0604020202020204" pitchFamily="34" charset="0"/>
            </a:endParaRPr>
          </a:p>
          <a:p>
            <a:endParaRPr lang="en-US" altLang="en-US" dirty="0">
              <a:latin typeface="Arial" panose="020B0604020202020204" pitchFamily="34" charset="0"/>
            </a:endParaRPr>
          </a:p>
        </p:txBody>
      </p:sp>
    </p:spTree>
    <p:extLst>
      <p:ext uri="{BB962C8B-B14F-4D97-AF65-F5344CB8AC3E}">
        <p14:creationId xmlns:p14="http://schemas.microsoft.com/office/powerpoint/2010/main" val="27071413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5DB1C8F-7371-4232-957F-E5077F9E3E71}" type="slidenum">
              <a:rPr lang="en-US" smtClean="0"/>
              <a:t>3</a:t>
            </a:fld>
            <a:endParaRPr lang="en-US" dirty="0"/>
          </a:p>
        </p:txBody>
      </p:sp>
    </p:spTree>
    <p:extLst>
      <p:ext uri="{BB962C8B-B14F-4D97-AF65-F5344CB8AC3E}">
        <p14:creationId xmlns:p14="http://schemas.microsoft.com/office/powerpoint/2010/main" val="14690502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a:extLst>
              <a:ext uri="{FF2B5EF4-FFF2-40B4-BE49-F238E27FC236}">
                <a16:creationId xmlns:a16="http://schemas.microsoft.com/office/drawing/2014/main" id="{5502AB2D-6176-4B38-9414-F658D7238B4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5577A2DE-C173-4395-83E9-B5734CC76E7E}"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4</a:t>
            </a:fld>
            <a:endParaRPr kumimoji="0" lang="en-US"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48131" name="Rectangle 2">
            <a:extLst>
              <a:ext uri="{FF2B5EF4-FFF2-40B4-BE49-F238E27FC236}">
                <a16:creationId xmlns:a16="http://schemas.microsoft.com/office/drawing/2014/main" id="{5D3EE2F2-06A0-4DBB-8BC7-788FAD9A36D4}"/>
              </a:ext>
            </a:extLst>
          </p:cNvPr>
          <p:cNvSpPr>
            <a:spLocks noGrp="1" noRot="1" noChangeAspect="1" noChangeArrowheads="1" noTextEdit="1"/>
          </p:cNvSpPr>
          <p:nvPr>
            <p:ph type="sldImg"/>
          </p:nvPr>
        </p:nvSpPr>
        <p:spPr>
          <a:xfrm>
            <a:off x="457200" y="720725"/>
            <a:ext cx="6400800" cy="3600450"/>
          </a:xfrm>
          <a:ln/>
        </p:spPr>
        <p:txBody>
          <a:bodyPr/>
          <a:lstStyle/>
          <a:p>
            <a:endParaRPr lang="en-US" dirty="0"/>
          </a:p>
        </p:txBody>
      </p:sp>
      <p:sp>
        <p:nvSpPr>
          <p:cNvPr id="2" name="Notes Placeholder 1">
            <a:extLst>
              <a:ext uri="{FF2B5EF4-FFF2-40B4-BE49-F238E27FC236}">
                <a16:creationId xmlns:a16="http://schemas.microsoft.com/office/drawing/2014/main" id="{301581EA-0077-BBB1-F9FC-699D06C11078}"/>
              </a:ext>
            </a:extLst>
          </p:cNvPr>
          <p:cNvSpPr>
            <a:spLocks noGrp="1"/>
          </p:cNvSpPr>
          <p:nvPr>
            <p:ph type="body" sz="quarter" idx="3"/>
          </p:nvPr>
        </p:nvSpPr>
        <p:spPr/>
        <p:txBody>
          <a:bodyPr/>
          <a:lstStyle/>
          <a:p>
            <a:endParaRPr lang="en-US" dirty="0"/>
          </a:p>
        </p:txBody>
      </p:sp>
    </p:spTree>
    <p:extLst>
      <p:ext uri="{BB962C8B-B14F-4D97-AF65-F5344CB8AC3E}">
        <p14:creationId xmlns:p14="http://schemas.microsoft.com/office/powerpoint/2010/main" val="34903353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4A313B-484D-B9FD-C554-C927807EB7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7314C48-E2F5-145E-2358-E0C3209FB1B9}"/>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1A6D4C74-B0B9-C4FD-5C99-23052882957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4394D00-6FA7-0DAC-E2DA-ABDB768D1A8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41940719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87530" rtl="0" eaLnBrk="1" fontAlgn="auto" latinLnBrk="0" hangingPunct="1">
              <a:lnSpc>
                <a:spcPct val="100000"/>
              </a:lnSpc>
              <a:spcBef>
                <a:spcPts val="0"/>
              </a:spcBef>
              <a:spcAft>
                <a:spcPts val="0"/>
              </a:spcAft>
              <a:buClrTx/>
              <a:buSzTx/>
              <a:buFontTx/>
              <a:buNone/>
              <a:tabLst/>
              <a:defRPr/>
            </a:pPr>
            <a:fld id="{00C3F92A-4318-DC42-997E-9B71E74D80D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8753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Notes Placeholder 5">
            <a:extLst>
              <a:ext uri="{FF2B5EF4-FFF2-40B4-BE49-F238E27FC236}">
                <a16:creationId xmlns:a16="http://schemas.microsoft.com/office/drawing/2014/main" id="{8F977D6B-DFE8-FCDA-7778-624B389DFD8D}"/>
              </a:ext>
            </a:extLst>
          </p:cNvPr>
          <p:cNvSpPr>
            <a:spLocks noGrp="1"/>
          </p:cNvSpPr>
          <p:nvPr>
            <p:ph type="body" sz="quarter" idx="3"/>
          </p:nvPr>
        </p:nvSpPr>
        <p:spPr/>
        <p:txBody>
          <a:bodyPr/>
          <a:lstStyle/>
          <a:p>
            <a:endParaRPr lang="en-US" dirty="0"/>
          </a:p>
        </p:txBody>
      </p:sp>
    </p:spTree>
    <p:extLst>
      <p:ext uri="{BB962C8B-B14F-4D97-AF65-F5344CB8AC3E}">
        <p14:creationId xmlns:p14="http://schemas.microsoft.com/office/powerpoint/2010/main" val="39572593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7</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Notes Placeholder 5">
            <a:extLst>
              <a:ext uri="{FF2B5EF4-FFF2-40B4-BE49-F238E27FC236}">
                <a16:creationId xmlns:a16="http://schemas.microsoft.com/office/drawing/2014/main" id="{3BCDA7F7-51A5-794E-9A04-47BEF430F859}"/>
              </a:ext>
            </a:extLst>
          </p:cNvPr>
          <p:cNvSpPr>
            <a:spLocks noGrp="1"/>
          </p:cNvSpPr>
          <p:nvPr>
            <p:ph type="body" sz="quarter" idx="3"/>
          </p:nvPr>
        </p:nvSpPr>
        <p:spPr/>
        <p:txBody>
          <a:bodyPr/>
          <a:lstStyle/>
          <a:p>
            <a:endParaRPr lang="en-US" dirty="0"/>
          </a:p>
        </p:txBody>
      </p:sp>
    </p:spTree>
    <p:extLst>
      <p:ext uri="{BB962C8B-B14F-4D97-AF65-F5344CB8AC3E}">
        <p14:creationId xmlns:p14="http://schemas.microsoft.com/office/powerpoint/2010/main" val="40584907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8</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Notes Placeholder 5">
            <a:extLst>
              <a:ext uri="{FF2B5EF4-FFF2-40B4-BE49-F238E27FC236}">
                <a16:creationId xmlns:a16="http://schemas.microsoft.com/office/drawing/2014/main" id="{976A0653-6C47-82C7-F96E-AAE388DD4070}"/>
              </a:ext>
            </a:extLst>
          </p:cNvPr>
          <p:cNvSpPr>
            <a:spLocks noGrp="1"/>
          </p:cNvSpPr>
          <p:nvPr>
            <p:ph type="body" sz="quarter" idx="3"/>
          </p:nvPr>
        </p:nvSpPr>
        <p:spPr/>
        <p:txBody>
          <a:bodyPr/>
          <a:lstStyle/>
          <a:p>
            <a:endParaRPr lang="en-US" dirty="0"/>
          </a:p>
        </p:txBody>
      </p:sp>
    </p:spTree>
    <p:extLst>
      <p:ext uri="{BB962C8B-B14F-4D97-AF65-F5344CB8AC3E}">
        <p14:creationId xmlns:p14="http://schemas.microsoft.com/office/powerpoint/2010/main" val="23433553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9</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Notes Placeholder 5">
            <a:extLst>
              <a:ext uri="{FF2B5EF4-FFF2-40B4-BE49-F238E27FC236}">
                <a16:creationId xmlns:a16="http://schemas.microsoft.com/office/drawing/2014/main" id="{E90733C7-80BB-FDB3-B8D7-5A77F5E45E15}"/>
              </a:ext>
            </a:extLst>
          </p:cNvPr>
          <p:cNvSpPr>
            <a:spLocks noGrp="1"/>
          </p:cNvSpPr>
          <p:nvPr>
            <p:ph type="body" sz="quarter" idx="3"/>
          </p:nvPr>
        </p:nvSpPr>
        <p:spPr/>
        <p:txBody>
          <a:bodyPr/>
          <a:lstStyle/>
          <a:p>
            <a:endParaRPr lang="en-US" dirty="0"/>
          </a:p>
        </p:txBody>
      </p:sp>
    </p:spTree>
    <p:extLst>
      <p:ext uri="{BB962C8B-B14F-4D97-AF65-F5344CB8AC3E}">
        <p14:creationId xmlns:p14="http://schemas.microsoft.com/office/powerpoint/2010/main" val="124952296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10</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Notes Placeholder 5">
            <a:extLst>
              <a:ext uri="{FF2B5EF4-FFF2-40B4-BE49-F238E27FC236}">
                <a16:creationId xmlns:a16="http://schemas.microsoft.com/office/drawing/2014/main" id="{B47EC636-115B-985F-FDED-E9F221788CDE}"/>
              </a:ext>
            </a:extLst>
          </p:cNvPr>
          <p:cNvSpPr>
            <a:spLocks noGrp="1"/>
          </p:cNvSpPr>
          <p:nvPr>
            <p:ph type="body" sz="quarter" idx="3"/>
          </p:nvPr>
        </p:nvSpPr>
        <p:spPr/>
        <p:txBody>
          <a:bodyPr/>
          <a:lstStyle/>
          <a:p>
            <a:endParaRPr lang="en-US" dirty="0"/>
          </a:p>
        </p:txBody>
      </p:sp>
    </p:spTree>
    <p:extLst>
      <p:ext uri="{BB962C8B-B14F-4D97-AF65-F5344CB8AC3E}">
        <p14:creationId xmlns:p14="http://schemas.microsoft.com/office/powerpoint/2010/main" val="303343687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5DB1C8F-7371-4232-957F-E5077F9E3E71}" type="slidenum">
              <a:rPr lang="en-US" smtClean="0"/>
              <a:t>11</a:t>
            </a:fld>
            <a:endParaRPr lang="en-US" dirty="0"/>
          </a:p>
        </p:txBody>
      </p:sp>
    </p:spTree>
    <p:extLst>
      <p:ext uri="{BB962C8B-B14F-4D97-AF65-F5344CB8AC3E}">
        <p14:creationId xmlns:p14="http://schemas.microsoft.com/office/powerpoint/2010/main" val="17168895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12</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Notes Placeholder 5">
            <a:extLst>
              <a:ext uri="{FF2B5EF4-FFF2-40B4-BE49-F238E27FC236}">
                <a16:creationId xmlns:a16="http://schemas.microsoft.com/office/drawing/2014/main" id="{74570456-EBFB-E6DF-D4E4-58AA840583C8}"/>
              </a:ext>
            </a:extLst>
          </p:cNvPr>
          <p:cNvSpPr>
            <a:spLocks noGrp="1"/>
          </p:cNvSpPr>
          <p:nvPr>
            <p:ph type="body" sz="quarter" idx="3"/>
          </p:nvPr>
        </p:nvSpPr>
        <p:spPr/>
        <p:txBody>
          <a:bodyPr/>
          <a:lstStyle/>
          <a:p>
            <a:endParaRPr lang="en-US" dirty="0"/>
          </a:p>
        </p:txBody>
      </p:sp>
    </p:spTree>
    <p:extLst>
      <p:ext uri="{BB962C8B-B14F-4D97-AF65-F5344CB8AC3E}">
        <p14:creationId xmlns:p14="http://schemas.microsoft.com/office/powerpoint/2010/main" val="69753180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13</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Notes Placeholder 5">
            <a:extLst>
              <a:ext uri="{FF2B5EF4-FFF2-40B4-BE49-F238E27FC236}">
                <a16:creationId xmlns:a16="http://schemas.microsoft.com/office/drawing/2014/main" id="{1A89E8F8-F03C-D01A-E05E-7378CD50E29F}"/>
              </a:ext>
            </a:extLst>
          </p:cNvPr>
          <p:cNvSpPr>
            <a:spLocks noGrp="1"/>
          </p:cNvSpPr>
          <p:nvPr>
            <p:ph type="body" sz="quarter" idx="3"/>
          </p:nvPr>
        </p:nvSpPr>
        <p:spPr/>
        <p:txBody>
          <a:bodyPr/>
          <a:lstStyle/>
          <a:p>
            <a:endParaRPr lang="en-US" dirty="0"/>
          </a:p>
        </p:txBody>
      </p:sp>
    </p:spTree>
    <p:extLst>
      <p:ext uri="{BB962C8B-B14F-4D97-AF65-F5344CB8AC3E}">
        <p14:creationId xmlns:p14="http://schemas.microsoft.com/office/powerpoint/2010/main" val="259139448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5DB1C8F-7371-4232-957F-E5077F9E3E71}"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6" name="Notes Placeholder 5">
            <a:extLst>
              <a:ext uri="{FF2B5EF4-FFF2-40B4-BE49-F238E27FC236}">
                <a16:creationId xmlns:a16="http://schemas.microsoft.com/office/drawing/2014/main" id="{924C9633-1181-213A-B11F-BABF556A36AF}"/>
              </a:ext>
            </a:extLst>
          </p:cNvPr>
          <p:cNvSpPr>
            <a:spLocks noGrp="1"/>
          </p:cNvSpPr>
          <p:nvPr>
            <p:ph type="body" sz="quarter" idx="3"/>
          </p:nvPr>
        </p:nvSpPr>
        <p:spPr/>
        <p:txBody>
          <a:bodyPr/>
          <a:lstStyle/>
          <a:p>
            <a:endParaRPr lang="en-US" dirty="0"/>
          </a:p>
        </p:txBody>
      </p:sp>
    </p:spTree>
    <p:extLst>
      <p:ext uri="{BB962C8B-B14F-4D97-AF65-F5344CB8AC3E}">
        <p14:creationId xmlns:p14="http://schemas.microsoft.com/office/powerpoint/2010/main" val="233139172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C788DBE-8FB8-49F7-A478-A52A085B60B0}"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6" name="Notes Placeholder 5">
            <a:extLst>
              <a:ext uri="{FF2B5EF4-FFF2-40B4-BE49-F238E27FC236}">
                <a16:creationId xmlns:a16="http://schemas.microsoft.com/office/drawing/2014/main" id="{B8C89B9E-B87D-5650-0B8C-D30B385F3DF4}"/>
              </a:ext>
            </a:extLst>
          </p:cNvPr>
          <p:cNvSpPr>
            <a:spLocks noGrp="1"/>
          </p:cNvSpPr>
          <p:nvPr>
            <p:ph type="body" sz="quarter" idx="3"/>
          </p:nvPr>
        </p:nvSpPr>
        <p:spPr/>
        <p:txBody>
          <a:bodyPr/>
          <a:lstStyle/>
          <a:p>
            <a:endParaRPr lang="en-US" dirty="0"/>
          </a:p>
        </p:txBody>
      </p:sp>
    </p:spTree>
    <p:extLst>
      <p:ext uri="{BB962C8B-B14F-4D97-AF65-F5344CB8AC3E}">
        <p14:creationId xmlns:p14="http://schemas.microsoft.com/office/powerpoint/2010/main" val="379139989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D19C2-14AE-AAB7-7823-609FCBE6416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A3429C6-B1F8-669B-DD40-325B777FF58D}"/>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3071B2D0-9663-193C-18D1-785AA8BE3B4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3E061CD-3BB2-09BE-E21B-60762193DFB6}"/>
              </a:ext>
            </a:extLst>
          </p:cNvPr>
          <p:cNvSpPr>
            <a:spLocks noGrp="1"/>
          </p:cNvSpPr>
          <p:nvPr>
            <p:ph type="sldNum" sz="quarter" idx="5"/>
          </p:nvPr>
        </p:nvSpPr>
        <p:spPr/>
        <p:txBody>
          <a:bodyPr/>
          <a:lstStyle/>
          <a:p>
            <a:pPr>
              <a:defRPr/>
            </a:pPr>
            <a:fld id="{2FB72F01-6714-4A31-8C22-8E0F1B091B56}" type="slidenum">
              <a:rPr lang="en-US" altLang="en-US" smtClean="0"/>
              <a:pPr>
                <a:defRPr/>
              </a:pPr>
              <a:t>16</a:t>
            </a:fld>
            <a:endParaRPr lang="en-US" altLang="en-US" dirty="0"/>
          </a:p>
        </p:txBody>
      </p:sp>
    </p:spTree>
    <p:extLst>
      <p:ext uri="{BB962C8B-B14F-4D97-AF65-F5344CB8AC3E}">
        <p14:creationId xmlns:p14="http://schemas.microsoft.com/office/powerpoint/2010/main" val="24418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353605-9521-6EC9-CB70-E36C19B7661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38808AC-7FDD-7948-DC16-F27178186DA0}"/>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18CDAAD4-4C41-8DAD-18E5-E3918B4375C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6F5B0EF-2844-050B-9C5B-0B257025CE21}"/>
              </a:ext>
            </a:extLst>
          </p:cNvPr>
          <p:cNvSpPr>
            <a:spLocks noGrp="1"/>
          </p:cNvSpPr>
          <p:nvPr>
            <p:ph type="sldNum" sz="quarter" idx="5"/>
          </p:nvPr>
        </p:nvSpPr>
        <p:spPr/>
        <p:txBody>
          <a:bodyPr/>
          <a:lstStyle/>
          <a:p>
            <a:pPr>
              <a:defRPr/>
            </a:pPr>
            <a:fld id="{2FB72F01-6714-4A31-8C22-8E0F1B091B56}" type="slidenum">
              <a:rPr lang="en-US" altLang="en-US" smtClean="0"/>
              <a:pPr>
                <a:defRPr/>
              </a:pPr>
              <a:t>17</a:t>
            </a:fld>
            <a:endParaRPr lang="en-US" altLang="en-US" dirty="0"/>
          </a:p>
        </p:txBody>
      </p:sp>
    </p:spTree>
    <p:extLst>
      <p:ext uri="{BB962C8B-B14F-4D97-AF65-F5344CB8AC3E}">
        <p14:creationId xmlns:p14="http://schemas.microsoft.com/office/powerpoint/2010/main" val="250248414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E408C6-D33C-9B1A-8E0D-584E700BE0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6A7D3AD-EB04-97E6-18A7-DFF1D3B1DF40}"/>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69CA4F8C-AE56-ACA7-3723-759EF59554E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7D1A8AA-D325-EDA6-BBD2-484EBD167C9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31793218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19</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Notes Placeholder 5">
            <a:extLst>
              <a:ext uri="{FF2B5EF4-FFF2-40B4-BE49-F238E27FC236}">
                <a16:creationId xmlns:a16="http://schemas.microsoft.com/office/drawing/2014/main" id="{1625DD5E-175A-D820-56E7-E7375BCF1A3C}"/>
              </a:ext>
            </a:extLst>
          </p:cNvPr>
          <p:cNvSpPr>
            <a:spLocks noGrp="1"/>
          </p:cNvSpPr>
          <p:nvPr>
            <p:ph type="body" sz="quarter" idx="3"/>
          </p:nvPr>
        </p:nvSpPr>
        <p:spPr/>
        <p:txBody>
          <a:bodyPr/>
          <a:lstStyle/>
          <a:p>
            <a:endParaRPr lang="en-US" dirty="0"/>
          </a:p>
        </p:txBody>
      </p:sp>
    </p:spTree>
    <p:extLst>
      <p:ext uri="{BB962C8B-B14F-4D97-AF65-F5344CB8AC3E}">
        <p14:creationId xmlns:p14="http://schemas.microsoft.com/office/powerpoint/2010/main" val="341574358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4" name="Slide Number Placeholder 3"/>
          <p:cNvSpPr>
            <a:spLocks noGrp="1"/>
          </p:cNvSpPr>
          <p:nvPr>
            <p:ph type="sldNum" sz="quarter" idx="5"/>
          </p:nvPr>
        </p:nvSpPr>
        <p:spPr/>
        <p:txBody>
          <a:bodyPr/>
          <a:lstStyle/>
          <a:p>
            <a:fld id="{65DB1C8F-7371-4232-957F-E5077F9E3E71}" type="slidenum">
              <a:rPr lang="en-US" smtClean="0"/>
              <a:t>20</a:t>
            </a:fld>
            <a:endParaRPr lang="en-US" dirty="0"/>
          </a:p>
        </p:txBody>
      </p:sp>
      <p:sp>
        <p:nvSpPr>
          <p:cNvPr id="6" name="Notes Placeholder 5">
            <a:extLst>
              <a:ext uri="{FF2B5EF4-FFF2-40B4-BE49-F238E27FC236}">
                <a16:creationId xmlns:a16="http://schemas.microsoft.com/office/drawing/2014/main" id="{37C5C0B7-CAF5-870A-EAA3-269D00FDD8DA}"/>
              </a:ext>
            </a:extLst>
          </p:cNvPr>
          <p:cNvSpPr>
            <a:spLocks noGrp="1"/>
          </p:cNvSpPr>
          <p:nvPr>
            <p:ph type="body" sz="quarter" idx="3"/>
          </p:nvPr>
        </p:nvSpPr>
        <p:spPr/>
        <p:txBody>
          <a:bodyPr/>
          <a:lstStyle/>
          <a:p>
            <a:endParaRPr lang="en-US" dirty="0"/>
          </a:p>
        </p:txBody>
      </p:sp>
    </p:spTree>
    <p:extLst>
      <p:ext uri="{BB962C8B-B14F-4D97-AF65-F5344CB8AC3E}">
        <p14:creationId xmlns:p14="http://schemas.microsoft.com/office/powerpoint/2010/main" val="12971759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21</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Notes Placeholder 5">
            <a:extLst>
              <a:ext uri="{FF2B5EF4-FFF2-40B4-BE49-F238E27FC236}">
                <a16:creationId xmlns:a16="http://schemas.microsoft.com/office/drawing/2014/main" id="{61B2632C-07A7-EF57-3FC1-40D4D3E4F379}"/>
              </a:ext>
            </a:extLst>
          </p:cNvPr>
          <p:cNvSpPr>
            <a:spLocks noGrp="1"/>
          </p:cNvSpPr>
          <p:nvPr>
            <p:ph type="body" sz="quarter" idx="3"/>
          </p:nvPr>
        </p:nvSpPr>
        <p:spPr/>
        <p:txBody>
          <a:bodyPr/>
          <a:lstStyle/>
          <a:p>
            <a:endParaRPr lang="en-US" dirty="0"/>
          </a:p>
        </p:txBody>
      </p:sp>
    </p:spTree>
    <p:extLst>
      <p:ext uri="{BB962C8B-B14F-4D97-AF65-F5344CB8AC3E}">
        <p14:creationId xmlns:p14="http://schemas.microsoft.com/office/powerpoint/2010/main" val="343014804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E8CDDA7-3770-FC42-BCD3-CA698B5B5E44}"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
        <p:nvSpPr>
          <p:cNvPr id="6" name="Notes Placeholder 5">
            <a:extLst>
              <a:ext uri="{FF2B5EF4-FFF2-40B4-BE49-F238E27FC236}">
                <a16:creationId xmlns:a16="http://schemas.microsoft.com/office/drawing/2014/main" id="{5BCE849A-E650-3B50-F68E-EFEF1A7B3FA3}"/>
              </a:ext>
            </a:extLst>
          </p:cNvPr>
          <p:cNvSpPr>
            <a:spLocks noGrp="1"/>
          </p:cNvSpPr>
          <p:nvPr>
            <p:ph type="body" sz="quarter" idx="3"/>
          </p:nvPr>
        </p:nvSpPr>
        <p:spPr/>
        <p:txBody>
          <a:bodyPr/>
          <a:lstStyle/>
          <a:p>
            <a:endParaRPr lang="en-US" dirty="0"/>
          </a:p>
        </p:txBody>
      </p:sp>
    </p:spTree>
    <p:extLst>
      <p:ext uri="{BB962C8B-B14F-4D97-AF65-F5344CB8AC3E}">
        <p14:creationId xmlns:p14="http://schemas.microsoft.com/office/powerpoint/2010/main" val="371938412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23</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Notes Placeholder 5">
            <a:extLst>
              <a:ext uri="{FF2B5EF4-FFF2-40B4-BE49-F238E27FC236}">
                <a16:creationId xmlns:a16="http://schemas.microsoft.com/office/drawing/2014/main" id="{E07CCE5C-F191-23D2-57EE-009F67EEA5EE}"/>
              </a:ext>
            </a:extLst>
          </p:cNvPr>
          <p:cNvSpPr>
            <a:spLocks noGrp="1"/>
          </p:cNvSpPr>
          <p:nvPr>
            <p:ph type="body" sz="quarter" idx="3"/>
          </p:nvPr>
        </p:nvSpPr>
        <p:spPr/>
        <p:txBody>
          <a:bodyPr/>
          <a:lstStyle/>
          <a:p>
            <a:endParaRPr lang="en-US" dirty="0"/>
          </a:p>
        </p:txBody>
      </p:sp>
    </p:spTree>
    <p:extLst>
      <p:ext uri="{BB962C8B-B14F-4D97-AF65-F5344CB8AC3E}">
        <p14:creationId xmlns:p14="http://schemas.microsoft.com/office/powerpoint/2010/main" val="226188700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FA576D-08CF-1ACC-EA53-628ECCEA874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7383525-755B-D56E-3CBE-E775D4378B24}"/>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8574779F-2C8F-158E-6363-0CF9E5BD683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A562BC2-6365-48C0-E001-E9533D320AC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317276661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F3C2FF-A1D3-14F1-F888-82867747066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C5A2D43-32B4-9323-6F15-D7E4CD457033}"/>
              </a:ext>
            </a:extLst>
          </p:cNvPr>
          <p:cNvSpPr>
            <a:spLocks noGrp="1" noRot="1" noChangeAspect="1"/>
          </p:cNvSpPr>
          <p:nvPr>
            <p:ph type="sldImg"/>
          </p:nvPr>
        </p:nvSpPr>
        <p:spPr/>
        <p:txBody>
          <a:bodyPr/>
          <a:lstStyle/>
          <a:p>
            <a:endParaRPr lang="en-US" dirty="0"/>
          </a:p>
        </p:txBody>
      </p:sp>
      <p:sp>
        <p:nvSpPr>
          <p:cNvPr id="4" name="Slide Number Placeholder 3">
            <a:extLst>
              <a:ext uri="{FF2B5EF4-FFF2-40B4-BE49-F238E27FC236}">
                <a16:creationId xmlns:a16="http://schemas.microsoft.com/office/drawing/2014/main" id="{326F936E-149A-246F-F0A1-02DC64DABD8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C788DBE-8FB8-49F7-A478-A52A085B60B0}"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6" name="Notes Placeholder 5">
            <a:extLst>
              <a:ext uri="{FF2B5EF4-FFF2-40B4-BE49-F238E27FC236}">
                <a16:creationId xmlns:a16="http://schemas.microsoft.com/office/drawing/2014/main" id="{F171A18E-844C-0074-9B2D-A5343EAAC77B}"/>
              </a:ext>
            </a:extLst>
          </p:cNvPr>
          <p:cNvSpPr>
            <a:spLocks noGrp="1"/>
          </p:cNvSpPr>
          <p:nvPr>
            <p:ph type="body" sz="quarter" idx="3"/>
          </p:nvPr>
        </p:nvSpPr>
        <p:spPr/>
        <p:txBody>
          <a:bodyPr/>
          <a:lstStyle/>
          <a:p>
            <a:endParaRPr lang="en-US" dirty="0"/>
          </a:p>
        </p:txBody>
      </p:sp>
    </p:spTree>
    <p:extLst>
      <p:ext uri="{BB962C8B-B14F-4D97-AF65-F5344CB8AC3E}">
        <p14:creationId xmlns:p14="http://schemas.microsoft.com/office/powerpoint/2010/main" val="358993291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C788DBE-8FB8-49F7-A478-A52A085B60B0}"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6" name="Notes Placeholder 5">
            <a:extLst>
              <a:ext uri="{FF2B5EF4-FFF2-40B4-BE49-F238E27FC236}">
                <a16:creationId xmlns:a16="http://schemas.microsoft.com/office/drawing/2014/main" id="{2517043B-5AEA-195D-57D3-A569C8B1D620}"/>
              </a:ext>
            </a:extLst>
          </p:cNvPr>
          <p:cNvSpPr>
            <a:spLocks noGrp="1"/>
          </p:cNvSpPr>
          <p:nvPr>
            <p:ph type="body" sz="quarter" idx="3"/>
          </p:nvPr>
        </p:nvSpPr>
        <p:spPr/>
        <p:txBody>
          <a:bodyPr/>
          <a:lstStyle/>
          <a:p>
            <a:endParaRPr lang="en-US" dirty="0"/>
          </a:p>
        </p:txBody>
      </p:sp>
    </p:spTree>
    <p:extLst>
      <p:ext uri="{BB962C8B-B14F-4D97-AF65-F5344CB8AC3E}">
        <p14:creationId xmlns:p14="http://schemas.microsoft.com/office/powerpoint/2010/main" val="198886919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5DB1C8F-7371-4232-957F-E5077F9E3E71}"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6" name="Notes Placeholder 5">
            <a:extLst>
              <a:ext uri="{FF2B5EF4-FFF2-40B4-BE49-F238E27FC236}">
                <a16:creationId xmlns:a16="http://schemas.microsoft.com/office/drawing/2014/main" id="{126EDC31-D190-E88D-B049-50F1AC8BA116}"/>
              </a:ext>
            </a:extLst>
          </p:cNvPr>
          <p:cNvSpPr>
            <a:spLocks noGrp="1"/>
          </p:cNvSpPr>
          <p:nvPr>
            <p:ph type="body" sz="quarter" idx="3"/>
          </p:nvPr>
        </p:nvSpPr>
        <p:spPr/>
        <p:txBody>
          <a:bodyPr/>
          <a:lstStyle/>
          <a:p>
            <a:endParaRPr lang="en-US" dirty="0"/>
          </a:p>
        </p:txBody>
      </p:sp>
    </p:spTree>
    <p:extLst>
      <p:ext uri="{BB962C8B-B14F-4D97-AF65-F5344CB8AC3E}">
        <p14:creationId xmlns:p14="http://schemas.microsoft.com/office/powerpoint/2010/main" val="102684284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065B90-3C8D-1F0C-5047-B7C3201B0F4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47E913F-BEC9-1212-1E3D-3F26EC54866F}"/>
              </a:ext>
            </a:extLst>
          </p:cNvPr>
          <p:cNvSpPr>
            <a:spLocks noGrp="1" noRot="1" noChangeAspect="1"/>
          </p:cNvSpPr>
          <p:nvPr>
            <p:ph type="sldImg"/>
          </p:nvPr>
        </p:nvSpPr>
        <p:spPr/>
        <p:txBody>
          <a:bodyPr/>
          <a:lstStyle/>
          <a:p>
            <a:endParaRPr lang="en-US" dirty="0"/>
          </a:p>
        </p:txBody>
      </p:sp>
      <p:sp>
        <p:nvSpPr>
          <p:cNvPr id="4" name="Slide Number Placeholder 3">
            <a:extLst>
              <a:ext uri="{FF2B5EF4-FFF2-40B4-BE49-F238E27FC236}">
                <a16:creationId xmlns:a16="http://schemas.microsoft.com/office/drawing/2014/main" id="{4322F83C-51E4-F338-1069-7CB3BA9E874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5DB1C8F-7371-4232-957F-E5077F9E3E71}"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6" name="Notes Placeholder 5">
            <a:extLst>
              <a:ext uri="{FF2B5EF4-FFF2-40B4-BE49-F238E27FC236}">
                <a16:creationId xmlns:a16="http://schemas.microsoft.com/office/drawing/2014/main" id="{D0068FB1-61B6-F0E6-7DF2-D9C599A75234}"/>
              </a:ext>
            </a:extLst>
          </p:cNvPr>
          <p:cNvSpPr>
            <a:spLocks noGrp="1"/>
          </p:cNvSpPr>
          <p:nvPr>
            <p:ph type="body" sz="quarter" idx="3"/>
          </p:nvPr>
        </p:nvSpPr>
        <p:spPr/>
        <p:txBody>
          <a:bodyPr/>
          <a:lstStyle/>
          <a:p>
            <a:endParaRPr lang="en-US" dirty="0"/>
          </a:p>
        </p:txBody>
      </p:sp>
    </p:spTree>
    <p:extLst>
      <p:ext uri="{BB962C8B-B14F-4D97-AF65-F5344CB8AC3E}">
        <p14:creationId xmlns:p14="http://schemas.microsoft.com/office/powerpoint/2010/main" val="216221407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EC5576-4B89-0E2B-6FF7-1416379A3F4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3DDB9E-C9DA-7726-A284-0341529C0DD5}"/>
              </a:ext>
            </a:extLst>
          </p:cNvPr>
          <p:cNvSpPr>
            <a:spLocks noGrp="1" noRot="1" noChangeAspect="1"/>
          </p:cNvSpPr>
          <p:nvPr>
            <p:ph type="sldImg"/>
          </p:nvPr>
        </p:nvSpPr>
        <p:spPr/>
        <p:txBody>
          <a:bodyPr/>
          <a:lstStyle/>
          <a:p>
            <a:endParaRPr lang="en-US" dirty="0"/>
          </a:p>
        </p:txBody>
      </p:sp>
      <p:sp>
        <p:nvSpPr>
          <p:cNvPr id="4" name="Slide Number Placeholder 3">
            <a:extLst>
              <a:ext uri="{FF2B5EF4-FFF2-40B4-BE49-F238E27FC236}">
                <a16:creationId xmlns:a16="http://schemas.microsoft.com/office/drawing/2014/main" id="{2A7D405A-EEB9-E924-03D2-C6F6B74942E2}"/>
              </a:ext>
            </a:extLst>
          </p:cNvPr>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29</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Notes Placeholder 5">
            <a:extLst>
              <a:ext uri="{FF2B5EF4-FFF2-40B4-BE49-F238E27FC236}">
                <a16:creationId xmlns:a16="http://schemas.microsoft.com/office/drawing/2014/main" id="{05F8FEED-41D8-674A-A618-BBC345F16A9E}"/>
              </a:ext>
            </a:extLst>
          </p:cNvPr>
          <p:cNvSpPr>
            <a:spLocks noGrp="1"/>
          </p:cNvSpPr>
          <p:nvPr>
            <p:ph type="body" sz="quarter" idx="3"/>
          </p:nvPr>
        </p:nvSpPr>
        <p:spPr/>
        <p:txBody>
          <a:bodyPr/>
          <a:lstStyle/>
          <a:p>
            <a:endParaRPr lang="en-US" dirty="0"/>
          </a:p>
        </p:txBody>
      </p:sp>
    </p:spTree>
    <p:extLst>
      <p:ext uri="{BB962C8B-B14F-4D97-AF65-F5344CB8AC3E}">
        <p14:creationId xmlns:p14="http://schemas.microsoft.com/office/powerpoint/2010/main" val="34308946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81D8AA-71D2-A9E1-3A79-E34FDA4471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6E0C0FD-A1F4-7D7D-2A8A-BEDBE44E6879}"/>
              </a:ext>
            </a:extLst>
          </p:cNvPr>
          <p:cNvSpPr>
            <a:spLocks noGrp="1" noRot="1" noChangeAspect="1"/>
          </p:cNvSpPr>
          <p:nvPr>
            <p:ph type="sldImg"/>
          </p:nvPr>
        </p:nvSpPr>
        <p:spPr/>
        <p:txBody>
          <a:bodyPr/>
          <a:lstStyle/>
          <a:p>
            <a:endParaRPr lang="en-US" dirty="0"/>
          </a:p>
        </p:txBody>
      </p:sp>
      <p:sp>
        <p:nvSpPr>
          <p:cNvPr id="4" name="Slide Number Placeholder 3">
            <a:extLst>
              <a:ext uri="{FF2B5EF4-FFF2-40B4-BE49-F238E27FC236}">
                <a16:creationId xmlns:a16="http://schemas.microsoft.com/office/drawing/2014/main" id="{273C58A8-6686-F033-3894-B22870D61EAF}"/>
              </a:ext>
            </a:extLst>
          </p:cNvPr>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30</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Notes Placeholder 5">
            <a:extLst>
              <a:ext uri="{FF2B5EF4-FFF2-40B4-BE49-F238E27FC236}">
                <a16:creationId xmlns:a16="http://schemas.microsoft.com/office/drawing/2014/main" id="{455C4988-483C-2163-A7B8-0F518CC5A267}"/>
              </a:ext>
            </a:extLst>
          </p:cNvPr>
          <p:cNvSpPr>
            <a:spLocks noGrp="1"/>
          </p:cNvSpPr>
          <p:nvPr>
            <p:ph type="body" sz="quarter" idx="3"/>
          </p:nvPr>
        </p:nvSpPr>
        <p:spPr/>
        <p:txBody>
          <a:bodyPr/>
          <a:lstStyle/>
          <a:p>
            <a:endParaRPr lang="en-US" dirty="0"/>
          </a:p>
        </p:txBody>
      </p:sp>
    </p:spTree>
    <p:extLst>
      <p:ext uri="{BB962C8B-B14F-4D97-AF65-F5344CB8AC3E}">
        <p14:creationId xmlns:p14="http://schemas.microsoft.com/office/powerpoint/2010/main" val="299350105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sz="1200" i="1" kern="1200" dirty="0">
              <a:solidFill>
                <a:schemeClr val="tx1"/>
              </a:solidFill>
              <a:latin typeface="+mn-lt"/>
              <a:ea typeface="+mn-ea"/>
              <a:cs typeface="+mn-cs"/>
            </a:endParaRPr>
          </a:p>
        </p:txBody>
      </p:sp>
      <p:sp>
        <p:nvSpPr>
          <p:cNvPr id="4" name="Slide Number Placeholder 3"/>
          <p:cNvSpPr>
            <a:spLocks noGrp="1"/>
          </p:cNvSpPr>
          <p:nvPr>
            <p:ph type="sldNum" sz="quarter" idx="5"/>
          </p:nvPr>
        </p:nvSpPr>
        <p:spPr/>
        <p:txBody>
          <a:bodyPr/>
          <a:lstStyle/>
          <a:p>
            <a:fld id="{65DB1C8F-7371-4232-957F-E5077F9E3E71}" type="slidenum">
              <a:rPr lang="en-US" smtClean="0"/>
              <a:t>31</a:t>
            </a:fld>
            <a:endParaRPr lang="en-US" dirty="0"/>
          </a:p>
        </p:txBody>
      </p:sp>
    </p:spTree>
    <p:extLst>
      <p:ext uri="{BB962C8B-B14F-4D97-AF65-F5344CB8AC3E}">
        <p14:creationId xmlns:p14="http://schemas.microsoft.com/office/powerpoint/2010/main" val="273978420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52293E11-97E1-4AFF-B992-260501D5E438}"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32</a:t>
            </a:fld>
            <a:endParaRPr kumimoji="0" lang="en-US"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txBody>
          <a:bodyPr/>
          <a:lstStyle/>
          <a:p>
            <a:endParaRPr lang="en-US" dirty="0"/>
          </a:p>
        </p:txBody>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5.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6.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1.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9.xml"/><Relationship Id="rId5" Type="http://schemas.openxmlformats.org/officeDocument/2006/relationships/image" Target="../media/image11.svg"/><Relationship Id="rId4" Type="http://schemas.openxmlformats.org/officeDocument/2006/relationships/image" Target="../media/image10.png"/></Relationships>
</file>

<file path=ppt/slideLayouts/_rels/slideLayout82.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0.xml"/><Relationship Id="rId5" Type="http://schemas.openxmlformats.org/officeDocument/2006/relationships/image" Target="../media/image9.svg"/><Relationship Id="rId4" Type="http://schemas.openxmlformats.org/officeDocument/2006/relationships/image" Target="../media/image8.png"/></Relationships>
</file>

<file path=ppt/slideLayouts/_rels/slideLayout83.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0.xml"/><Relationship Id="rId6" Type="http://schemas.openxmlformats.org/officeDocument/2006/relationships/hyperlink" Target="https://www.clinicaloptions.com/" TargetMode="External"/><Relationship Id="rId5" Type="http://schemas.openxmlformats.org/officeDocument/2006/relationships/image" Target="../media/image9.svg"/><Relationship Id="rId4" Type="http://schemas.openxmlformats.org/officeDocument/2006/relationships/image" Target="../media/image8.png"/></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sp>
        <p:nvSpPr>
          <p:cNvPr id="10" name="Rectangle 54"/>
          <p:cNvSpPr>
            <a:spLocks noGrp="1" noChangeArrowheads="1"/>
          </p:cNvSpPr>
          <p:nvPr>
            <p:ph type="subTitle" idx="1"/>
          </p:nvPr>
        </p:nvSpPr>
        <p:spPr>
          <a:xfrm>
            <a:off x="609600" y="4041650"/>
            <a:ext cx="5181600" cy="1120775"/>
          </a:xfrm>
        </p:spPr>
        <p:txBody>
          <a:bodyPr/>
          <a:lstStyle>
            <a:lvl1pPr marL="0" indent="0">
              <a:lnSpc>
                <a:spcPct val="100000"/>
              </a:lnSpc>
              <a:buFont typeface="Wingdings" pitchFamily="2" charset="2"/>
              <a:buNone/>
              <a:defRPr sz="2000" b="1">
                <a:solidFill>
                  <a:schemeClr val="bg2"/>
                </a:solidFill>
              </a:defRPr>
            </a:lvl1pPr>
          </a:lstStyle>
          <a:p>
            <a:r>
              <a:rPr lang="en-US"/>
              <a:t>Click to edit Master subtitle style</a:t>
            </a:r>
          </a:p>
        </p:txBody>
      </p:sp>
      <p:sp>
        <p:nvSpPr>
          <p:cNvPr id="8" name="Rectangle 7">
            <a:extLst>
              <a:ext uri="{FF2B5EF4-FFF2-40B4-BE49-F238E27FC236}">
                <a16:creationId xmlns:a16="http://schemas.microsoft.com/office/drawing/2014/main" id="{02294B36-D511-4E23-A768-EAFA149B5CC7}"/>
              </a:ext>
            </a:extLst>
          </p:cNvPr>
          <p:cNvSpPr/>
          <p:nvPr userDrawn="1"/>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9" name="Straight Connector 8">
            <a:extLst>
              <a:ext uri="{FF2B5EF4-FFF2-40B4-BE49-F238E27FC236}">
                <a16:creationId xmlns:a16="http://schemas.microsoft.com/office/drawing/2014/main" id="{A5B42F6D-719A-45C6-BB57-84887368226C}"/>
              </a:ext>
            </a:extLst>
          </p:cNvPr>
          <p:cNvCxnSpPr/>
          <p:nvPr/>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3" name="Rectangle 55">
            <a:extLst>
              <a:ext uri="{FF2B5EF4-FFF2-40B4-BE49-F238E27FC236}">
                <a16:creationId xmlns:a16="http://schemas.microsoft.com/office/drawing/2014/main" id="{078B106A-3121-420B-B2D9-854FF204BD0F}"/>
              </a:ext>
            </a:extLst>
          </p:cNvPr>
          <p:cNvSpPr>
            <a:spLocks noGrp="1" noChangeArrowheads="1"/>
          </p:cNvSpPr>
          <p:nvPr>
            <p:ph type="ctrTitle"/>
          </p:nvPr>
        </p:nvSpPr>
        <p:spPr bwMode="invGray">
          <a:xfrm>
            <a:off x="609600" y="1600200"/>
            <a:ext cx="11264901" cy="2057400"/>
          </a:xfrm>
          <a:prstGeom prst="rect">
            <a:avLst/>
          </a:prstGeom>
        </p:spPr>
        <p:txBody>
          <a:bodyPr/>
          <a:lstStyle>
            <a:lvl1pPr>
              <a:defRPr sz="4000">
                <a:solidFill>
                  <a:srgbClr val="455560"/>
                </a:solidFill>
              </a:defRPr>
            </a:lvl1pPr>
          </a:lstStyle>
          <a:p>
            <a:r>
              <a:rPr lang="en-US"/>
              <a:t>Click to edit Master title style</a:t>
            </a:r>
          </a:p>
        </p:txBody>
      </p:sp>
      <p:pic>
        <p:nvPicPr>
          <p:cNvPr id="11" name="Picture 10">
            <a:extLst>
              <a:ext uri="{FF2B5EF4-FFF2-40B4-BE49-F238E27FC236}">
                <a16:creationId xmlns:a16="http://schemas.microsoft.com/office/drawing/2014/main" id="{D2C404A3-49E3-6AE3-6316-79D1DE70A53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716132" y="244938"/>
            <a:ext cx="1681179" cy="896629"/>
          </a:xfrm>
          <a:prstGeom prst="rect">
            <a:avLst/>
          </a:prstGeom>
        </p:spPr>
      </p:pic>
      <p:cxnSp>
        <p:nvCxnSpPr>
          <p:cNvPr id="12" name="Straight Connector 11">
            <a:extLst>
              <a:ext uri="{FF2B5EF4-FFF2-40B4-BE49-F238E27FC236}">
                <a16:creationId xmlns:a16="http://schemas.microsoft.com/office/drawing/2014/main" id="{9ACD6CB8-625C-44F5-9B90-77A60BCC4A2E}"/>
              </a:ext>
            </a:extLst>
          </p:cNvPr>
          <p:cNvCxnSpPr/>
          <p:nvPr/>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2478992750"/>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7246486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4" name="Group 3">
            <a:extLst>
              <a:ext uri="{FF2B5EF4-FFF2-40B4-BE49-F238E27FC236}">
                <a16:creationId xmlns:a16="http://schemas.microsoft.com/office/drawing/2014/main" id="{9778E9B7-4949-28BD-165C-8A19BAED805F}"/>
              </a:ext>
            </a:extLst>
          </p:cNvPr>
          <p:cNvGrpSpPr/>
          <p:nvPr userDrawn="1"/>
        </p:nvGrpSpPr>
        <p:grpSpPr>
          <a:xfrm>
            <a:off x="8869472" y="6298815"/>
            <a:ext cx="2877113" cy="394353"/>
            <a:chOff x="8869472" y="6298815"/>
            <a:chExt cx="2877113" cy="394353"/>
          </a:xfrm>
        </p:grpSpPr>
        <p:pic>
          <p:nvPicPr>
            <p:cNvPr id="5" name="Picture 4">
              <a:extLst>
                <a:ext uri="{FF2B5EF4-FFF2-40B4-BE49-F238E27FC236}">
                  <a16:creationId xmlns:a16="http://schemas.microsoft.com/office/drawing/2014/main" id="{7E6E1A95-6077-6510-20C5-471AD5466E48}"/>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6" name="Rectangle 5">
              <a:extLst>
                <a:ext uri="{FF2B5EF4-FFF2-40B4-BE49-F238E27FC236}">
                  <a16:creationId xmlns:a16="http://schemas.microsoft.com/office/drawing/2014/main" id="{0C6C0729-2E40-00EB-212A-99D70594C81B}"/>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40597657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41A963A4-9BB1-F8FF-4636-271CB689843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20788457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6025439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482E1199-B50F-0114-1C29-82C8B63ED0EB}"/>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7F4C4F00-A86F-1C51-F733-91E92FCA18BA}"/>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8" name="Rectangle 7">
              <a:extLst>
                <a:ext uri="{FF2B5EF4-FFF2-40B4-BE49-F238E27FC236}">
                  <a16:creationId xmlns:a16="http://schemas.microsoft.com/office/drawing/2014/main" id="{D20CF191-AD96-1DB9-DF2E-4B2B4833E872}"/>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7029580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525138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5FB0C27F-8158-D95C-0270-6C5A18C09C1F}"/>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E1715040-51BB-5EAD-7551-4E1CFE3430FB}"/>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C850B323-4A45-FF99-0514-1788CD0017E0}"/>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0034633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4679859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71FCB4C5-8216-244E-3D93-41E212F40457}"/>
              </a:ext>
            </a:extLst>
          </p:cNvPr>
          <p:cNvGrpSpPr/>
          <p:nvPr userDrawn="1"/>
        </p:nvGrpSpPr>
        <p:grpSpPr>
          <a:xfrm>
            <a:off x="8869472" y="6298815"/>
            <a:ext cx="2877113" cy="394353"/>
            <a:chOff x="8869472" y="6298815"/>
            <a:chExt cx="2877113" cy="394353"/>
          </a:xfrm>
        </p:grpSpPr>
        <p:pic>
          <p:nvPicPr>
            <p:cNvPr id="4" name="Picture 3">
              <a:extLst>
                <a:ext uri="{FF2B5EF4-FFF2-40B4-BE49-F238E27FC236}">
                  <a16:creationId xmlns:a16="http://schemas.microsoft.com/office/drawing/2014/main" id="{7CB3AFF3-C9AF-6406-A52C-986F17667A3D}"/>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5" name="Rectangle 4">
              <a:extLst>
                <a:ext uri="{FF2B5EF4-FFF2-40B4-BE49-F238E27FC236}">
                  <a16:creationId xmlns:a16="http://schemas.microsoft.com/office/drawing/2014/main" id="{8BE472F0-4C6A-6FBF-3D23-4A0861C31415}"/>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2470459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49563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103A659D-6BF1-8E0D-2D7B-19BCEFEA43F4}"/>
              </a:ext>
            </a:extLst>
          </p:cNvPr>
          <p:cNvGrpSpPr/>
          <p:nvPr userDrawn="1"/>
        </p:nvGrpSpPr>
        <p:grpSpPr>
          <a:xfrm>
            <a:off x="8869472" y="6298815"/>
            <a:ext cx="2877113" cy="394353"/>
            <a:chOff x="8869472" y="6298815"/>
            <a:chExt cx="2877113" cy="394353"/>
          </a:xfrm>
        </p:grpSpPr>
        <p:pic>
          <p:nvPicPr>
            <p:cNvPr id="3" name="Picture 2">
              <a:extLst>
                <a:ext uri="{FF2B5EF4-FFF2-40B4-BE49-F238E27FC236}">
                  <a16:creationId xmlns:a16="http://schemas.microsoft.com/office/drawing/2014/main" id="{335B2744-BE30-7F59-641C-E8EE271BFEC4}"/>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4" name="Rectangle 3">
              <a:extLst>
                <a:ext uri="{FF2B5EF4-FFF2-40B4-BE49-F238E27FC236}">
                  <a16:creationId xmlns:a16="http://schemas.microsoft.com/office/drawing/2014/main" id="{E061F54A-476D-1E85-D460-3390FD497657}"/>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2796868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E31A8939-5D7B-DDA0-442D-AFC6D9C41D08}"/>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15887947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5927895" cy="2387600"/>
          </a:xfrm>
        </p:spPr>
        <p:txBody>
          <a:bodyPr anchor="b">
            <a:noAutofit/>
          </a:bodyPr>
          <a:lstStyle>
            <a:lvl1pPr algn="l">
              <a:lnSpc>
                <a:spcPct val="90000"/>
              </a:lnSpc>
              <a:defRPr sz="5000" b="1" i="0">
                <a:solidFill>
                  <a:schemeClr val="bg2"/>
                </a:solidFill>
                <a:latin typeface="Newsreader SemiBold" panose="02000000000000000000" pitchFamily="2" charset="77"/>
              </a:defRPr>
            </a:lvl1pPr>
          </a:lstStyle>
          <a:p>
            <a:r>
              <a:rPr lang="en-US"/>
              <a:t>Click to edit Master title style</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0" y="4104609"/>
            <a:ext cx="5927895" cy="893180"/>
          </a:xfrm>
          <a:prstGeom prst="rect">
            <a:avLst/>
          </a:prstGeo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5927725" cy="423463"/>
          </a:xfrm>
          <a:prstGeom prst="rect">
            <a:avLst/>
          </a:prstGeo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sp>
        <p:nvSpPr>
          <p:cNvPr id="8" name="Picture Placeholder 7">
            <a:extLst>
              <a:ext uri="{FF2B5EF4-FFF2-40B4-BE49-F238E27FC236}">
                <a16:creationId xmlns:a16="http://schemas.microsoft.com/office/drawing/2014/main" id="{DAC7C68B-F1BC-3D44-17A5-8C96FD6F9FC4}"/>
              </a:ext>
            </a:extLst>
          </p:cNvPr>
          <p:cNvSpPr>
            <a:spLocks noGrp="1"/>
          </p:cNvSpPr>
          <p:nvPr>
            <p:ph type="pic" sz="quarter" idx="11"/>
          </p:nvPr>
        </p:nvSpPr>
        <p:spPr>
          <a:xfrm>
            <a:off x="7103493" y="332938"/>
            <a:ext cx="4881765" cy="6097810"/>
          </a:xfrm>
          <a:custGeom>
            <a:avLst/>
            <a:gdLst>
              <a:gd name="connsiteX0" fmla="*/ 0 w 4881765"/>
              <a:gd name="connsiteY0" fmla="*/ 0 h 6097810"/>
              <a:gd name="connsiteX1" fmla="*/ 3661323 w 4881765"/>
              <a:gd name="connsiteY1" fmla="*/ 0 h 6097810"/>
              <a:gd name="connsiteX2" fmla="*/ 3661323 w 4881765"/>
              <a:gd name="connsiteY2" fmla="*/ 609782 h 6097810"/>
              <a:gd name="connsiteX3" fmla="*/ 4271538 w 4881765"/>
              <a:gd name="connsiteY3" fmla="*/ 0 h 6097810"/>
              <a:gd name="connsiteX4" fmla="*/ 4881765 w 4881765"/>
              <a:gd name="connsiteY4" fmla="*/ 609782 h 6097810"/>
              <a:gd name="connsiteX5" fmla="*/ 4271538 w 4881765"/>
              <a:gd name="connsiteY5" fmla="*/ 1219561 h 6097810"/>
              <a:gd name="connsiteX6" fmla="*/ 4881765 w 4881765"/>
              <a:gd name="connsiteY6" fmla="*/ 1829349 h 6097810"/>
              <a:gd name="connsiteX7" fmla="*/ 4271538 w 4881765"/>
              <a:gd name="connsiteY7" fmla="*/ 2439126 h 6097810"/>
              <a:gd name="connsiteX8" fmla="*/ 4881765 w 4881765"/>
              <a:gd name="connsiteY8" fmla="*/ 3048914 h 6097810"/>
              <a:gd name="connsiteX9" fmla="*/ 4271538 w 4881765"/>
              <a:gd name="connsiteY9" fmla="*/ 3658689 h 6097810"/>
              <a:gd name="connsiteX10" fmla="*/ 4881765 w 4881765"/>
              <a:gd name="connsiteY10" fmla="*/ 4268468 h 6097810"/>
              <a:gd name="connsiteX11" fmla="*/ 4271538 w 4881765"/>
              <a:gd name="connsiteY11" fmla="*/ 4878257 h 6097810"/>
              <a:gd name="connsiteX12" fmla="*/ 4881765 w 4881765"/>
              <a:gd name="connsiteY12" fmla="*/ 4878257 h 6097810"/>
              <a:gd name="connsiteX13" fmla="*/ 4881765 w 4881765"/>
              <a:gd name="connsiteY13" fmla="*/ 6097810 h 6097810"/>
              <a:gd name="connsiteX14" fmla="*/ 1830665 w 4881765"/>
              <a:gd name="connsiteY14" fmla="*/ 6097810 h 6097810"/>
              <a:gd name="connsiteX15" fmla="*/ 1220439 w 4881765"/>
              <a:gd name="connsiteY15" fmla="*/ 5488032 h 6097810"/>
              <a:gd name="connsiteX16" fmla="*/ 610219 w 4881765"/>
              <a:gd name="connsiteY16" fmla="*/ 6097810 h 6097810"/>
              <a:gd name="connsiteX17" fmla="*/ 0 w 4881765"/>
              <a:gd name="connsiteY17" fmla="*/ 5488032 h 6097810"/>
              <a:gd name="connsiteX18" fmla="*/ 610219 w 4881765"/>
              <a:gd name="connsiteY18" fmla="*/ 4878257 h 6097810"/>
              <a:gd name="connsiteX19" fmla="*/ 0 w 4881765"/>
              <a:gd name="connsiteY19" fmla="*/ 4268468 h 6097810"/>
              <a:gd name="connsiteX20" fmla="*/ 610219 w 4881765"/>
              <a:gd name="connsiteY20" fmla="*/ 3658689 h 6097810"/>
              <a:gd name="connsiteX21" fmla="*/ 1220439 w 4881765"/>
              <a:gd name="connsiteY21" fmla="*/ 3658689 h 6097810"/>
              <a:gd name="connsiteX22" fmla="*/ 0 w 4881765"/>
              <a:gd name="connsiteY22" fmla="*/ 2439126 h 6097810"/>
              <a:gd name="connsiteX23" fmla="*/ 0 w 4881765"/>
              <a:gd name="connsiteY23" fmla="*/ 1219561 h 6097810"/>
              <a:gd name="connsiteX24" fmla="*/ 1220439 w 4881765"/>
              <a:gd name="connsiteY24" fmla="*/ 1219561 h 6097810"/>
              <a:gd name="connsiteX25" fmla="*/ 0 w 4881765"/>
              <a:gd name="connsiteY25" fmla="*/ 0 h 6097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881765" h="6097810">
                <a:moveTo>
                  <a:pt x="0" y="0"/>
                </a:moveTo>
                <a:lnTo>
                  <a:pt x="3661323" y="0"/>
                </a:lnTo>
                <a:lnTo>
                  <a:pt x="3661323" y="609782"/>
                </a:lnTo>
                <a:cubicBezTo>
                  <a:pt x="3661323" y="273009"/>
                  <a:pt x="3934521" y="0"/>
                  <a:pt x="4271538" y="0"/>
                </a:cubicBezTo>
                <a:cubicBezTo>
                  <a:pt x="4608555" y="0"/>
                  <a:pt x="4881765" y="273009"/>
                  <a:pt x="4881765" y="609782"/>
                </a:cubicBezTo>
                <a:cubicBezTo>
                  <a:pt x="4881765" y="946560"/>
                  <a:pt x="4608555" y="1219561"/>
                  <a:pt x="4271538" y="1219561"/>
                </a:cubicBezTo>
                <a:cubicBezTo>
                  <a:pt x="4608555" y="1219561"/>
                  <a:pt x="4881765" y="1492572"/>
                  <a:pt x="4881765" y="1829349"/>
                </a:cubicBezTo>
                <a:cubicBezTo>
                  <a:pt x="4881765" y="2166113"/>
                  <a:pt x="4608555" y="2439126"/>
                  <a:pt x="4271538" y="2439126"/>
                </a:cubicBezTo>
                <a:cubicBezTo>
                  <a:pt x="4608555" y="2439126"/>
                  <a:pt x="4881765" y="2712137"/>
                  <a:pt x="4881765" y="3048914"/>
                </a:cubicBezTo>
                <a:cubicBezTo>
                  <a:pt x="4881765" y="3385678"/>
                  <a:pt x="4608555" y="3658689"/>
                  <a:pt x="4271538" y="3658689"/>
                </a:cubicBezTo>
                <a:cubicBezTo>
                  <a:pt x="4608555" y="3658689"/>
                  <a:pt x="4881765" y="3931693"/>
                  <a:pt x="4881765" y="4268468"/>
                </a:cubicBezTo>
                <a:cubicBezTo>
                  <a:pt x="4881765" y="4605244"/>
                  <a:pt x="4608555" y="4878257"/>
                  <a:pt x="4271538" y="4878257"/>
                </a:cubicBezTo>
                <a:lnTo>
                  <a:pt x="4881765" y="4878257"/>
                </a:lnTo>
                <a:lnTo>
                  <a:pt x="4881765" y="6097810"/>
                </a:lnTo>
                <a:lnTo>
                  <a:pt x="1830665" y="6097810"/>
                </a:lnTo>
                <a:cubicBezTo>
                  <a:pt x="1493646" y="6097810"/>
                  <a:pt x="1220439" y="5824809"/>
                  <a:pt x="1220439" y="5488032"/>
                </a:cubicBezTo>
                <a:cubicBezTo>
                  <a:pt x="1220439" y="5824809"/>
                  <a:pt x="947241" y="6097810"/>
                  <a:pt x="610219" y="6097810"/>
                </a:cubicBezTo>
                <a:cubicBezTo>
                  <a:pt x="273206" y="6097810"/>
                  <a:pt x="0" y="5824809"/>
                  <a:pt x="0" y="5488032"/>
                </a:cubicBezTo>
                <a:cubicBezTo>
                  <a:pt x="0" y="5151258"/>
                  <a:pt x="273206" y="4878257"/>
                  <a:pt x="610219" y="4878257"/>
                </a:cubicBezTo>
                <a:cubicBezTo>
                  <a:pt x="273206" y="4878257"/>
                  <a:pt x="0" y="4605244"/>
                  <a:pt x="0" y="4268468"/>
                </a:cubicBezTo>
                <a:cubicBezTo>
                  <a:pt x="0" y="3931693"/>
                  <a:pt x="273206" y="3658689"/>
                  <a:pt x="610219" y="3658689"/>
                </a:cubicBezTo>
                <a:lnTo>
                  <a:pt x="1220439" y="3658689"/>
                </a:lnTo>
                <a:cubicBezTo>
                  <a:pt x="546410" y="3658689"/>
                  <a:pt x="0" y="3112675"/>
                  <a:pt x="0" y="2439126"/>
                </a:cubicBezTo>
                <a:lnTo>
                  <a:pt x="0" y="1219561"/>
                </a:lnTo>
                <a:lnTo>
                  <a:pt x="1220439" y="1219561"/>
                </a:lnTo>
                <a:cubicBezTo>
                  <a:pt x="546410" y="1219561"/>
                  <a:pt x="0" y="673546"/>
                  <a:pt x="0" y="0"/>
                </a:cubicBezTo>
                <a:close/>
              </a:path>
            </a:pathLst>
          </a:custGeom>
        </p:spPr>
        <p:txBody>
          <a:bodyPr wrap="square">
            <a:noAutofit/>
          </a:bodyPr>
          <a:lstStyle/>
          <a:p>
            <a:r>
              <a:rPr lang="en-US" dirty="0"/>
              <a:t>Click icon to add picture</a:t>
            </a:r>
          </a:p>
        </p:txBody>
      </p:sp>
      <p:pic>
        <p:nvPicPr>
          <p:cNvPr id="5" name="Graphic 4">
            <a:extLst>
              <a:ext uri="{FF2B5EF4-FFF2-40B4-BE49-F238E27FC236}">
                <a16:creationId xmlns:a16="http://schemas.microsoft.com/office/drawing/2014/main" id="{9C98A392-406D-0276-A3BA-688A68C0FD6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156616" y="332938"/>
            <a:ext cx="4377900" cy="519678"/>
          </a:xfrm>
          <a:prstGeom prst="rect">
            <a:avLst/>
          </a:prstGeom>
        </p:spPr>
      </p:pic>
    </p:spTree>
    <p:extLst>
      <p:ext uri="{BB962C8B-B14F-4D97-AF65-F5344CB8AC3E}">
        <p14:creationId xmlns:p14="http://schemas.microsoft.com/office/powerpoint/2010/main" val="2630959310"/>
      </p:ext>
    </p:extLst>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20C9F-1013-4B0A-9633-6F2288270936}"/>
              </a:ext>
            </a:extLst>
          </p:cNvPr>
          <p:cNvSpPr>
            <a:spLocks noGrp="1"/>
          </p:cNvSpPr>
          <p:nvPr>
            <p:ph type="title"/>
          </p:nvPr>
        </p:nvSpPr>
        <p:spPr>
          <a:xfrm>
            <a:off x="228600" y="1601674"/>
            <a:ext cx="11118850" cy="768672"/>
          </a:xfrm>
        </p:spPr>
        <p:txBody>
          <a:bodyPr anchor="t" anchorCtr="0"/>
          <a:lstStyle>
            <a:lvl1pPr>
              <a:lnSpc>
                <a:spcPct val="90000"/>
              </a:lnSpc>
              <a:defRPr sz="5400">
                <a:solidFill>
                  <a:schemeClr val="tx2"/>
                </a:solidFill>
                <a:latin typeface="Poppins" pitchFamily="2" charset="77"/>
                <a:cs typeface="Poppins" pitchFamily="2" charset="77"/>
              </a:defRPr>
            </a:lvl1pPr>
          </a:lstStyle>
          <a:p>
            <a:r>
              <a:rPr lang="en-US" dirty="0"/>
              <a:t>Click to edit Master title style</a:t>
            </a:r>
          </a:p>
        </p:txBody>
      </p:sp>
      <p:grpSp>
        <p:nvGrpSpPr>
          <p:cNvPr id="67" name="Group 66">
            <a:extLst>
              <a:ext uri="{FF2B5EF4-FFF2-40B4-BE49-F238E27FC236}">
                <a16:creationId xmlns:a16="http://schemas.microsoft.com/office/drawing/2014/main" id="{00BB69D8-570D-EA94-1BF7-EB3BBCAAD075}"/>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p:grpSpPr>
        <p:sp>
          <p:nvSpPr>
            <p:cNvPr id="68" name="Freeform: Shape 67">
              <a:extLst>
                <a:ext uri="{FF2B5EF4-FFF2-40B4-BE49-F238E27FC236}">
                  <a16:creationId xmlns:a16="http://schemas.microsoft.com/office/drawing/2014/main" id="{F798754A-5374-8634-3049-49D53D5C3B28}"/>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69" name="Freeform: Shape 68">
              <a:extLst>
                <a:ext uri="{FF2B5EF4-FFF2-40B4-BE49-F238E27FC236}">
                  <a16:creationId xmlns:a16="http://schemas.microsoft.com/office/drawing/2014/main" id="{98CF393F-AEBD-0ACE-5FA6-C0516250BE06}"/>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0" name="Freeform: Shape 69">
              <a:extLst>
                <a:ext uri="{FF2B5EF4-FFF2-40B4-BE49-F238E27FC236}">
                  <a16:creationId xmlns:a16="http://schemas.microsoft.com/office/drawing/2014/main" id="{2E0685F6-B358-1036-9F72-89F75EA00EB2}"/>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1" name="Freeform: Shape 70">
              <a:extLst>
                <a:ext uri="{FF2B5EF4-FFF2-40B4-BE49-F238E27FC236}">
                  <a16:creationId xmlns:a16="http://schemas.microsoft.com/office/drawing/2014/main" id="{DAF74FDD-D20D-7567-2DDC-C98E3B03C1D8}"/>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2" name="Freeform: Shape 71">
              <a:extLst>
                <a:ext uri="{FF2B5EF4-FFF2-40B4-BE49-F238E27FC236}">
                  <a16:creationId xmlns:a16="http://schemas.microsoft.com/office/drawing/2014/main" id="{A82CC622-0DE3-2531-4D0B-4C224E8C7A1C}"/>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3" name="Freeform: Shape 72">
              <a:extLst>
                <a:ext uri="{FF2B5EF4-FFF2-40B4-BE49-F238E27FC236}">
                  <a16:creationId xmlns:a16="http://schemas.microsoft.com/office/drawing/2014/main" id="{20ABF046-8C2D-4773-6955-83FBDDFBDFEA}"/>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4" name="Freeform: Shape 73">
              <a:extLst>
                <a:ext uri="{FF2B5EF4-FFF2-40B4-BE49-F238E27FC236}">
                  <a16:creationId xmlns:a16="http://schemas.microsoft.com/office/drawing/2014/main" id="{B5BB9E59-A87F-4F01-E0A9-474F84D7E5C4}"/>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5" name="Freeform: Shape 74">
              <a:extLst>
                <a:ext uri="{FF2B5EF4-FFF2-40B4-BE49-F238E27FC236}">
                  <a16:creationId xmlns:a16="http://schemas.microsoft.com/office/drawing/2014/main" id="{AFA78024-6A44-D6E4-7D0C-42C7F6668C8E}"/>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6" name="Freeform: Shape 75">
              <a:extLst>
                <a:ext uri="{FF2B5EF4-FFF2-40B4-BE49-F238E27FC236}">
                  <a16:creationId xmlns:a16="http://schemas.microsoft.com/office/drawing/2014/main" id="{F9577B5F-7892-8943-8CE6-A565248D2863}"/>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7" name="Freeform: Shape 76">
              <a:extLst>
                <a:ext uri="{FF2B5EF4-FFF2-40B4-BE49-F238E27FC236}">
                  <a16:creationId xmlns:a16="http://schemas.microsoft.com/office/drawing/2014/main" id="{280C05AE-E59A-9A10-ADB7-B178B52F34DE}"/>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8" name="Freeform: Shape 77">
              <a:extLst>
                <a:ext uri="{FF2B5EF4-FFF2-40B4-BE49-F238E27FC236}">
                  <a16:creationId xmlns:a16="http://schemas.microsoft.com/office/drawing/2014/main" id="{06082D24-076D-E818-EA1A-33336B4D4D2F}"/>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9" name="Freeform: Shape 78">
              <a:extLst>
                <a:ext uri="{FF2B5EF4-FFF2-40B4-BE49-F238E27FC236}">
                  <a16:creationId xmlns:a16="http://schemas.microsoft.com/office/drawing/2014/main" id="{F925D7EF-4B1B-C35E-C30D-49B44CAFDB79}"/>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0" name="Freeform: Shape 79">
              <a:extLst>
                <a:ext uri="{FF2B5EF4-FFF2-40B4-BE49-F238E27FC236}">
                  <a16:creationId xmlns:a16="http://schemas.microsoft.com/office/drawing/2014/main" id="{553EC164-FE60-AB40-4669-C8C659BE7FBB}"/>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1" name="Freeform: Shape 80">
              <a:extLst>
                <a:ext uri="{FF2B5EF4-FFF2-40B4-BE49-F238E27FC236}">
                  <a16:creationId xmlns:a16="http://schemas.microsoft.com/office/drawing/2014/main" id="{44512434-7061-A9BB-A8CC-9ACC5239B81C}"/>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2" name="Freeform: Shape 81">
              <a:extLst>
                <a:ext uri="{FF2B5EF4-FFF2-40B4-BE49-F238E27FC236}">
                  <a16:creationId xmlns:a16="http://schemas.microsoft.com/office/drawing/2014/main" id="{C697FAAD-A1B8-36C1-13B9-EBCCD37351C0}"/>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3" name="Freeform: Shape 82">
              <a:extLst>
                <a:ext uri="{FF2B5EF4-FFF2-40B4-BE49-F238E27FC236}">
                  <a16:creationId xmlns:a16="http://schemas.microsoft.com/office/drawing/2014/main" id="{EC680925-8846-DC88-EB32-5F644F08B7D9}"/>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4" name="Freeform: Shape 83">
              <a:extLst>
                <a:ext uri="{FF2B5EF4-FFF2-40B4-BE49-F238E27FC236}">
                  <a16:creationId xmlns:a16="http://schemas.microsoft.com/office/drawing/2014/main" id="{D27B94AB-9CC9-AB21-E346-4739D4041CF5}"/>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5" name="Freeform: Shape 84">
              <a:extLst>
                <a:ext uri="{FF2B5EF4-FFF2-40B4-BE49-F238E27FC236}">
                  <a16:creationId xmlns:a16="http://schemas.microsoft.com/office/drawing/2014/main" id="{D9E8E285-93F2-03D8-4E0A-5076B009B3F0}"/>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6" name="Freeform: Shape 85">
              <a:extLst>
                <a:ext uri="{FF2B5EF4-FFF2-40B4-BE49-F238E27FC236}">
                  <a16:creationId xmlns:a16="http://schemas.microsoft.com/office/drawing/2014/main" id="{CD906F03-AF8C-91D5-FFC4-B546DB08899A}"/>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7" name="Freeform: Shape 86">
              <a:extLst>
                <a:ext uri="{FF2B5EF4-FFF2-40B4-BE49-F238E27FC236}">
                  <a16:creationId xmlns:a16="http://schemas.microsoft.com/office/drawing/2014/main" id="{36A37384-5FE4-FEE6-8B42-E08095430C34}"/>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8" name="Freeform: Shape 87">
              <a:extLst>
                <a:ext uri="{FF2B5EF4-FFF2-40B4-BE49-F238E27FC236}">
                  <a16:creationId xmlns:a16="http://schemas.microsoft.com/office/drawing/2014/main" id="{04D1D56F-28E5-DA69-557E-C3D730880819}"/>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9" name="Freeform: Shape 88">
              <a:extLst>
                <a:ext uri="{FF2B5EF4-FFF2-40B4-BE49-F238E27FC236}">
                  <a16:creationId xmlns:a16="http://schemas.microsoft.com/office/drawing/2014/main" id="{CC364072-9CB5-CC82-39A2-EA20571AF59E}"/>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0" name="Freeform: Shape 89">
              <a:extLst>
                <a:ext uri="{FF2B5EF4-FFF2-40B4-BE49-F238E27FC236}">
                  <a16:creationId xmlns:a16="http://schemas.microsoft.com/office/drawing/2014/main" id="{37D52650-6CC6-DC7D-C54A-45BB7B9993AD}"/>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1" name="Freeform: Shape 90">
              <a:extLst>
                <a:ext uri="{FF2B5EF4-FFF2-40B4-BE49-F238E27FC236}">
                  <a16:creationId xmlns:a16="http://schemas.microsoft.com/office/drawing/2014/main" id="{E9DF972B-ACBC-D4CE-3609-AFCD89D57E5E}"/>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2" name="Freeform: Shape 91">
              <a:extLst>
                <a:ext uri="{FF2B5EF4-FFF2-40B4-BE49-F238E27FC236}">
                  <a16:creationId xmlns:a16="http://schemas.microsoft.com/office/drawing/2014/main" id="{8B064B64-FCFA-7CAC-CA6F-99F9F101DE30}"/>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3" name="Freeform: Shape 92">
              <a:extLst>
                <a:ext uri="{FF2B5EF4-FFF2-40B4-BE49-F238E27FC236}">
                  <a16:creationId xmlns:a16="http://schemas.microsoft.com/office/drawing/2014/main" id="{02AFA9B6-3AF4-67CB-DB8A-6076AC2F2398}"/>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4" name="Freeform: Shape 93">
              <a:extLst>
                <a:ext uri="{FF2B5EF4-FFF2-40B4-BE49-F238E27FC236}">
                  <a16:creationId xmlns:a16="http://schemas.microsoft.com/office/drawing/2014/main" id="{0BC148A0-C738-2B5B-4E78-E894DF1A81F7}"/>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5" name="Freeform: Shape 94">
              <a:extLst>
                <a:ext uri="{FF2B5EF4-FFF2-40B4-BE49-F238E27FC236}">
                  <a16:creationId xmlns:a16="http://schemas.microsoft.com/office/drawing/2014/main" id="{AAF5A0DE-712E-81C1-BCFC-73511C8A88E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6" name="Freeform: Shape 95">
              <a:extLst>
                <a:ext uri="{FF2B5EF4-FFF2-40B4-BE49-F238E27FC236}">
                  <a16:creationId xmlns:a16="http://schemas.microsoft.com/office/drawing/2014/main" id="{3FC39535-9FEF-A19F-7D19-F9F60CE84E05}"/>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grpSp>
    </p:spTree>
    <p:extLst>
      <p:ext uri="{BB962C8B-B14F-4D97-AF65-F5344CB8AC3E}">
        <p14:creationId xmlns:p14="http://schemas.microsoft.com/office/powerpoint/2010/main" val="3699244874"/>
      </p:ext>
    </p:extLst>
  </p:cSld>
  <p:clrMapOvr>
    <a:overrideClrMapping bg1="dk1" tx1="lt1" bg2="dk2" tx2="lt2" accent1="accent1" accent2="accent2" accent3="accent3" accent4="accent4" accent5="accent5" accent6="accent6" hlink="hlink" folHlink="folHlink"/>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
        <p:nvSpPr>
          <p:cNvPr id="4" name="Content Placeholder 3">
            <a:extLst>
              <a:ext uri="{FF2B5EF4-FFF2-40B4-BE49-F238E27FC236}">
                <a16:creationId xmlns:a16="http://schemas.microsoft.com/office/drawing/2014/main" id="{EC86E5CF-47A3-FCA8-5920-D57E5FF4A22D}"/>
              </a:ext>
            </a:extLst>
          </p:cNvPr>
          <p:cNvSpPr>
            <a:spLocks noGrp="1"/>
          </p:cNvSpPr>
          <p:nvPr>
            <p:ph sz="quarter" idx="13"/>
          </p:nvPr>
        </p:nvSpPr>
        <p:spPr>
          <a:xfrm>
            <a:off x="231775" y="1335024"/>
            <a:ext cx="11739563" cy="4762500"/>
          </a:xfrm>
          <a:prstGeom prst="rect">
            <a:avLst/>
          </a:prstGeom>
        </p:spPr>
        <p:txBody>
          <a:bodyPr lIns="0" tIns="0" rIns="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Slide Number Placeholder 4">
            <a:extLst>
              <a:ext uri="{FF2B5EF4-FFF2-40B4-BE49-F238E27FC236}">
                <a16:creationId xmlns:a16="http://schemas.microsoft.com/office/drawing/2014/main" id="{49E59E30-1339-BE40-0D3A-9B0227815226}"/>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345864132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AC00FE2F-64A2-0B92-CF57-585A0A2026F6}"/>
              </a:ext>
            </a:extLst>
          </p:cNvPr>
          <p:cNvSpPr>
            <a:spLocks noGrp="1"/>
          </p:cNvSpPr>
          <p:nvPr>
            <p:ph idx="1"/>
          </p:nvPr>
        </p:nvSpPr>
        <p:spPr>
          <a:xfrm>
            <a:off x="231078" y="1335024"/>
            <a:ext cx="5644122" cy="4754880"/>
          </a:xfrm>
          <a:prstGeom prst="rect">
            <a:avLst/>
          </a:prstGeom>
        </p:spPr>
        <p:txBody>
          <a:bodyPr vert="horz" lIns="0" tIns="0" rIns="0" bIns="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Text Placeholder 2">
            <a:extLst>
              <a:ext uri="{FF2B5EF4-FFF2-40B4-BE49-F238E27FC236}">
                <a16:creationId xmlns:a16="http://schemas.microsoft.com/office/drawing/2014/main" id="{3318B1CC-E51B-F302-EC27-AF82B0946833}"/>
              </a:ext>
            </a:extLst>
          </p:cNvPr>
          <p:cNvSpPr>
            <a:spLocks noGrp="1"/>
          </p:cNvSpPr>
          <p:nvPr>
            <p:ph idx="13"/>
          </p:nvPr>
        </p:nvSpPr>
        <p:spPr>
          <a:xfrm>
            <a:off x="6327216" y="1335810"/>
            <a:ext cx="5644122"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7EB6E2BD-5D36-8ED0-EDB6-90956D53C885}"/>
              </a:ext>
            </a:extLst>
          </p:cNvPr>
          <p:cNvSpPr>
            <a:spLocks noGrp="1"/>
          </p:cNvSpPr>
          <p:nvPr>
            <p:ph type="title"/>
          </p:nvPr>
        </p:nvSpPr>
        <p:spPr/>
        <p:txBody>
          <a:bodyPr vert="horz" lIns="0" tIns="0" rIns="0" bIns="0" rtlCol="0" anchor="ctr" anchorCtr="0">
            <a:spAutoFit/>
          </a:bodyPr>
          <a:lstStyle>
            <a:lvl1pPr>
              <a:defRPr lang="en-US" dirty="0"/>
            </a:lvl1pPr>
          </a:lstStyle>
          <a:p>
            <a:pPr lvl="0"/>
            <a:r>
              <a:rPr lang="en-US" dirty="0"/>
              <a:t>Click to edit Master title style</a:t>
            </a:r>
          </a:p>
        </p:txBody>
      </p:sp>
      <p:sp>
        <p:nvSpPr>
          <p:cNvPr id="2" name="Slide Number Placeholder 4">
            <a:extLst>
              <a:ext uri="{FF2B5EF4-FFF2-40B4-BE49-F238E27FC236}">
                <a16:creationId xmlns:a16="http://schemas.microsoft.com/office/drawing/2014/main" id="{D5A53C0B-32AC-2FD8-0F04-3C308AB8F4BF}"/>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272343636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78CA50-AF68-493A-8F61-A331B95E8E01}"/>
              </a:ext>
            </a:extLst>
          </p:cNvPr>
          <p:cNvSpPr>
            <a:spLocks noGrp="1"/>
          </p:cNvSpPr>
          <p:nvPr>
            <p:ph type="title"/>
          </p:nvPr>
        </p:nvSpPr>
        <p:spPr>
          <a:xfrm>
            <a:off x="231078" y="535756"/>
            <a:ext cx="11740260" cy="492944"/>
          </a:xfrm>
        </p:spPr>
        <p:txBody>
          <a:bodyPr vert="horz" lIns="0" tIns="0" rIns="0" bIns="0" rtlCol="0" anchor="ctr" anchorCtr="0">
            <a:spAutoFit/>
          </a:bodyPr>
          <a:lstStyle>
            <a:lvl1pPr>
              <a:defRPr lang="en-US" dirty="0"/>
            </a:lvl1pPr>
          </a:lstStyle>
          <a:p>
            <a:pPr lvl="0"/>
            <a:r>
              <a:rPr lang="en-US" dirty="0"/>
              <a:t>Click to edit Master title style</a:t>
            </a:r>
          </a:p>
        </p:txBody>
      </p:sp>
      <p:sp>
        <p:nvSpPr>
          <p:cNvPr id="4" name="Slide Number Placeholder 4">
            <a:extLst>
              <a:ext uri="{FF2B5EF4-FFF2-40B4-BE49-F238E27FC236}">
                <a16:creationId xmlns:a16="http://schemas.microsoft.com/office/drawing/2014/main" id="{91710EFB-096E-D9FC-591D-DDC14B59E628}"/>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9331640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itle Sid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2050"/>
          </a:xfrm>
        </p:spPr>
        <p:txBody>
          <a:bodyPr rIns="36576"/>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231775" indent="-231775">
              <a:lnSpc>
                <a:spcPct val="100000"/>
              </a:lnSpc>
              <a:defRPr lang="en-US" sz="1200" kern="1200" dirty="0" smtClean="0">
                <a:solidFill>
                  <a:schemeClr val="tx1"/>
                </a:solidFill>
                <a:latin typeface="+mn-lt"/>
                <a:ea typeface="+mn-ea"/>
                <a:cs typeface="+mn-cs"/>
              </a:defRPr>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2"/>
            <a:ext cx="6858000" cy="3016291"/>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Slide Number Placeholder 4">
            <a:extLst>
              <a:ext uri="{FF2B5EF4-FFF2-40B4-BE49-F238E27FC236}">
                <a16:creationId xmlns:a16="http://schemas.microsoft.com/office/drawing/2014/main" id="{0C3B26A1-CE9E-1E46-9E8D-3221D6553078}"/>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3926008465"/>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itle Side and Content Six">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888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7"/>
            <a:ext cx="2941638" cy="1780123"/>
          </a:xfrm>
          <a:prstGeom prst="rect">
            <a:avLst/>
          </a:prstGeom>
        </p:spPr>
        <p:txBody>
          <a:bodyPr rIns="91440"/>
          <a:lstStyle>
            <a:lvl1pPr marL="0" indent="0">
              <a:lnSpc>
                <a:spcPct val="100000"/>
              </a:lnSpc>
              <a:buNone/>
              <a:defRPr sz="1200"/>
            </a:lvl1pPr>
            <a:lvl2pPr marL="227013" indent="-227013">
              <a:lnSpc>
                <a:spcPct val="100000"/>
              </a:lnSpc>
              <a:defRPr sz="1200"/>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3"/>
            <a:ext cx="2242008" cy="1371600"/>
          </a:xfrm>
          <a:prstGeom prst="rect">
            <a:avLst/>
          </a:prstGeom>
        </p:spPr>
        <p:txBody>
          <a:bodyPr/>
          <a:lstStyle>
            <a:lvl1pPr>
              <a:spcAft>
                <a:spcPts val="0"/>
              </a:spcAft>
              <a:defRPr sz="2800">
                <a:latin typeface="Poppins Light" panose="00000400000000000000" pitchFamily="2" charset="0"/>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lvl="0"/>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a:extLst>
              <a:ext uri="{FF2B5EF4-FFF2-40B4-BE49-F238E27FC236}">
                <a16:creationId xmlns:a16="http://schemas.microsoft.com/office/drawing/2014/main" id="{710DF8A7-F4B0-04BE-FE0E-99CE43BCD2B0}"/>
              </a:ext>
            </a:extLst>
          </p:cNvPr>
          <p:cNvSpPr>
            <a:spLocks noGrp="1"/>
          </p:cNvSpPr>
          <p:nvPr>
            <p:ph idx="14" hasCustomPrompt="1"/>
          </p:nvPr>
        </p:nvSpPr>
        <p:spPr>
          <a:xfrm>
            <a:off x="7315200" y="2249393"/>
            <a:ext cx="2242008"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1" name="Content Placeholder 2">
            <a:extLst>
              <a:ext uri="{FF2B5EF4-FFF2-40B4-BE49-F238E27FC236}">
                <a16:creationId xmlns:a16="http://schemas.microsoft.com/office/drawing/2014/main" id="{4392FAA5-17AD-4C10-BF2B-C62C39174BEE}"/>
              </a:ext>
            </a:extLst>
          </p:cNvPr>
          <p:cNvSpPr>
            <a:spLocks noGrp="1"/>
          </p:cNvSpPr>
          <p:nvPr>
            <p:ph idx="15" hasCustomPrompt="1"/>
          </p:nvPr>
        </p:nvSpPr>
        <p:spPr>
          <a:xfrm>
            <a:off x="9718915" y="2249393"/>
            <a:ext cx="2242008"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2" name="Content Placeholder 2">
            <a:extLst>
              <a:ext uri="{FF2B5EF4-FFF2-40B4-BE49-F238E27FC236}">
                <a16:creationId xmlns:a16="http://schemas.microsoft.com/office/drawing/2014/main" id="{C8F5EF31-3AB9-906C-4F68-D86C1816854A}"/>
              </a:ext>
            </a:extLst>
          </p:cNvPr>
          <p:cNvSpPr>
            <a:spLocks noGrp="1"/>
          </p:cNvSpPr>
          <p:nvPr>
            <p:ph idx="16" hasCustomPrompt="1"/>
          </p:nvPr>
        </p:nvSpPr>
        <p:spPr>
          <a:xfrm>
            <a:off x="4963659"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3" name="Content Placeholder 2">
            <a:extLst>
              <a:ext uri="{FF2B5EF4-FFF2-40B4-BE49-F238E27FC236}">
                <a16:creationId xmlns:a16="http://schemas.microsoft.com/office/drawing/2014/main" id="{3B4D3F5B-C5DE-0117-B8B0-1EEE71B0C5AF}"/>
              </a:ext>
            </a:extLst>
          </p:cNvPr>
          <p:cNvSpPr>
            <a:spLocks noGrp="1"/>
          </p:cNvSpPr>
          <p:nvPr>
            <p:ph idx="17" hasCustomPrompt="1"/>
          </p:nvPr>
        </p:nvSpPr>
        <p:spPr>
          <a:xfrm>
            <a:off x="7315199"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4" name="Content Placeholder 2">
            <a:extLst>
              <a:ext uri="{FF2B5EF4-FFF2-40B4-BE49-F238E27FC236}">
                <a16:creationId xmlns:a16="http://schemas.microsoft.com/office/drawing/2014/main" id="{9F09A0AC-A63F-CB62-FDDB-F000E3FA55E6}"/>
              </a:ext>
            </a:extLst>
          </p:cNvPr>
          <p:cNvSpPr>
            <a:spLocks noGrp="1"/>
          </p:cNvSpPr>
          <p:nvPr>
            <p:ph idx="18" hasCustomPrompt="1"/>
          </p:nvPr>
        </p:nvSpPr>
        <p:spPr>
          <a:xfrm>
            <a:off x="9718914"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E7449C85-D2FE-977E-FF71-0A57259827D3}"/>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2123874734"/>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p:spPr>
        <p:txBody>
          <a:bodyPr rIns="0"/>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
        <p:nvSpPr>
          <p:cNvPr id="2" name="Slide Number Placeholder 4">
            <a:extLst>
              <a:ext uri="{FF2B5EF4-FFF2-40B4-BE49-F238E27FC236}">
                <a16:creationId xmlns:a16="http://schemas.microsoft.com/office/drawing/2014/main" id="{5E9ACCAA-ABC5-E616-EC27-D1404E716373}"/>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136210116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051560"/>
            <a:ext cx="2942886" cy="1063713"/>
          </a:xfrm>
        </p:spPr>
        <p:txBody>
          <a:bodyPr rIns="0"/>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6" y="2275637"/>
            <a:ext cx="2103120" cy="1188720"/>
          </a:xfrm>
          <a:prstGeom prst="rect">
            <a:avLst/>
          </a:prstGeom>
        </p:spPr>
        <p:txBody>
          <a:bodyPr rIns="91440"/>
          <a:lstStyle>
            <a:lvl1pPr marL="0" indent="0">
              <a:lnSpc>
                <a:spcPct val="100000"/>
              </a:lnSpc>
              <a:buNone/>
              <a:defRPr sz="1200"/>
            </a:lvl1pPr>
            <a:lvl2pPr marL="0" indent="0">
              <a:lnSpc>
                <a:spcPct val="100000"/>
              </a:lnSpc>
              <a:buNone/>
              <a:defRPr lang="en-US" sz="1400" kern="1200" dirty="0" smtClean="0">
                <a:solidFill>
                  <a:schemeClr val="tx1"/>
                </a:solidFill>
                <a:latin typeface="+mn-lt"/>
                <a:ea typeface="+mn-ea"/>
                <a:cs typeface="+mn-cs"/>
              </a:defRPr>
            </a:lvl2pPr>
            <a:lvl3pPr>
              <a:lnSpc>
                <a:spcPct val="100000"/>
              </a:lnSpc>
              <a:defRPr lang="en-US" sz="14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11" name="Text Placeholder 4">
            <a:extLst>
              <a:ext uri="{FF2B5EF4-FFF2-40B4-BE49-F238E27FC236}">
                <a16:creationId xmlns:a16="http://schemas.microsoft.com/office/drawing/2014/main" id="{6961B0DA-3841-17BE-67C8-91826EB46F4F}"/>
              </a:ext>
            </a:extLst>
          </p:cNvPr>
          <p:cNvSpPr>
            <a:spLocks noGrp="1"/>
          </p:cNvSpPr>
          <p:nvPr>
            <p:ph type="body" sz="quarter" idx="3" hasCustomPrompt="1"/>
          </p:nvPr>
        </p:nvSpPr>
        <p:spPr>
          <a:xfrm>
            <a:off x="8538963"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1000"/>
              </a:spcBef>
              <a:buFont typeface="Arial" panose="020B0604020202020204" pitchFamily="34" charset="0"/>
              <a:buNone/>
            </a:pPr>
            <a:r>
              <a:rPr lang="en-US"/>
              <a:t>Click to edit Master styles</a:t>
            </a:r>
          </a:p>
        </p:txBody>
      </p:sp>
      <p:sp>
        <p:nvSpPr>
          <p:cNvPr id="2" name="Slide Number Placeholder 4">
            <a:extLst>
              <a:ext uri="{FF2B5EF4-FFF2-40B4-BE49-F238E27FC236}">
                <a16:creationId xmlns:a16="http://schemas.microsoft.com/office/drawing/2014/main" id="{913C7C59-54F1-2339-7D71-54FCF391944C}"/>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349710502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userDrawn="1">
  <p:cSld name="Closing - Black">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hasCustomPrompt="1"/>
          </p:nvPr>
        </p:nvSpPr>
        <p:spPr>
          <a:xfrm>
            <a:off x="4037216" y="1149678"/>
            <a:ext cx="4184072" cy="893180"/>
          </a:xfrm>
        </p:spPr>
        <p:txBody>
          <a:bodyPr anchor="t" anchorCtr="0">
            <a:noAutofit/>
          </a:bodyPr>
          <a:lstStyle>
            <a:lvl1pPr algn="ctr">
              <a:lnSpc>
                <a:spcPct val="90000"/>
              </a:lnSpc>
              <a:defRPr sz="6600">
                <a:solidFill>
                  <a:schemeClr val="bg2"/>
                </a:solidFill>
              </a:defRPr>
            </a:lvl1pPr>
          </a:lstStyle>
          <a:p>
            <a:r>
              <a:rPr lang="en-US"/>
              <a:t>Thank you.</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1" y="1716991"/>
            <a:ext cx="3470564" cy="1629251"/>
          </a:xfrm>
          <a:prstGeom prst="rect">
            <a:avLst/>
          </a:prstGeom>
        </p:spPr>
        <p:txBody>
          <a:bodyPr>
            <a:noAutofit/>
          </a:bodyPr>
          <a:lstStyle>
            <a:lvl1pPr marL="0" indent="0" algn="l">
              <a:lnSpc>
                <a:spcPct val="100000"/>
              </a:lnSpc>
              <a:spcBef>
                <a:spcPts val="0"/>
              </a:spcBef>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cxnSp>
        <p:nvCxnSpPr>
          <p:cNvPr id="7" name="Straight Connector 6">
            <a:extLst>
              <a:ext uri="{FF2B5EF4-FFF2-40B4-BE49-F238E27FC236}">
                <a16:creationId xmlns:a16="http://schemas.microsoft.com/office/drawing/2014/main" id="{B367EEC6-554F-5007-918F-925B2BA9122F}"/>
              </a:ext>
            </a:extLst>
          </p:cNvPr>
          <p:cNvCxnSpPr/>
          <p:nvPr userDrawn="1"/>
        </p:nvCxnSpPr>
        <p:spPr>
          <a:xfrm>
            <a:off x="228601" y="1377927"/>
            <a:ext cx="3470564"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grpSp>
        <p:nvGrpSpPr>
          <p:cNvPr id="6" name="Group 5">
            <a:extLst>
              <a:ext uri="{FF2B5EF4-FFF2-40B4-BE49-F238E27FC236}">
                <a16:creationId xmlns:a16="http://schemas.microsoft.com/office/drawing/2014/main" id="{B62F75A0-70A4-4DC7-CCA3-10B329EC2859}"/>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a:solidFill>
            <a:srgbClr val="1E1E1E"/>
          </a:solidFill>
        </p:grpSpPr>
        <p:sp>
          <p:nvSpPr>
            <p:cNvPr id="8" name="Freeform: Shape 67">
              <a:extLst>
                <a:ext uri="{FF2B5EF4-FFF2-40B4-BE49-F238E27FC236}">
                  <a16:creationId xmlns:a16="http://schemas.microsoft.com/office/drawing/2014/main" id="{E42E3C8F-A535-F031-7531-3F96A58B7113}"/>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grpFill/>
            <a:ln w="6350" cap="flat">
              <a:noFill/>
              <a:prstDash val="solid"/>
              <a:miter/>
            </a:ln>
          </p:spPr>
          <p:txBody>
            <a:bodyPr rtlCol="0" anchor="ctr"/>
            <a:lstStyle/>
            <a:p>
              <a:endParaRPr lang="en-US" dirty="0"/>
            </a:p>
          </p:txBody>
        </p:sp>
        <p:sp>
          <p:nvSpPr>
            <p:cNvPr id="9" name="Freeform: Shape 68">
              <a:extLst>
                <a:ext uri="{FF2B5EF4-FFF2-40B4-BE49-F238E27FC236}">
                  <a16:creationId xmlns:a16="http://schemas.microsoft.com/office/drawing/2014/main" id="{6CD99D30-92CE-FBCD-6FCC-AB2BF8AAEA53}"/>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0" name="Freeform: Shape 69">
              <a:extLst>
                <a:ext uri="{FF2B5EF4-FFF2-40B4-BE49-F238E27FC236}">
                  <a16:creationId xmlns:a16="http://schemas.microsoft.com/office/drawing/2014/main" id="{4B957C82-91E0-A2BF-23F3-B6723E7F3390}"/>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grpFill/>
            <a:ln w="6350" cap="flat">
              <a:noFill/>
              <a:prstDash val="solid"/>
              <a:miter/>
            </a:ln>
          </p:spPr>
          <p:txBody>
            <a:bodyPr rtlCol="0" anchor="ctr"/>
            <a:lstStyle/>
            <a:p>
              <a:endParaRPr lang="en-US" dirty="0"/>
            </a:p>
          </p:txBody>
        </p:sp>
        <p:sp>
          <p:nvSpPr>
            <p:cNvPr id="11" name="Freeform: Shape 70">
              <a:extLst>
                <a:ext uri="{FF2B5EF4-FFF2-40B4-BE49-F238E27FC236}">
                  <a16:creationId xmlns:a16="http://schemas.microsoft.com/office/drawing/2014/main" id="{1144DE8D-C3A4-08D5-0CC8-37C914FE9E9A}"/>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2" name="Freeform: Shape 71">
              <a:extLst>
                <a:ext uri="{FF2B5EF4-FFF2-40B4-BE49-F238E27FC236}">
                  <a16:creationId xmlns:a16="http://schemas.microsoft.com/office/drawing/2014/main" id="{4F77FA5D-4172-9AA6-5E71-EA297C76905F}"/>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3" name="Freeform: Shape 72">
              <a:extLst>
                <a:ext uri="{FF2B5EF4-FFF2-40B4-BE49-F238E27FC236}">
                  <a16:creationId xmlns:a16="http://schemas.microsoft.com/office/drawing/2014/main" id="{116300CB-C9E0-9A43-104B-F2AB807AC2E8}"/>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4" name="Freeform: Shape 73">
              <a:extLst>
                <a:ext uri="{FF2B5EF4-FFF2-40B4-BE49-F238E27FC236}">
                  <a16:creationId xmlns:a16="http://schemas.microsoft.com/office/drawing/2014/main" id="{21BC4363-9104-D536-40D1-6FF0D220558C}"/>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grpFill/>
            <a:ln w="6350" cap="flat">
              <a:noFill/>
              <a:prstDash val="solid"/>
              <a:miter/>
            </a:ln>
          </p:spPr>
          <p:txBody>
            <a:bodyPr rtlCol="0" anchor="ctr"/>
            <a:lstStyle/>
            <a:p>
              <a:endParaRPr lang="en-US" dirty="0"/>
            </a:p>
          </p:txBody>
        </p:sp>
        <p:sp>
          <p:nvSpPr>
            <p:cNvPr id="16" name="Freeform: Shape 74">
              <a:extLst>
                <a:ext uri="{FF2B5EF4-FFF2-40B4-BE49-F238E27FC236}">
                  <a16:creationId xmlns:a16="http://schemas.microsoft.com/office/drawing/2014/main" id="{12BD3D00-31E9-2F3D-6242-381840A38F9F}"/>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grpFill/>
            <a:ln w="6350" cap="flat">
              <a:noFill/>
              <a:prstDash val="solid"/>
              <a:miter/>
            </a:ln>
          </p:spPr>
          <p:txBody>
            <a:bodyPr rtlCol="0" anchor="ctr"/>
            <a:lstStyle/>
            <a:p>
              <a:endParaRPr lang="en-US" dirty="0"/>
            </a:p>
          </p:txBody>
        </p:sp>
        <p:sp>
          <p:nvSpPr>
            <p:cNvPr id="17" name="Freeform: Shape 75">
              <a:extLst>
                <a:ext uri="{FF2B5EF4-FFF2-40B4-BE49-F238E27FC236}">
                  <a16:creationId xmlns:a16="http://schemas.microsoft.com/office/drawing/2014/main" id="{7AEC88AC-53FE-B9D4-1640-97F33C7A23B1}"/>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grpFill/>
            <a:ln w="6350" cap="flat">
              <a:noFill/>
              <a:prstDash val="solid"/>
              <a:miter/>
            </a:ln>
          </p:spPr>
          <p:txBody>
            <a:bodyPr rtlCol="0" anchor="ctr"/>
            <a:lstStyle/>
            <a:p>
              <a:endParaRPr lang="en-US" dirty="0"/>
            </a:p>
          </p:txBody>
        </p:sp>
        <p:sp>
          <p:nvSpPr>
            <p:cNvPr id="18" name="Freeform: Shape 76">
              <a:extLst>
                <a:ext uri="{FF2B5EF4-FFF2-40B4-BE49-F238E27FC236}">
                  <a16:creationId xmlns:a16="http://schemas.microsoft.com/office/drawing/2014/main" id="{ED180FD9-F7C2-93C6-3D35-EFD330D5F8C3}"/>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9" name="Freeform: Shape 77">
              <a:extLst>
                <a:ext uri="{FF2B5EF4-FFF2-40B4-BE49-F238E27FC236}">
                  <a16:creationId xmlns:a16="http://schemas.microsoft.com/office/drawing/2014/main" id="{DB8459F0-1C30-7086-4D5F-4EB881DD1923}"/>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0" name="Freeform: Shape 78">
              <a:extLst>
                <a:ext uri="{FF2B5EF4-FFF2-40B4-BE49-F238E27FC236}">
                  <a16:creationId xmlns:a16="http://schemas.microsoft.com/office/drawing/2014/main" id="{60EEEF20-2DEC-BCC2-0DC3-49A6513FD571}"/>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1" name="Freeform: Shape 79">
              <a:extLst>
                <a:ext uri="{FF2B5EF4-FFF2-40B4-BE49-F238E27FC236}">
                  <a16:creationId xmlns:a16="http://schemas.microsoft.com/office/drawing/2014/main" id="{0ADC56A3-214C-04C2-7C4C-9B6D15A8987E}"/>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2" name="Freeform: Shape 80">
              <a:extLst>
                <a:ext uri="{FF2B5EF4-FFF2-40B4-BE49-F238E27FC236}">
                  <a16:creationId xmlns:a16="http://schemas.microsoft.com/office/drawing/2014/main" id="{DB4C5DF1-DA75-0B52-2770-BAAE7CD8906E}"/>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23" name="Freeform: Shape 81">
              <a:extLst>
                <a:ext uri="{FF2B5EF4-FFF2-40B4-BE49-F238E27FC236}">
                  <a16:creationId xmlns:a16="http://schemas.microsoft.com/office/drawing/2014/main" id="{4DF44BB1-9642-1742-8177-B08C86772DAA}"/>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grpFill/>
            <a:ln w="6350" cap="flat">
              <a:noFill/>
              <a:prstDash val="solid"/>
              <a:miter/>
            </a:ln>
          </p:spPr>
          <p:txBody>
            <a:bodyPr rtlCol="0" anchor="ctr"/>
            <a:lstStyle/>
            <a:p>
              <a:endParaRPr lang="en-US" dirty="0"/>
            </a:p>
          </p:txBody>
        </p:sp>
        <p:sp>
          <p:nvSpPr>
            <p:cNvPr id="24" name="Freeform: Shape 82">
              <a:extLst>
                <a:ext uri="{FF2B5EF4-FFF2-40B4-BE49-F238E27FC236}">
                  <a16:creationId xmlns:a16="http://schemas.microsoft.com/office/drawing/2014/main" id="{B333C1A9-A88B-8177-9CCE-E7C77744BC7F}"/>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5" name="Freeform: Shape 83">
              <a:extLst>
                <a:ext uri="{FF2B5EF4-FFF2-40B4-BE49-F238E27FC236}">
                  <a16:creationId xmlns:a16="http://schemas.microsoft.com/office/drawing/2014/main" id="{A2D823B1-86C2-3EB4-84F4-075C02E85B20}"/>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6" name="Freeform: Shape 84">
              <a:extLst>
                <a:ext uri="{FF2B5EF4-FFF2-40B4-BE49-F238E27FC236}">
                  <a16:creationId xmlns:a16="http://schemas.microsoft.com/office/drawing/2014/main" id="{D997AC53-6D01-C4F3-D9A6-F7579AEB15CA}"/>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7" name="Freeform: Shape 85">
              <a:extLst>
                <a:ext uri="{FF2B5EF4-FFF2-40B4-BE49-F238E27FC236}">
                  <a16:creationId xmlns:a16="http://schemas.microsoft.com/office/drawing/2014/main" id="{C825C9C3-0106-A073-AD1F-6680A094E1D0}"/>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8" name="Freeform: Shape 86">
              <a:extLst>
                <a:ext uri="{FF2B5EF4-FFF2-40B4-BE49-F238E27FC236}">
                  <a16:creationId xmlns:a16="http://schemas.microsoft.com/office/drawing/2014/main" id="{7DE67690-A26F-3155-8EBA-9A46CFA89800}"/>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9" name="Freeform: Shape 87">
              <a:extLst>
                <a:ext uri="{FF2B5EF4-FFF2-40B4-BE49-F238E27FC236}">
                  <a16:creationId xmlns:a16="http://schemas.microsoft.com/office/drawing/2014/main" id="{398D4329-1BA3-506F-B074-1CA81E08F2BE}"/>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30" name="Freeform: Shape 88">
              <a:extLst>
                <a:ext uri="{FF2B5EF4-FFF2-40B4-BE49-F238E27FC236}">
                  <a16:creationId xmlns:a16="http://schemas.microsoft.com/office/drawing/2014/main" id="{72FB56DF-8992-6077-5732-338F290848BF}"/>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grpFill/>
            <a:ln w="6350" cap="flat">
              <a:noFill/>
              <a:prstDash val="solid"/>
              <a:miter/>
            </a:ln>
          </p:spPr>
          <p:txBody>
            <a:bodyPr rtlCol="0" anchor="ctr"/>
            <a:lstStyle/>
            <a:p>
              <a:endParaRPr lang="en-US" dirty="0"/>
            </a:p>
          </p:txBody>
        </p:sp>
        <p:sp>
          <p:nvSpPr>
            <p:cNvPr id="31" name="Freeform: Shape 89">
              <a:extLst>
                <a:ext uri="{FF2B5EF4-FFF2-40B4-BE49-F238E27FC236}">
                  <a16:creationId xmlns:a16="http://schemas.microsoft.com/office/drawing/2014/main" id="{DEEF795A-4507-C27A-6CB7-11FFF33E9446}"/>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grpFill/>
            <a:ln w="6350" cap="flat">
              <a:noFill/>
              <a:prstDash val="solid"/>
              <a:miter/>
            </a:ln>
          </p:spPr>
          <p:txBody>
            <a:bodyPr rtlCol="0" anchor="ctr"/>
            <a:lstStyle/>
            <a:p>
              <a:endParaRPr lang="en-US" dirty="0"/>
            </a:p>
          </p:txBody>
        </p:sp>
        <p:sp>
          <p:nvSpPr>
            <p:cNvPr id="32" name="Freeform: Shape 90">
              <a:extLst>
                <a:ext uri="{FF2B5EF4-FFF2-40B4-BE49-F238E27FC236}">
                  <a16:creationId xmlns:a16="http://schemas.microsoft.com/office/drawing/2014/main" id="{270F9E66-D33D-EFC5-F2A9-66B8F9ECBA41}"/>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3" name="Freeform: Shape 91">
              <a:extLst>
                <a:ext uri="{FF2B5EF4-FFF2-40B4-BE49-F238E27FC236}">
                  <a16:creationId xmlns:a16="http://schemas.microsoft.com/office/drawing/2014/main" id="{C75B5C13-EADB-6817-ED3F-2BD605A8DCA5}"/>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4" name="Freeform: Shape 92">
              <a:extLst>
                <a:ext uri="{FF2B5EF4-FFF2-40B4-BE49-F238E27FC236}">
                  <a16:creationId xmlns:a16="http://schemas.microsoft.com/office/drawing/2014/main" id="{3EFFA502-59F5-B0BA-884B-9ED48ED530E2}"/>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5" name="Freeform: Shape 93">
              <a:extLst>
                <a:ext uri="{FF2B5EF4-FFF2-40B4-BE49-F238E27FC236}">
                  <a16:creationId xmlns:a16="http://schemas.microsoft.com/office/drawing/2014/main" id="{98930490-513F-C2E4-A3CD-37310EDF841F}"/>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6" name="Freeform: Shape 94">
              <a:extLst>
                <a:ext uri="{FF2B5EF4-FFF2-40B4-BE49-F238E27FC236}">
                  <a16:creationId xmlns:a16="http://schemas.microsoft.com/office/drawing/2014/main" id="{B59098D3-D6C0-F4E7-DDBA-C3FBEA5A1EB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7" name="Freeform: Shape 95">
              <a:extLst>
                <a:ext uri="{FF2B5EF4-FFF2-40B4-BE49-F238E27FC236}">
                  <a16:creationId xmlns:a16="http://schemas.microsoft.com/office/drawing/2014/main" id="{9730C50E-CD5A-C907-99BA-0652B9A7576C}"/>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grpFill/>
            <a:ln w="6350" cap="flat">
              <a:noFill/>
              <a:prstDash val="solid"/>
              <a:miter/>
            </a:ln>
          </p:spPr>
          <p:txBody>
            <a:bodyPr rtlCol="0" anchor="ctr"/>
            <a:lstStyle/>
            <a:p>
              <a:endParaRPr lang="en-US" dirty="0"/>
            </a:p>
          </p:txBody>
        </p:sp>
      </p:grpSp>
      <p:pic>
        <p:nvPicPr>
          <p:cNvPr id="4" name="Graphic 3">
            <a:extLst>
              <a:ext uri="{FF2B5EF4-FFF2-40B4-BE49-F238E27FC236}">
                <a16:creationId xmlns:a16="http://schemas.microsoft.com/office/drawing/2014/main" id="{2DCEC576-E80A-5B13-AD83-478816D7B59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156616" y="415030"/>
            <a:ext cx="3686328" cy="437585"/>
          </a:xfrm>
          <a:prstGeom prst="rect">
            <a:avLst/>
          </a:prstGeom>
        </p:spPr>
      </p:pic>
    </p:spTree>
    <p:extLst>
      <p:ext uri="{BB962C8B-B14F-4D97-AF65-F5344CB8AC3E}">
        <p14:creationId xmlns:p14="http://schemas.microsoft.com/office/powerpoint/2010/main" val="122553423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4" name="Title Placeholder 1">
            <a:extLst>
              <a:ext uri="{FF2B5EF4-FFF2-40B4-BE49-F238E27FC236}">
                <a16:creationId xmlns:a16="http://schemas.microsoft.com/office/drawing/2014/main" id="{4C5D43BA-AF1C-5B4B-6951-06CDCA9DD6D5}"/>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
        <p:nvSpPr>
          <p:cNvPr id="9" name="Content Placeholder 8">
            <a:extLst>
              <a:ext uri="{FF2B5EF4-FFF2-40B4-BE49-F238E27FC236}">
                <a16:creationId xmlns:a16="http://schemas.microsoft.com/office/drawing/2014/main" id="{13491C99-DEC7-7876-F604-2311CD88C3C8}"/>
              </a:ext>
            </a:extLst>
          </p:cNvPr>
          <p:cNvSpPr>
            <a:spLocks noGrp="1"/>
          </p:cNvSpPr>
          <p:nvPr>
            <p:ph sz="quarter" idx="13"/>
          </p:nvPr>
        </p:nvSpPr>
        <p:spPr>
          <a:xfrm>
            <a:off x="231775" y="1333500"/>
            <a:ext cx="10113963" cy="4762500"/>
          </a:xfrm>
          <a:prstGeom prst="rect">
            <a:avLst/>
          </a:prstGeom>
        </p:spPr>
        <p:txBody>
          <a:bodyPr lIns="0" tIns="0" rIns="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13950041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7" name="Title Placeholder 1">
            <a:extLst>
              <a:ext uri="{FF2B5EF4-FFF2-40B4-BE49-F238E27FC236}">
                <a16:creationId xmlns:a16="http://schemas.microsoft.com/office/drawing/2014/main" id="{133D32C3-75B0-EAC7-B4E8-1D21CAB34C54}"/>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
        <p:nvSpPr>
          <p:cNvPr id="9" name="Text Placeholder 9">
            <a:extLst>
              <a:ext uri="{FF2B5EF4-FFF2-40B4-BE49-F238E27FC236}">
                <a16:creationId xmlns:a16="http://schemas.microsoft.com/office/drawing/2014/main" id="{86FAA644-0730-3BBA-485C-28C2E566CF38}"/>
              </a:ext>
            </a:extLst>
          </p:cNvPr>
          <p:cNvSpPr>
            <a:spLocks noGrp="1"/>
          </p:cNvSpPr>
          <p:nvPr>
            <p:ph type="body" sz="quarter" idx="13" hasCustomPrompt="1"/>
          </p:nvPr>
        </p:nvSpPr>
        <p:spPr>
          <a:xfrm>
            <a:off x="212725" y="198178"/>
            <a:ext cx="2492897"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l">
              <a:defRPr lang="en-US" sz="1200" b="1" kern="1500" cap="all" spc="200" baseline="0" dirty="0">
                <a:solidFill>
                  <a:schemeClr val="bg2"/>
                </a:solidFill>
                <a:latin typeface="+mn-lt"/>
                <a:cs typeface="+mn-cs"/>
              </a:defRPr>
            </a:lvl1pPr>
          </a:lstStyle>
          <a:p>
            <a:pPr lvl="0" algn="ctr"/>
            <a:r>
              <a:rPr lang="en-US" dirty="0"/>
              <a:t>Polling Question</a:t>
            </a:r>
          </a:p>
        </p:txBody>
      </p:sp>
      <p:sp>
        <p:nvSpPr>
          <p:cNvPr id="12" name="Content Placeholder 11">
            <a:extLst>
              <a:ext uri="{FF2B5EF4-FFF2-40B4-BE49-F238E27FC236}">
                <a16:creationId xmlns:a16="http://schemas.microsoft.com/office/drawing/2014/main" id="{D5320AC5-ED35-2EEB-F3D9-504502AAA16C}"/>
              </a:ext>
            </a:extLst>
          </p:cNvPr>
          <p:cNvSpPr>
            <a:spLocks noGrp="1"/>
          </p:cNvSpPr>
          <p:nvPr>
            <p:ph sz="quarter" idx="14"/>
          </p:nvPr>
        </p:nvSpPr>
        <p:spPr>
          <a:xfrm>
            <a:off x="231775" y="1333500"/>
            <a:ext cx="10113963" cy="4762500"/>
          </a:xfrm>
          <a:prstGeom prst="rect">
            <a:avLst/>
          </a:prstGeom>
        </p:spPr>
        <p:txBody>
          <a:bodyPr lIns="0" tIns="0" rIns="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28057490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78CA50-AF68-493A-8F61-A331B95E8E01}"/>
              </a:ext>
            </a:extLst>
          </p:cNvPr>
          <p:cNvSpPr>
            <a:spLocks noGrp="1"/>
          </p:cNvSpPr>
          <p:nvPr>
            <p:ph type="title"/>
          </p:nvPr>
        </p:nvSpPr>
        <p:spPr>
          <a:xfrm>
            <a:off x="231078" y="535756"/>
            <a:ext cx="8410898" cy="492944"/>
          </a:xfrm>
          <a:prstGeom prst="rect">
            <a:avLst/>
          </a:prstGeom>
        </p:spPr>
        <p:txBody>
          <a:bodyPr/>
          <a:lstStyle>
            <a:lvl1pPr>
              <a:tabLst>
                <a:tab pos="460375" algn="l"/>
              </a:tabLst>
              <a:defRPr b="1" i="0">
                <a:latin typeface="Newsreader ExtraBold" panose="02000000000000000000" pitchFamily="2" charset="77"/>
                <a:cs typeface="Poppins" pitchFamily="2" charset="77"/>
              </a:defRPr>
            </a:lvl1pPr>
          </a:lstStyle>
          <a:p>
            <a:r>
              <a:rPr lang="en-US" dirty="0"/>
              <a:t>Click to edit Master title style</a:t>
            </a:r>
          </a:p>
        </p:txBody>
      </p:sp>
      <p:sp>
        <p:nvSpPr>
          <p:cNvPr id="5" name="Slide Number Placeholder 4">
            <a:extLst>
              <a:ext uri="{FF2B5EF4-FFF2-40B4-BE49-F238E27FC236}">
                <a16:creationId xmlns:a16="http://schemas.microsoft.com/office/drawing/2014/main" id="{204EA1A6-CA73-4166-FE93-EE8D615AC01D}"/>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Tree>
    <p:extLst>
      <p:ext uri="{BB962C8B-B14F-4D97-AF65-F5344CB8AC3E}">
        <p14:creationId xmlns:p14="http://schemas.microsoft.com/office/powerpoint/2010/main" val="26017224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a:prstGeom prst="rect">
            <a:avLst/>
          </a:prstGeom>
        </p:spPr>
        <p:txBody>
          <a:bodyPr rIns="0"/>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
        <p:nvSpPr>
          <p:cNvPr id="4" name="Slide Number Placeholder 3">
            <a:extLst>
              <a:ext uri="{FF2B5EF4-FFF2-40B4-BE49-F238E27FC236}">
                <a16:creationId xmlns:a16="http://schemas.microsoft.com/office/drawing/2014/main" id="{86BD4267-65D9-3F39-D27C-0AFD1B59CCC8}"/>
              </a:ext>
            </a:extLst>
          </p:cNvPr>
          <p:cNvSpPr>
            <a:spLocks noGrp="1"/>
          </p:cNvSpPr>
          <p:nvPr>
            <p:ph type="sldNum" sz="quarter" idx="16"/>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Tree>
    <p:extLst>
      <p:ext uri="{BB962C8B-B14F-4D97-AF65-F5344CB8AC3E}">
        <p14:creationId xmlns:p14="http://schemas.microsoft.com/office/powerpoint/2010/main" val="113950028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6" name="Slide Number Placeholder 5">
            <a:extLst>
              <a:ext uri="{FF2B5EF4-FFF2-40B4-BE49-F238E27FC236}">
                <a16:creationId xmlns:a16="http://schemas.microsoft.com/office/drawing/2014/main" id="{95A4CCDF-557C-37C3-FD6F-C677C0602B26}"/>
              </a:ext>
            </a:extLst>
          </p:cNvPr>
          <p:cNvSpPr>
            <a:spLocks noGrp="1"/>
          </p:cNvSpPr>
          <p:nvPr>
            <p:ph type="sldNum" sz="quarter" idx="18"/>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4" name="Title 1">
            <a:extLst>
              <a:ext uri="{FF2B5EF4-FFF2-40B4-BE49-F238E27FC236}">
                <a16:creationId xmlns:a16="http://schemas.microsoft.com/office/drawing/2014/main" id="{B63F1DB4-0547-7A8A-EE23-20411D8ADB71}"/>
              </a:ext>
            </a:extLst>
          </p:cNvPr>
          <p:cNvSpPr txBox="1">
            <a:spLocks/>
          </p:cNvSpPr>
          <p:nvPr userDrawn="1"/>
        </p:nvSpPr>
        <p:spPr>
          <a:xfrm>
            <a:off x="231078" y="826312"/>
            <a:ext cx="2942886" cy="1511952"/>
          </a:xfrm>
          <a:prstGeom prst="rect">
            <a:avLst/>
          </a:prstGeom>
        </p:spPr>
        <p:txBody>
          <a:bodyPr vert="horz" lIns="0" tIns="0" rIns="0" bIns="0" rtlCol="0" anchor="ctr" anchorCtr="0">
            <a:spAutoFit/>
          </a:bodyPr>
          <a:lstStyle>
            <a:lvl1pPr algn="l" defTabSz="914400" rtl="0" eaLnBrk="1" latinLnBrk="0" hangingPunct="1">
              <a:lnSpc>
                <a:spcPct val="110000"/>
              </a:lnSpc>
              <a:spcBef>
                <a:spcPts val="0"/>
              </a:spcBef>
              <a:buNone/>
              <a:defRPr sz="3000" b="1" i="0" kern="1200" spc="100" baseline="0">
                <a:solidFill>
                  <a:schemeClr val="tx1"/>
                </a:solidFill>
                <a:latin typeface="Poppins"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b="1" i="0" dirty="0">
                <a:latin typeface="Newsreader ExtraBold" panose="02000000000000000000" pitchFamily="2" charset="77"/>
              </a:rPr>
              <a:t>Click to edit Master title style</a:t>
            </a:r>
          </a:p>
        </p:txBody>
      </p:sp>
      <p:sp>
        <p:nvSpPr>
          <p:cNvPr id="5" name="Text Placeholder 7">
            <a:extLst>
              <a:ext uri="{FF2B5EF4-FFF2-40B4-BE49-F238E27FC236}">
                <a16:creationId xmlns:a16="http://schemas.microsoft.com/office/drawing/2014/main" id="{90C6061A-79E9-4DAE-8D6E-A44E6EB35E79}"/>
              </a:ext>
            </a:extLst>
          </p:cNvPr>
          <p:cNvSpPr>
            <a:spLocks noGrp="1"/>
          </p:cNvSpPr>
          <p:nvPr>
            <p:ph type="body" sz="quarter" idx="19"/>
          </p:nvPr>
        </p:nvSpPr>
        <p:spPr>
          <a:xfrm>
            <a:off x="231078" y="3066939"/>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268213084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9793A403-D174-DFA1-5AF0-484E9E7A0CC9}"/>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Tree>
    <p:extLst>
      <p:ext uri="{BB962C8B-B14F-4D97-AF65-F5344CB8AC3E}">
        <p14:creationId xmlns:p14="http://schemas.microsoft.com/office/powerpoint/2010/main" val="19515529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4" name="Title Placeholder 1">
            <a:extLst>
              <a:ext uri="{FF2B5EF4-FFF2-40B4-BE49-F238E27FC236}">
                <a16:creationId xmlns:a16="http://schemas.microsoft.com/office/drawing/2014/main" id="{4C5D43BA-AF1C-5B4B-6951-06CDCA9DD6D5}"/>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
        <p:nvSpPr>
          <p:cNvPr id="9" name="Content Placeholder 8">
            <a:extLst>
              <a:ext uri="{FF2B5EF4-FFF2-40B4-BE49-F238E27FC236}">
                <a16:creationId xmlns:a16="http://schemas.microsoft.com/office/drawing/2014/main" id="{13491C99-DEC7-7876-F604-2311CD88C3C8}"/>
              </a:ext>
            </a:extLst>
          </p:cNvPr>
          <p:cNvSpPr>
            <a:spLocks noGrp="1"/>
          </p:cNvSpPr>
          <p:nvPr>
            <p:ph sz="quarter" idx="13"/>
          </p:nvPr>
        </p:nvSpPr>
        <p:spPr>
          <a:xfrm>
            <a:off x="231775" y="1333500"/>
            <a:ext cx="10113963" cy="4762500"/>
          </a:xfrm>
          <a:prstGeom prst="rect">
            <a:avLst/>
          </a:prstGeom>
        </p:spPr>
        <p:txBody>
          <a:bodyPr lIns="0" tIns="0" rIns="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3456922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7" name="Title Placeholder 1">
            <a:extLst>
              <a:ext uri="{FF2B5EF4-FFF2-40B4-BE49-F238E27FC236}">
                <a16:creationId xmlns:a16="http://schemas.microsoft.com/office/drawing/2014/main" id="{133D32C3-75B0-EAC7-B4E8-1D21CAB34C54}"/>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
        <p:nvSpPr>
          <p:cNvPr id="9" name="Text Placeholder 9">
            <a:extLst>
              <a:ext uri="{FF2B5EF4-FFF2-40B4-BE49-F238E27FC236}">
                <a16:creationId xmlns:a16="http://schemas.microsoft.com/office/drawing/2014/main" id="{86FAA644-0730-3BBA-485C-28C2E566CF38}"/>
              </a:ext>
            </a:extLst>
          </p:cNvPr>
          <p:cNvSpPr>
            <a:spLocks noGrp="1"/>
          </p:cNvSpPr>
          <p:nvPr>
            <p:ph type="body" sz="quarter" idx="13" hasCustomPrompt="1"/>
          </p:nvPr>
        </p:nvSpPr>
        <p:spPr>
          <a:xfrm>
            <a:off x="212725" y="198178"/>
            <a:ext cx="2492897"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l">
              <a:defRPr lang="en-US" sz="1200" b="1" kern="1500" cap="all" spc="200" baseline="0" dirty="0">
                <a:solidFill>
                  <a:schemeClr val="bg2"/>
                </a:solidFill>
                <a:latin typeface="+mn-lt"/>
                <a:cs typeface="+mn-cs"/>
              </a:defRPr>
            </a:lvl1pPr>
          </a:lstStyle>
          <a:p>
            <a:pPr lvl="0" algn="ctr"/>
            <a:r>
              <a:rPr lang="en-US" dirty="0"/>
              <a:t>Polling Question</a:t>
            </a:r>
          </a:p>
        </p:txBody>
      </p:sp>
      <p:sp>
        <p:nvSpPr>
          <p:cNvPr id="12" name="Content Placeholder 11">
            <a:extLst>
              <a:ext uri="{FF2B5EF4-FFF2-40B4-BE49-F238E27FC236}">
                <a16:creationId xmlns:a16="http://schemas.microsoft.com/office/drawing/2014/main" id="{D5320AC5-ED35-2EEB-F3D9-504502AAA16C}"/>
              </a:ext>
            </a:extLst>
          </p:cNvPr>
          <p:cNvSpPr>
            <a:spLocks noGrp="1"/>
          </p:cNvSpPr>
          <p:nvPr>
            <p:ph sz="quarter" idx="14"/>
          </p:nvPr>
        </p:nvSpPr>
        <p:spPr>
          <a:xfrm>
            <a:off x="231775" y="1333500"/>
            <a:ext cx="10113963" cy="4762500"/>
          </a:xfrm>
          <a:prstGeom prst="rect">
            <a:avLst/>
          </a:prstGeom>
        </p:spPr>
        <p:txBody>
          <a:bodyPr lIns="0" tIns="0" rIns="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70219466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78CA50-AF68-493A-8F61-A331B95E8E01}"/>
              </a:ext>
            </a:extLst>
          </p:cNvPr>
          <p:cNvSpPr>
            <a:spLocks noGrp="1"/>
          </p:cNvSpPr>
          <p:nvPr>
            <p:ph type="title"/>
          </p:nvPr>
        </p:nvSpPr>
        <p:spPr>
          <a:xfrm>
            <a:off x="231078" y="535756"/>
            <a:ext cx="8410898" cy="492944"/>
          </a:xfrm>
          <a:prstGeom prst="rect">
            <a:avLst/>
          </a:prstGeom>
        </p:spPr>
        <p:txBody>
          <a:bodyPr/>
          <a:lstStyle>
            <a:lvl1pPr>
              <a:tabLst>
                <a:tab pos="460375" algn="l"/>
              </a:tabLst>
              <a:defRPr b="1" i="0">
                <a:latin typeface="Newsreader ExtraBold" panose="02000000000000000000" pitchFamily="2" charset="77"/>
                <a:cs typeface="Poppins" pitchFamily="2" charset="77"/>
              </a:defRPr>
            </a:lvl1pPr>
          </a:lstStyle>
          <a:p>
            <a:r>
              <a:rPr lang="en-US" dirty="0"/>
              <a:t>Click to edit Master title style</a:t>
            </a:r>
          </a:p>
        </p:txBody>
      </p:sp>
      <p:sp>
        <p:nvSpPr>
          <p:cNvPr id="5" name="Slide Number Placeholder 4">
            <a:extLst>
              <a:ext uri="{FF2B5EF4-FFF2-40B4-BE49-F238E27FC236}">
                <a16:creationId xmlns:a16="http://schemas.microsoft.com/office/drawing/2014/main" id="{204EA1A6-CA73-4166-FE93-EE8D615AC01D}"/>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Tree>
    <p:extLst>
      <p:ext uri="{BB962C8B-B14F-4D97-AF65-F5344CB8AC3E}">
        <p14:creationId xmlns:p14="http://schemas.microsoft.com/office/powerpoint/2010/main" val="320003192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a:prstGeom prst="rect">
            <a:avLst/>
          </a:prstGeom>
        </p:spPr>
        <p:txBody>
          <a:bodyPr rIns="0"/>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
        <p:nvSpPr>
          <p:cNvPr id="4" name="Slide Number Placeholder 3">
            <a:extLst>
              <a:ext uri="{FF2B5EF4-FFF2-40B4-BE49-F238E27FC236}">
                <a16:creationId xmlns:a16="http://schemas.microsoft.com/office/drawing/2014/main" id="{86BD4267-65D9-3F39-D27C-0AFD1B59CCC8}"/>
              </a:ext>
            </a:extLst>
          </p:cNvPr>
          <p:cNvSpPr>
            <a:spLocks noGrp="1"/>
          </p:cNvSpPr>
          <p:nvPr>
            <p:ph type="sldNum" sz="quarter" idx="16"/>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Tree>
    <p:extLst>
      <p:ext uri="{BB962C8B-B14F-4D97-AF65-F5344CB8AC3E}">
        <p14:creationId xmlns:p14="http://schemas.microsoft.com/office/powerpoint/2010/main" val="359095294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6" name="Slide Number Placeholder 5">
            <a:extLst>
              <a:ext uri="{FF2B5EF4-FFF2-40B4-BE49-F238E27FC236}">
                <a16:creationId xmlns:a16="http://schemas.microsoft.com/office/drawing/2014/main" id="{95A4CCDF-557C-37C3-FD6F-C677C0602B26}"/>
              </a:ext>
            </a:extLst>
          </p:cNvPr>
          <p:cNvSpPr>
            <a:spLocks noGrp="1"/>
          </p:cNvSpPr>
          <p:nvPr>
            <p:ph type="sldNum" sz="quarter" idx="18"/>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4" name="Title 1">
            <a:extLst>
              <a:ext uri="{FF2B5EF4-FFF2-40B4-BE49-F238E27FC236}">
                <a16:creationId xmlns:a16="http://schemas.microsoft.com/office/drawing/2014/main" id="{B63F1DB4-0547-7A8A-EE23-20411D8ADB71}"/>
              </a:ext>
            </a:extLst>
          </p:cNvPr>
          <p:cNvSpPr txBox="1">
            <a:spLocks/>
          </p:cNvSpPr>
          <p:nvPr userDrawn="1"/>
        </p:nvSpPr>
        <p:spPr>
          <a:xfrm>
            <a:off x="231078" y="826312"/>
            <a:ext cx="2942886" cy="1511952"/>
          </a:xfrm>
          <a:prstGeom prst="rect">
            <a:avLst/>
          </a:prstGeom>
        </p:spPr>
        <p:txBody>
          <a:bodyPr vert="horz" lIns="0" tIns="0" rIns="0" bIns="0" rtlCol="0" anchor="ctr" anchorCtr="0">
            <a:spAutoFit/>
          </a:bodyPr>
          <a:lstStyle>
            <a:lvl1pPr algn="l" defTabSz="914400" rtl="0" eaLnBrk="1" latinLnBrk="0" hangingPunct="1">
              <a:lnSpc>
                <a:spcPct val="110000"/>
              </a:lnSpc>
              <a:spcBef>
                <a:spcPts val="0"/>
              </a:spcBef>
              <a:buNone/>
              <a:defRPr sz="3000" b="1" i="0" kern="1200" spc="100" baseline="0">
                <a:solidFill>
                  <a:schemeClr val="tx1"/>
                </a:solidFill>
                <a:latin typeface="Poppins"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b="1" i="0" dirty="0">
                <a:latin typeface="Newsreader ExtraBold" panose="02000000000000000000" pitchFamily="2" charset="77"/>
              </a:rPr>
              <a:t>Click to edit Master title style</a:t>
            </a:r>
          </a:p>
        </p:txBody>
      </p:sp>
      <p:sp>
        <p:nvSpPr>
          <p:cNvPr id="5" name="Text Placeholder 7">
            <a:extLst>
              <a:ext uri="{FF2B5EF4-FFF2-40B4-BE49-F238E27FC236}">
                <a16:creationId xmlns:a16="http://schemas.microsoft.com/office/drawing/2014/main" id="{90C6061A-79E9-4DAE-8D6E-A44E6EB35E79}"/>
              </a:ext>
            </a:extLst>
          </p:cNvPr>
          <p:cNvSpPr>
            <a:spLocks noGrp="1"/>
          </p:cNvSpPr>
          <p:nvPr>
            <p:ph type="body" sz="quarter" idx="19"/>
          </p:nvPr>
        </p:nvSpPr>
        <p:spPr>
          <a:xfrm>
            <a:off x="231078" y="3066939"/>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230903908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9793A403-D174-DFA1-5AF0-484E9E7A0CC9}"/>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Tree>
    <p:extLst>
      <p:ext uri="{BB962C8B-B14F-4D97-AF65-F5344CB8AC3E}">
        <p14:creationId xmlns:p14="http://schemas.microsoft.com/office/powerpoint/2010/main" val="382911704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Two Content">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AC00FE2F-64A2-0B92-CF57-585A0A2026F6}"/>
              </a:ext>
            </a:extLst>
          </p:cNvPr>
          <p:cNvSpPr>
            <a:spLocks noGrp="1"/>
          </p:cNvSpPr>
          <p:nvPr>
            <p:ph idx="1"/>
          </p:nvPr>
        </p:nvSpPr>
        <p:spPr>
          <a:xfrm>
            <a:off x="231078" y="1335024"/>
            <a:ext cx="5644122" cy="4754880"/>
          </a:xfrm>
          <a:prstGeom prst="rect">
            <a:avLst/>
          </a:prstGeom>
        </p:spPr>
        <p:txBody>
          <a:bodyPr vert="horz" lIns="0" tIns="0" rIns="0" bIns="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Text Placeholder 2">
            <a:extLst>
              <a:ext uri="{FF2B5EF4-FFF2-40B4-BE49-F238E27FC236}">
                <a16:creationId xmlns:a16="http://schemas.microsoft.com/office/drawing/2014/main" id="{3318B1CC-E51B-F302-EC27-AF82B0946833}"/>
              </a:ext>
            </a:extLst>
          </p:cNvPr>
          <p:cNvSpPr>
            <a:spLocks noGrp="1"/>
          </p:cNvSpPr>
          <p:nvPr>
            <p:ph idx="13"/>
          </p:nvPr>
        </p:nvSpPr>
        <p:spPr>
          <a:xfrm>
            <a:off x="6327216" y="1335810"/>
            <a:ext cx="5644122"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7EB6E2BD-5D36-8ED0-EDB6-90956D53C885}"/>
              </a:ext>
            </a:extLst>
          </p:cNvPr>
          <p:cNvSpPr>
            <a:spLocks noGrp="1"/>
          </p:cNvSpPr>
          <p:nvPr>
            <p:ph type="title"/>
          </p:nvPr>
        </p:nvSpPr>
        <p:spPr/>
        <p:txBody>
          <a:bodyPr vert="horz" lIns="0" tIns="0" rIns="0" bIns="0" rtlCol="0" anchor="ctr" anchorCtr="0">
            <a:spAutoFit/>
          </a:bodyPr>
          <a:lstStyle>
            <a:lvl1pPr>
              <a:defRPr lang="en-US" dirty="0"/>
            </a:lvl1pPr>
          </a:lstStyle>
          <a:p>
            <a:pPr lvl="0"/>
            <a:r>
              <a:rPr lang="en-US" dirty="0"/>
              <a:t>Click to edit Master title style</a:t>
            </a:r>
          </a:p>
        </p:txBody>
      </p:sp>
      <p:sp>
        <p:nvSpPr>
          <p:cNvPr id="2" name="Slide Number Placeholder 4">
            <a:extLst>
              <a:ext uri="{FF2B5EF4-FFF2-40B4-BE49-F238E27FC236}">
                <a16:creationId xmlns:a16="http://schemas.microsoft.com/office/drawing/2014/main" id="{D5A53C0B-32AC-2FD8-0F04-3C308AB8F4BF}"/>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146141938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preserve="1" userDrawn="1">
  <p:cSld name="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5927895" cy="2387600"/>
          </a:xfrm>
        </p:spPr>
        <p:txBody>
          <a:bodyPr anchor="b">
            <a:noAutofit/>
          </a:bodyPr>
          <a:lstStyle>
            <a:lvl1pPr algn="l">
              <a:lnSpc>
                <a:spcPct val="90000"/>
              </a:lnSpc>
              <a:defRPr sz="5000" b="1" i="0">
                <a:solidFill>
                  <a:schemeClr val="bg2"/>
                </a:solidFill>
                <a:latin typeface="Newsreader SemiBold" panose="02000000000000000000" pitchFamily="2" charset="77"/>
              </a:defRPr>
            </a:lvl1pPr>
          </a:lstStyle>
          <a:p>
            <a:r>
              <a:rPr lang="en-US"/>
              <a:t>Click to edit Master title style</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0" y="4104609"/>
            <a:ext cx="5927895" cy="893180"/>
          </a:xfr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5927725" cy="423463"/>
          </a:xfr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sp>
        <p:nvSpPr>
          <p:cNvPr id="8" name="Picture Placeholder 7">
            <a:extLst>
              <a:ext uri="{FF2B5EF4-FFF2-40B4-BE49-F238E27FC236}">
                <a16:creationId xmlns:a16="http://schemas.microsoft.com/office/drawing/2014/main" id="{DAC7C68B-F1BC-3D44-17A5-8C96FD6F9FC4}"/>
              </a:ext>
            </a:extLst>
          </p:cNvPr>
          <p:cNvSpPr>
            <a:spLocks noGrp="1"/>
          </p:cNvSpPr>
          <p:nvPr>
            <p:ph type="pic" sz="quarter" idx="11"/>
          </p:nvPr>
        </p:nvSpPr>
        <p:spPr>
          <a:xfrm>
            <a:off x="7103493" y="332938"/>
            <a:ext cx="4881765" cy="6097810"/>
          </a:xfrm>
          <a:custGeom>
            <a:avLst/>
            <a:gdLst>
              <a:gd name="connsiteX0" fmla="*/ 0 w 4881765"/>
              <a:gd name="connsiteY0" fmla="*/ 0 h 6097810"/>
              <a:gd name="connsiteX1" fmla="*/ 3661323 w 4881765"/>
              <a:gd name="connsiteY1" fmla="*/ 0 h 6097810"/>
              <a:gd name="connsiteX2" fmla="*/ 3661323 w 4881765"/>
              <a:gd name="connsiteY2" fmla="*/ 609782 h 6097810"/>
              <a:gd name="connsiteX3" fmla="*/ 4271538 w 4881765"/>
              <a:gd name="connsiteY3" fmla="*/ 0 h 6097810"/>
              <a:gd name="connsiteX4" fmla="*/ 4881765 w 4881765"/>
              <a:gd name="connsiteY4" fmla="*/ 609782 h 6097810"/>
              <a:gd name="connsiteX5" fmla="*/ 4271538 w 4881765"/>
              <a:gd name="connsiteY5" fmla="*/ 1219561 h 6097810"/>
              <a:gd name="connsiteX6" fmla="*/ 4881765 w 4881765"/>
              <a:gd name="connsiteY6" fmla="*/ 1829349 h 6097810"/>
              <a:gd name="connsiteX7" fmla="*/ 4271538 w 4881765"/>
              <a:gd name="connsiteY7" fmla="*/ 2439126 h 6097810"/>
              <a:gd name="connsiteX8" fmla="*/ 4881765 w 4881765"/>
              <a:gd name="connsiteY8" fmla="*/ 3048914 h 6097810"/>
              <a:gd name="connsiteX9" fmla="*/ 4271538 w 4881765"/>
              <a:gd name="connsiteY9" fmla="*/ 3658689 h 6097810"/>
              <a:gd name="connsiteX10" fmla="*/ 4881765 w 4881765"/>
              <a:gd name="connsiteY10" fmla="*/ 4268468 h 6097810"/>
              <a:gd name="connsiteX11" fmla="*/ 4271538 w 4881765"/>
              <a:gd name="connsiteY11" fmla="*/ 4878257 h 6097810"/>
              <a:gd name="connsiteX12" fmla="*/ 4881765 w 4881765"/>
              <a:gd name="connsiteY12" fmla="*/ 4878257 h 6097810"/>
              <a:gd name="connsiteX13" fmla="*/ 4881765 w 4881765"/>
              <a:gd name="connsiteY13" fmla="*/ 6097810 h 6097810"/>
              <a:gd name="connsiteX14" fmla="*/ 1830665 w 4881765"/>
              <a:gd name="connsiteY14" fmla="*/ 6097810 h 6097810"/>
              <a:gd name="connsiteX15" fmla="*/ 1220439 w 4881765"/>
              <a:gd name="connsiteY15" fmla="*/ 5488032 h 6097810"/>
              <a:gd name="connsiteX16" fmla="*/ 610219 w 4881765"/>
              <a:gd name="connsiteY16" fmla="*/ 6097810 h 6097810"/>
              <a:gd name="connsiteX17" fmla="*/ 0 w 4881765"/>
              <a:gd name="connsiteY17" fmla="*/ 5488032 h 6097810"/>
              <a:gd name="connsiteX18" fmla="*/ 610219 w 4881765"/>
              <a:gd name="connsiteY18" fmla="*/ 4878257 h 6097810"/>
              <a:gd name="connsiteX19" fmla="*/ 0 w 4881765"/>
              <a:gd name="connsiteY19" fmla="*/ 4268468 h 6097810"/>
              <a:gd name="connsiteX20" fmla="*/ 610219 w 4881765"/>
              <a:gd name="connsiteY20" fmla="*/ 3658689 h 6097810"/>
              <a:gd name="connsiteX21" fmla="*/ 1220439 w 4881765"/>
              <a:gd name="connsiteY21" fmla="*/ 3658689 h 6097810"/>
              <a:gd name="connsiteX22" fmla="*/ 0 w 4881765"/>
              <a:gd name="connsiteY22" fmla="*/ 2439126 h 6097810"/>
              <a:gd name="connsiteX23" fmla="*/ 0 w 4881765"/>
              <a:gd name="connsiteY23" fmla="*/ 1219561 h 6097810"/>
              <a:gd name="connsiteX24" fmla="*/ 1220439 w 4881765"/>
              <a:gd name="connsiteY24" fmla="*/ 1219561 h 6097810"/>
              <a:gd name="connsiteX25" fmla="*/ 0 w 4881765"/>
              <a:gd name="connsiteY25" fmla="*/ 0 h 6097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881765" h="6097810">
                <a:moveTo>
                  <a:pt x="0" y="0"/>
                </a:moveTo>
                <a:lnTo>
                  <a:pt x="3661323" y="0"/>
                </a:lnTo>
                <a:lnTo>
                  <a:pt x="3661323" y="609782"/>
                </a:lnTo>
                <a:cubicBezTo>
                  <a:pt x="3661323" y="273009"/>
                  <a:pt x="3934521" y="0"/>
                  <a:pt x="4271538" y="0"/>
                </a:cubicBezTo>
                <a:cubicBezTo>
                  <a:pt x="4608555" y="0"/>
                  <a:pt x="4881765" y="273009"/>
                  <a:pt x="4881765" y="609782"/>
                </a:cubicBezTo>
                <a:cubicBezTo>
                  <a:pt x="4881765" y="946560"/>
                  <a:pt x="4608555" y="1219561"/>
                  <a:pt x="4271538" y="1219561"/>
                </a:cubicBezTo>
                <a:cubicBezTo>
                  <a:pt x="4608555" y="1219561"/>
                  <a:pt x="4881765" y="1492572"/>
                  <a:pt x="4881765" y="1829349"/>
                </a:cubicBezTo>
                <a:cubicBezTo>
                  <a:pt x="4881765" y="2166113"/>
                  <a:pt x="4608555" y="2439126"/>
                  <a:pt x="4271538" y="2439126"/>
                </a:cubicBezTo>
                <a:cubicBezTo>
                  <a:pt x="4608555" y="2439126"/>
                  <a:pt x="4881765" y="2712137"/>
                  <a:pt x="4881765" y="3048914"/>
                </a:cubicBezTo>
                <a:cubicBezTo>
                  <a:pt x="4881765" y="3385678"/>
                  <a:pt x="4608555" y="3658689"/>
                  <a:pt x="4271538" y="3658689"/>
                </a:cubicBezTo>
                <a:cubicBezTo>
                  <a:pt x="4608555" y="3658689"/>
                  <a:pt x="4881765" y="3931693"/>
                  <a:pt x="4881765" y="4268468"/>
                </a:cubicBezTo>
                <a:cubicBezTo>
                  <a:pt x="4881765" y="4605244"/>
                  <a:pt x="4608555" y="4878257"/>
                  <a:pt x="4271538" y="4878257"/>
                </a:cubicBezTo>
                <a:lnTo>
                  <a:pt x="4881765" y="4878257"/>
                </a:lnTo>
                <a:lnTo>
                  <a:pt x="4881765" y="6097810"/>
                </a:lnTo>
                <a:lnTo>
                  <a:pt x="1830665" y="6097810"/>
                </a:lnTo>
                <a:cubicBezTo>
                  <a:pt x="1493646" y="6097810"/>
                  <a:pt x="1220439" y="5824809"/>
                  <a:pt x="1220439" y="5488032"/>
                </a:cubicBezTo>
                <a:cubicBezTo>
                  <a:pt x="1220439" y="5824809"/>
                  <a:pt x="947241" y="6097810"/>
                  <a:pt x="610219" y="6097810"/>
                </a:cubicBezTo>
                <a:cubicBezTo>
                  <a:pt x="273206" y="6097810"/>
                  <a:pt x="0" y="5824809"/>
                  <a:pt x="0" y="5488032"/>
                </a:cubicBezTo>
                <a:cubicBezTo>
                  <a:pt x="0" y="5151258"/>
                  <a:pt x="273206" y="4878257"/>
                  <a:pt x="610219" y="4878257"/>
                </a:cubicBezTo>
                <a:cubicBezTo>
                  <a:pt x="273206" y="4878257"/>
                  <a:pt x="0" y="4605244"/>
                  <a:pt x="0" y="4268468"/>
                </a:cubicBezTo>
                <a:cubicBezTo>
                  <a:pt x="0" y="3931693"/>
                  <a:pt x="273206" y="3658689"/>
                  <a:pt x="610219" y="3658689"/>
                </a:cubicBezTo>
                <a:lnTo>
                  <a:pt x="1220439" y="3658689"/>
                </a:lnTo>
                <a:cubicBezTo>
                  <a:pt x="546410" y="3658689"/>
                  <a:pt x="0" y="3112675"/>
                  <a:pt x="0" y="2439126"/>
                </a:cubicBezTo>
                <a:lnTo>
                  <a:pt x="0" y="1219561"/>
                </a:lnTo>
                <a:lnTo>
                  <a:pt x="1220439" y="1219561"/>
                </a:lnTo>
                <a:cubicBezTo>
                  <a:pt x="546410" y="1219561"/>
                  <a:pt x="0" y="673546"/>
                  <a:pt x="0" y="0"/>
                </a:cubicBezTo>
                <a:close/>
              </a:path>
            </a:pathLst>
          </a:custGeom>
        </p:spPr>
        <p:txBody>
          <a:bodyPr wrap="square">
            <a:noAutofit/>
          </a:bodyPr>
          <a:lstStyle/>
          <a:p>
            <a:r>
              <a:rPr lang="en-US" dirty="0"/>
              <a:t>Click icon to add picture</a:t>
            </a:r>
          </a:p>
        </p:txBody>
      </p:sp>
      <p:pic>
        <p:nvPicPr>
          <p:cNvPr id="5" name="Graphic 4">
            <a:extLst>
              <a:ext uri="{FF2B5EF4-FFF2-40B4-BE49-F238E27FC236}">
                <a16:creationId xmlns:a16="http://schemas.microsoft.com/office/drawing/2014/main" id="{9C98A392-406D-0276-A3BA-688A68C0FD6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156616" y="332938"/>
            <a:ext cx="4377900" cy="519678"/>
          </a:xfrm>
          <a:prstGeom prst="rect">
            <a:avLst/>
          </a:prstGeom>
        </p:spPr>
      </p:pic>
    </p:spTree>
    <p:extLst>
      <p:ext uri="{BB962C8B-B14F-4D97-AF65-F5344CB8AC3E}">
        <p14:creationId xmlns:p14="http://schemas.microsoft.com/office/powerpoint/2010/main" val="2398553990"/>
      </p:ext>
    </p:extLst>
  </p:cSld>
  <p:clrMapOvr>
    <a:overrideClrMapping bg1="dk1" tx1="lt1" bg2="dk2" tx2="lt2" accent1="accent1" accent2="accent2" accent3="accent3" accent4="accent4" accent5="accent5" accent6="accent6" hlink="hlink" folHlink="folHlink"/>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20C9F-1013-4B0A-9633-6F2288270936}"/>
              </a:ext>
            </a:extLst>
          </p:cNvPr>
          <p:cNvSpPr>
            <a:spLocks noGrp="1"/>
          </p:cNvSpPr>
          <p:nvPr>
            <p:ph type="title"/>
          </p:nvPr>
        </p:nvSpPr>
        <p:spPr>
          <a:xfrm>
            <a:off x="228600" y="1601674"/>
            <a:ext cx="11118850" cy="942022"/>
          </a:xfrm>
        </p:spPr>
        <p:txBody>
          <a:bodyPr anchor="t" anchorCtr="0"/>
          <a:lstStyle>
            <a:lvl1pPr>
              <a:lnSpc>
                <a:spcPct val="90000"/>
              </a:lnSpc>
              <a:defRPr sz="6600">
                <a:solidFill>
                  <a:schemeClr val="tx2"/>
                </a:solidFill>
                <a:latin typeface="+mj-lt"/>
              </a:defRPr>
            </a:lvl1pPr>
          </a:lstStyle>
          <a:p>
            <a:r>
              <a:rPr lang="en-US" dirty="0"/>
              <a:t>Click to edit Master title style</a:t>
            </a:r>
          </a:p>
        </p:txBody>
      </p:sp>
      <p:grpSp>
        <p:nvGrpSpPr>
          <p:cNvPr id="67" name="Group 66">
            <a:extLst>
              <a:ext uri="{FF2B5EF4-FFF2-40B4-BE49-F238E27FC236}">
                <a16:creationId xmlns:a16="http://schemas.microsoft.com/office/drawing/2014/main" id="{00BB69D8-570D-EA94-1BF7-EB3BBCAAD075}"/>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p:grpSpPr>
        <p:sp>
          <p:nvSpPr>
            <p:cNvPr id="68" name="Freeform: Shape 67">
              <a:extLst>
                <a:ext uri="{FF2B5EF4-FFF2-40B4-BE49-F238E27FC236}">
                  <a16:creationId xmlns:a16="http://schemas.microsoft.com/office/drawing/2014/main" id="{F798754A-5374-8634-3049-49D53D5C3B28}"/>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69" name="Freeform: Shape 68">
              <a:extLst>
                <a:ext uri="{FF2B5EF4-FFF2-40B4-BE49-F238E27FC236}">
                  <a16:creationId xmlns:a16="http://schemas.microsoft.com/office/drawing/2014/main" id="{98CF393F-AEBD-0ACE-5FA6-C0516250BE06}"/>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0" name="Freeform: Shape 69">
              <a:extLst>
                <a:ext uri="{FF2B5EF4-FFF2-40B4-BE49-F238E27FC236}">
                  <a16:creationId xmlns:a16="http://schemas.microsoft.com/office/drawing/2014/main" id="{2E0685F6-B358-1036-9F72-89F75EA00EB2}"/>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1" name="Freeform: Shape 70">
              <a:extLst>
                <a:ext uri="{FF2B5EF4-FFF2-40B4-BE49-F238E27FC236}">
                  <a16:creationId xmlns:a16="http://schemas.microsoft.com/office/drawing/2014/main" id="{DAF74FDD-D20D-7567-2DDC-C98E3B03C1D8}"/>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2" name="Freeform: Shape 71">
              <a:extLst>
                <a:ext uri="{FF2B5EF4-FFF2-40B4-BE49-F238E27FC236}">
                  <a16:creationId xmlns:a16="http://schemas.microsoft.com/office/drawing/2014/main" id="{A82CC622-0DE3-2531-4D0B-4C224E8C7A1C}"/>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3" name="Freeform: Shape 72">
              <a:extLst>
                <a:ext uri="{FF2B5EF4-FFF2-40B4-BE49-F238E27FC236}">
                  <a16:creationId xmlns:a16="http://schemas.microsoft.com/office/drawing/2014/main" id="{20ABF046-8C2D-4773-6955-83FBDDFBDFEA}"/>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4" name="Freeform: Shape 73">
              <a:extLst>
                <a:ext uri="{FF2B5EF4-FFF2-40B4-BE49-F238E27FC236}">
                  <a16:creationId xmlns:a16="http://schemas.microsoft.com/office/drawing/2014/main" id="{B5BB9E59-A87F-4F01-E0A9-474F84D7E5C4}"/>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5" name="Freeform: Shape 74">
              <a:extLst>
                <a:ext uri="{FF2B5EF4-FFF2-40B4-BE49-F238E27FC236}">
                  <a16:creationId xmlns:a16="http://schemas.microsoft.com/office/drawing/2014/main" id="{AFA78024-6A44-D6E4-7D0C-42C7F6668C8E}"/>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6" name="Freeform: Shape 75">
              <a:extLst>
                <a:ext uri="{FF2B5EF4-FFF2-40B4-BE49-F238E27FC236}">
                  <a16:creationId xmlns:a16="http://schemas.microsoft.com/office/drawing/2014/main" id="{F9577B5F-7892-8943-8CE6-A565248D2863}"/>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7" name="Freeform: Shape 76">
              <a:extLst>
                <a:ext uri="{FF2B5EF4-FFF2-40B4-BE49-F238E27FC236}">
                  <a16:creationId xmlns:a16="http://schemas.microsoft.com/office/drawing/2014/main" id="{280C05AE-E59A-9A10-ADB7-B178B52F34DE}"/>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8" name="Freeform: Shape 77">
              <a:extLst>
                <a:ext uri="{FF2B5EF4-FFF2-40B4-BE49-F238E27FC236}">
                  <a16:creationId xmlns:a16="http://schemas.microsoft.com/office/drawing/2014/main" id="{06082D24-076D-E818-EA1A-33336B4D4D2F}"/>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9" name="Freeform: Shape 78">
              <a:extLst>
                <a:ext uri="{FF2B5EF4-FFF2-40B4-BE49-F238E27FC236}">
                  <a16:creationId xmlns:a16="http://schemas.microsoft.com/office/drawing/2014/main" id="{F925D7EF-4B1B-C35E-C30D-49B44CAFDB79}"/>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0" name="Freeform: Shape 79">
              <a:extLst>
                <a:ext uri="{FF2B5EF4-FFF2-40B4-BE49-F238E27FC236}">
                  <a16:creationId xmlns:a16="http://schemas.microsoft.com/office/drawing/2014/main" id="{553EC164-FE60-AB40-4669-C8C659BE7FBB}"/>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1" name="Freeform: Shape 80">
              <a:extLst>
                <a:ext uri="{FF2B5EF4-FFF2-40B4-BE49-F238E27FC236}">
                  <a16:creationId xmlns:a16="http://schemas.microsoft.com/office/drawing/2014/main" id="{44512434-7061-A9BB-A8CC-9ACC5239B81C}"/>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2" name="Freeform: Shape 81">
              <a:extLst>
                <a:ext uri="{FF2B5EF4-FFF2-40B4-BE49-F238E27FC236}">
                  <a16:creationId xmlns:a16="http://schemas.microsoft.com/office/drawing/2014/main" id="{C697FAAD-A1B8-36C1-13B9-EBCCD37351C0}"/>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3" name="Freeform: Shape 82">
              <a:extLst>
                <a:ext uri="{FF2B5EF4-FFF2-40B4-BE49-F238E27FC236}">
                  <a16:creationId xmlns:a16="http://schemas.microsoft.com/office/drawing/2014/main" id="{EC680925-8846-DC88-EB32-5F644F08B7D9}"/>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4" name="Freeform: Shape 83">
              <a:extLst>
                <a:ext uri="{FF2B5EF4-FFF2-40B4-BE49-F238E27FC236}">
                  <a16:creationId xmlns:a16="http://schemas.microsoft.com/office/drawing/2014/main" id="{D27B94AB-9CC9-AB21-E346-4739D4041CF5}"/>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5" name="Freeform: Shape 84">
              <a:extLst>
                <a:ext uri="{FF2B5EF4-FFF2-40B4-BE49-F238E27FC236}">
                  <a16:creationId xmlns:a16="http://schemas.microsoft.com/office/drawing/2014/main" id="{D9E8E285-93F2-03D8-4E0A-5076B009B3F0}"/>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6" name="Freeform: Shape 85">
              <a:extLst>
                <a:ext uri="{FF2B5EF4-FFF2-40B4-BE49-F238E27FC236}">
                  <a16:creationId xmlns:a16="http://schemas.microsoft.com/office/drawing/2014/main" id="{CD906F03-AF8C-91D5-FFC4-B546DB08899A}"/>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7" name="Freeform: Shape 86">
              <a:extLst>
                <a:ext uri="{FF2B5EF4-FFF2-40B4-BE49-F238E27FC236}">
                  <a16:creationId xmlns:a16="http://schemas.microsoft.com/office/drawing/2014/main" id="{36A37384-5FE4-FEE6-8B42-E08095430C34}"/>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8" name="Freeform: Shape 87">
              <a:extLst>
                <a:ext uri="{FF2B5EF4-FFF2-40B4-BE49-F238E27FC236}">
                  <a16:creationId xmlns:a16="http://schemas.microsoft.com/office/drawing/2014/main" id="{04D1D56F-28E5-DA69-557E-C3D730880819}"/>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9" name="Freeform: Shape 88">
              <a:extLst>
                <a:ext uri="{FF2B5EF4-FFF2-40B4-BE49-F238E27FC236}">
                  <a16:creationId xmlns:a16="http://schemas.microsoft.com/office/drawing/2014/main" id="{CC364072-9CB5-CC82-39A2-EA20571AF59E}"/>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0" name="Freeform: Shape 89">
              <a:extLst>
                <a:ext uri="{FF2B5EF4-FFF2-40B4-BE49-F238E27FC236}">
                  <a16:creationId xmlns:a16="http://schemas.microsoft.com/office/drawing/2014/main" id="{37D52650-6CC6-DC7D-C54A-45BB7B9993AD}"/>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1" name="Freeform: Shape 90">
              <a:extLst>
                <a:ext uri="{FF2B5EF4-FFF2-40B4-BE49-F238E27FC236}">
                  <a16:creationId xmlns:a16="http://schemas.microsoft.com/office/drawing/2014/main" id="{E9DF972B-ACBC-D4CE-3609-AFCD89D57E5E}"/>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2" name="Freeform: Shape 91">
              <a:extLst>
                <a:ext uri="{FF2B5EF4-FFF2-40B4-BE49-F238E27FC236}">
                  <a16:creationId xmlns:a16="http://schemas.microsoft.com/office/drawing/2014/main" id="{8B064B64-FCFA-7CAC-CA6F-99F9F101DE30}"/>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3" name="Freeform: Shape 92">
              <a:extLst>
                <a:ext uri="{FF2B5EF4-FFF2-40B4-BE49-F238E27FC236}">
                  <a16:creationId xmlns:a16="http://schemas.microsoft.com/office/drawing/2014/main" id="{02AFA9B6-3AF4-67CB-DB8A-6076AC2F2398}"/>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4" name="Freeform: Shape 93">
              <a:extLst>
                <a:ext uri="{FF2B5EF4-FFF2-40B4-BE49-F238E27FC236}">
                  <a16:creationId xmlns:a16="http://schemas.microsoft.com/office/drawing/2014/main" id="{0BC148A0-C738-2B5B-4E78-E894DF1A81F7}"/>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5" name="Freeform: Shape 94">
              <a:extLst>
                <a:ext uri="{FF2B5EF4-FFF2-40B4-BE49-F238E27FC236}">
                  <a16:creationId xmlns:a16="http://schemas.microsoft.com/office/drawing/2014/main" id="{AAF5A0DE-712E-81C1-BCFC-73511C8A88E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6" name="Freeform: Shape 95">
              <a:extLst>
                <a:ext uri="{FF2B5EF4-FFF2-40B4-BE49-F238E27FC236}">
                  <a16:creationId xmlns:a16="http://schemas.microsoft.com/office/drawing/2014/main" id="{3FC39535-9FEF-A19F-7D19-F9F60CE84E05}"/>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grpSp>
    </p:spTree>
    <p:extLst>
      <p:ext uri="{BB962C8B-B14F-4D97-AF65-F5344CB8AC3E}">
        <p14:creationId xmlns:p14="http://schemas.microsoft.com/office/powerpoint/2010/main" val="208022567"/>
      </p:ext>
    </p:extLst>
  </p:cSld>
  <p:clrMapOvr>
    <a:overrideClrMapping bg1="dk1" tx1="lt1" bg2="dk2" tx2="lt2" accent1="accent1" accent2="accent2" accent3="accent3" accent4="accent4" accent5="accent5" accent6="accent6" hlink="hlink" folHlink="folHlink"/>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11" name="Text Placeholder 2">
            <a:extLst>
              <a:ext uri="{FF2B5EF4-FFF2-40B4-BE49-F238E27FC236}">
                <a16:creationId xmlns:a16="http://schemas.microsoft.com/office/drawing/2014/main" id="{9446C67E-95FF-C1C1-2E14-8214C0B5EB2F}"/>
              </a:ext>
            </a:extLst>
          </p:cNvPr>
          <p:cNvSpPr>
            <a:spLocks noGrp="1"/>
          </p:cNvSpPr>
          <p:nvPr>
            <p:ph idx="1"/>
          </p:nvPr>
        </p:nvSpPr>
        <p:spPr>
          <a:xfrm>
            <a:off x="231078" y="1335023"/>
            <a:ext cx="11740260" cy="4754880"/>
          </a:xfrm>
          <a:prstGeom prst="rect">
            <a:avLst/>
          </a:prstGeom>
        </p:spPr>
        <p:txBody>
          <a:bodyPr vert="horz" lIns="0" tIns="0" rIns="0" bIns="0" rtlCol="0">
            <a:noAutofit/>
          </a:bodyPr>
          <a:lstStyle>
            <a:lvl1pPr>
              <a:spcBef>
                <a:spcPts val="1600"/>
              </a:spcBef>
              <a:defRPr/>
            </a:lvl1pPr>
            <a:lvl2pPr>
              <a:spcBef>
                <a:spcPts val="1600"/>
              </a:spcBef>
              <a:defRPr/>
            </a:lvl2pPr>
            <a:lvl3pPr>
              <a:spcBef>
                <a:spcPts val="1600"/>
              </a:spcBef>
              <a:defRPr/>
            </a:lvl3pPr>
            <a:lvl4pPr>
              <a:spcBef>
                <a:spcPts val="1600"/>
              </a:spcBef>
              <a:defRPr/>
            </a:lvl4pPr>
            <a:lvl5pPr>
              <a:spcBef>
                <a:spcPts val="1600"/>
              </a:spcBef>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
        <p:nvSpPr>
          <p:cNvPr id="26" name="Content Placeholder 25">
            <a:extLst>
              <a:ext uri="{FF2B5EF4-FFF2-40B4-BE49-F238E27FC236}">
                <a16:creationId xmlns:a16="http://schemas.microsoft.com/office/drawing/2014/main" id="{E1DEE5FC-E4CA-15E5-FA96-1D71E2D012FE}"/>
              </a:ext>
            </a:extLst>
          </p:cNvPr>
          <p:cNvSpPr>
            <a:spLocks noGrp="1"/>
          </p:cNvSpPr>
          <p:nvPr>
            <p:ph sz="quarter" idx="10" hasCustomPrompt="1"/>
          </p:nvPr>
        </p:nvSpPr>
        <p:spPr>
          <a:xfrm>
            <a:off x="3559175" y="6302375"/>
            <a:ext cx="5732463" cy="327025"/>
          </a:xfrm>
        </p:spPr>
        <p:txBody>
          <a:bodyPr anchor="b"/>
          <a:lstStyle>
            <a:lvl1pPr>
              <a:defRPr sz="1000"/>
            </a:lvl1pPr>
            <a:lvl2pPr>
              <a:defRPr sz="1000"/>
            </a:lvl2pPr>
            <a:lvl3pPr>
              <a:defRPr sz="1000"/>
            </a:lvl3pPr>
            <a:lvl4pPr>
              <a:defRPr sz="1000"/>
            </a:lvl4pPr>
            <a:lvl5pPr>
              <a:defRPr sz="1000"/>
            </a:lvl5pPr>
          </a:lstStyle>
          <a:p>
            <a:pPr eaLnBrk="1" hangingPunct="1">
              <a:defRPr/>
            </a:pPr>
            <a:r>
              <a:rPr lang="en-US" altLang="en-US" sz="1000" b="0" spc="-10" dirty="0">
                <a:latin typeface="Poppins" pitchFamily="2" charset="77"/>
                <a:cs typeface="Poppins" pitchFamily="2" charset="77"/>
              </a:rPr>
              <a:t>References 10px (1.0 Line Spacing)</a:t>
            </a:r>
            <a:br>
              <a:rPr lang="en-US" altLang="en-US" sz="1000" b="0" dirty="0">
                <a:latin typeface="Poppins" pitchFamily="2" charset="77"/>
                <a:cs typeface="Poppins" pitchFamily="2" charset="77"/>
              </a:rPr>
            </a:br>
            <a:r>
              <a:rPr lang="en-US" altLang="en-US" sz="1000" b="0" dirty="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1379775451"/>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AC00FE2F-64A2-0B92-CF57-585A0A2026F6}"/>
              </a:ext>
            </a:extLst>
          </p:cNvPr>
          <p:cNvSpPr>
            <a:spLocks noGrp="1"/>
          </p:cNvSpPr>
          <p:nvPr>
            <p:ph idx="1"/>
          </p:nvPr>
        </p:nvSpPr>
        <p:spPr>
          <a:xfrm>
            <a:off x="231078" y="1335810"/>
            <a:ext cx="5644122"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Text Placeholder 2">
            <a:extLst>
              <a:ext uri="{FF2B5EF4-FFF2-40B4-BE49-F238E27FC236}">
                <a16:creationId xmlns:a16="http://schemas.microsoft.com/office/drawing/2014/main" id="{3318B1CC-E51B-F302-EC27-AF82B0946833}"/>
              </a:ext>
            </a:extLst>
          </p:cNvPr>
          <p:cNvSpPr>
            <a:spLocks noGrp="1"/>
          </p:cNvSpPr>
          <p:nvPr>
            <p:ph idx="13"/>
          </p:nvPr>
        </p:nvSpPr>
        <p:spPr>
          <a:xfrm>
            <a:off x="6327216" y="1335810"/>
            <a:ext cx="5644122"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7EB6E2BD-5D36-8ED0-EDB6-90956D53C885}"/>
              </a:ext>
            </a:extLst>
          </p:cNvPr>
          <p:cNvSpPr>
            <a:spLocks noGrp="1"/>
          </p:cNvSpPr>
          <p:nvPr>
            <p:ph type="title"/>
          </p:nvPr>
        </p:nvSpPr>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
        <p:nvSpPr>
          <p:cNvPr id="2" name="Content Placeholder 25">
            <a:extLst>
              <a:ext uri="{FF2B5EF4-FFF2-40B4-BE49-F238E27FC236}">
                <a16:creationId xmlns:a16="http://schemas.microsoft.com/office/drawing/2014/main" id="{80088D5A-F54E-806D-5262-4367B0EB894C}"/>
              </a:ext>
            </a:extLst>
          </p:cNvPr>
          <p:cNvSpPr>
            <a:spLocks noGrp="1"/>
          </p:cNvSpPr>
          <p:nvPr>
            <p:ph sz="quarter" idx="10" hasCustomPrompt="1"/>
          </p:nvPr>
        </p:nvSpPr>
        <p:spPr>
          <a:xfrm>
            <a:off x="3559175" y="6302375"/>
            <a:ext cx="5732463" cy="327025"/>
          </a:xfrm>
        </p:spPr>
        <p:txBody>
          <a:bodyPr anchor="b"/>
          <a:lstStyle>
            <a:lvl1pPr>
              <a:defRPr sz="1000"/>
            </a:lvl1pPr>
            <a:lvl2pPr>
              <a:defRPr sz="1000"/>
            </a:lvl2pPr>
            <a:lvl3pPr>
              <a:defRPr sz="1000"/>
            </a:lvl3pPr>
            <a:lvl4pPr>
              <a:defRPr sz="1000"/>
            </a:lvl4pPr>
            <a:lvl5pPr>
              <a:defRPr sz="1000"/>
            </a:lvl5pPr>
          </a:lstStyle>
          <a:p>
            <a:pPr eaLnBrk="1" hangingPunct="1">
              <a:defRPr/>
            </a:pPr>
            <a:r>
              <a:rPr lang="en-US" altLang="en-US" sz="1000" b="0" spc="-10" dirty="0">
                <a:latin typeface="Poppins" pitchFamily="2" charset="77"/>
                <a:cs typeface="Poppins" pitchFamily="2" charset="77"/>
              </a:rPr>
              <a:t>References 10px (1.0 Line Spacing)</a:t>
            </a:r>
            <a:br>
              <a:rPr lang="en-US" altLang="en-US" sz="1000" b="0" dirty="0">
                <a:latin typeface="Poppins" pitchFamily="2" charset="77"/>
                <a:cs typeface="Poppins" pitchFamily="2" charset="77"/>
              </a:rPr>
            </a:br>
            <a:r>
              <a:rPr lang="en-US" altLang="en-US" sz="1000" b="0" dirty="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333403830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78CA50-AF68-493A-8F61-A331B95E8E01}"/>
              </a:ext>
            </a:extLst>
          </p:cNvPr>
          <p:cNvSpPr>
            <a:spLocks noGrp="1"/>
          </p:cNvSpPr>
          <p:nvPr>
            <p:ph type="title"/>
          </p:nvPr>
        </p:nvSpPr>
        <p:spPr>
          <a:xfrm>
            <a:off x="231078" y="535756"/>
            <a:ext cx="11740260" cy="492944"/>
          </a:xfrm>
        </p:spPr>
        <p:txBody>
          <a:bodyPr/>
          <a:lstStyle>
            <a:lvl1pPr>
              <a:tabLst>
                <a:tab pos="460375" algn="l"/>
              </a:tabLst>
              <a:defRPr b="1" i="0">
                <a:latin typeface="Newsreader ExtraBold" panose="02000000000000000000" pitchFamily="2" charset="77"/>
                <a:cs typeface="Poppins" pitchFamily="2" charset="77"/>
              </a:defRPr>
            </a:lvl1pPr>
          </a:lstStyle>
          <a:p>
            <a:r>
              <a:rPr lang="en-US" dirty="0"/>
              <a:t>Click to edit Master title style</a:t>
            </a:r>
          </a:p>
        </p:txBody>
      </p:sp>
      <p:sp>
        <p:nvSpPr>
          <p:cNvPr id="3" name="Content Placeholder 25">
            <a:extLst>
              <a:ext uri="{FF2B5EF4-FFF2-40B4-BE49-F238E27FC236}">
                <a16:creationId xmlns:a16="http://schemas.microsoft.com/office/drawing/2014/main" id="{EE34E4D1-E9AE-709E-9D64-2CEC92BFF630}"/>
              </a:ext>
            </a:extLst>
          </p:cNvPr>
          <p:cNvSpPr>
            <a:spLocks noGrp="1"/>
          </p:cNvSpPr>
          <p:nvPr>
            <p:ph sz="quarter" idx="10" hasCustomPrompt="1"/>
          </p:nvPr>
        </p:nvSpPr>
        <p:spPr>
          <a:xfrm>
            <a:off x="3559175" y="6302375"/>
            <a:ext cx="5732463" cy="327025"/>
          </a:xfrm>
        </p:spPr>
        <p:txBody>
          <a:bodyPr anchor="b"/>
          <a:lstStyle>
            <a:lvl1pPr>
              <a:defRPr sz="1000"/>
            </a:lvl1pPr>
            <a:lvl2pPr>
              <a:defRPr sz="1000"/>
            </a:lvl2pPr>
            <a:lvl3pPr>
              <a:defRPr sz="1000"/>
            </a:lvl3pPr>
            <a:lvl4pPr>
              <a:defRPr sz="1000"/>
            </a:lvl4pPr>
            <a:lvl5pPr>
              <a:defRPr sz="1000"/>
            </a:lvl5pPr>
          </a:lstStyle>
          <a:p>
            <a:pPr eaLnBrk="1" hangingPunct="1">
              <a:defRPr/>
            </a:pPr>
            <a:r>
              <a:rPr lang="en-US" altLang="en-US" sz="1000" b="0" spc="-10" dirty="0">
                <a:latin typeface="Poppins" pitchFamily="2" charset="77"/>
                <a:cs typeface="Poppins" pitchFamily="2" charset="77"/>
              </a:rPr>
              <a:t>References 10px (1.0 Line Spacing)</a:t>
            </a:r>
            <a:br>
              <a:rPr lang="en-US" altLang="en-US" sz="1000" b="0" dirty="0">
                <a:latin typeface="Poppins" pitchFamily="2" charset="77"/>
                <a:cs typeface="Poppins" pitchFamily="2" charset="77"/>
              </a:rPr>
            </a:br>
            <a:r>
              <a:rPr lang="en-US" altLang="en-US" sz="1000" b="0" dirty="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178197970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Title Sid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205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6"/>
            <a:ext cx="2941638" cy="1780124"/>
          </a:xfrm>
        </p:spPr>
        <p:txBody>
          <a:bodyPr rIns="91440"/>
          <a:lstStyle>
            <a:lvl1pPr marL="0" indent="0">
              <a:lnSpc>
                <a:spcPct val="100000"/>
              </a:lnSpc>
              <a:buNone/>
              <a:defRPr sz="1200"/>
            </a:lvl1pPr>
            <a:lvl2pPr marL="231775" indent="-231775">
              <a:lnSpc>
                <a:spcPct val="100000"/>
              </a:lnSpc>
              <a:defRPr lang="en-US" sz="1200" kern="1200" dirty="0" smtClean="0">
                <a:solidFill>
                  <a:schemeClr val="tx1"/>
                </a:solidFill>
                <a:latin typeface="+mn-lt"/>
                <a:ea typeface="+mn-ea"/>
                <a:cs typeface="+mn-cs"/>
              </a:defRPr>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2"/>
            <a:ext cx="6858000" cy="3016291"/>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967410965"/>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Title Side and Content Six">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888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7"/>
            <a:ext cx="2941638" cy="1780123"/>
          </a:xfrm>
        </p:spPr>
        <p:txBody>
          <a:bodyPr rIns="91440"/>
          <a:lstStyle>
            <a:lvl1pPr marL="0" indent="0">
              <a:lnSpc>
                <a:spcPct val="100000"/>
              </a:lnSpc>
              <a:buNone/>
              <a:defRPr sz="1200"/>
            </a:lvl1pPr>
            <a:lvl2pPr marL="227013" indent="-227013">
              <a:lnSpc>
                <a:spcPct val="100000"/>
              </a:lnSpc>
              <a:defRPr sz="1200"/>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3"/>
            <a:ext cx="2242008" cy="1371600"/>
          </a:xfrm>
        </p:spPr>
        <p:txBody>
          <a:bodyPr/>
          <a:lstStyle>
            <a:lvl1pPr>
              <a:spcAft>
                <a:spcPts val="0"/>
              </a:spcAft>
              <a:defRPr sz="2800">
                <a:latin typeface="Poppins Light" panose="00000400000000000000" pitchFamily="2" charset="0"/>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lvl="0"/>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a:extLst>
              <a:ext uri="{FF2B5EF4-FFF2-40B4-BE49-F238E27FC236}">
                <a16:creationId xmlns:a16="http://schemas.microsoft.com/office/drawing/2014/main" id="{710DF8A7-F4B0-04BE-FE0E-99CE43BCD2B0}"/>
              </a:ext>
            </a:extLst>
          </p:cNvPr>
          <p:cNvSpPr>
            <a:spLocks noGrp="1"/>
          </p:cNvSpPr>
          <p:nvPr>
            <p:ph idx="14" hasCustomPrompt="1"/>
          </p:nvPr>
        </p:nvSpPr>
        <p:spPr>
          <a:xfrm>
            <a:off x="7315200" y="2249393"/>
            <a:ext cx="2242008"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1" name="Content Placeholder 2">
            <a:extLst>
              <a:ext uri="{FF2B5EF4-FFF2-40B4-BE49-F238E27FC236}">
                <a16:creationId xmlns:a16="http://schemas.microsoft.com/office/drawing/2014/main" id="{4392FAA5-17AD-4C10-BF2B-C62C39174BEE}"/>
              </a:ext>
            </a:extLst>
          </p:cNvPr>
          <p:cNvSpPr>
            <a:spLocks noGrp="1"/>
          </p:cNvSpPr>
          <p:nvPr>
            <p:ph idx="15" hasCustomPrompt="1"/>
          </p:nvPr>
        </p:nvSpPr>
        <p:spPr>
          <a:xfrm>
            <a:off x="9718915" y="2249393"/>
            <a:ext cx="2242008"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2" name="Content Placeholder 2">
            <a:extLst>
              <a:ext uri="{FF2B5EF4-FFF2-40B4-BE49-F238E27FC236}">
                <a16:creationId xmlns:a16="http://schemas.microsoft.com/office/drawing/2014/main" id="{C8F5EF31-3AB9-906C-4F68-D86C1816854A}"/>
              </a:ext>
            </a:extLst>
          </p:cNvPr>
          <p:cNvSpPr>
            <a:spLocks noGrp="1"/>
          </p:cNvSpPr>
          <p:nvPr>
            <p:ph idx="16" hasCustomPrompt="1"/>
          </p:nvPr>
        </p:nvSpPr>
        <p:spPr>
          <a:xfrm>
            <a:off x="4963659"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3" name="Content Placeholder 2">
            <a:extLst>
              <a:ext uri="{FF2B5EF4-FFF2-40B4-BE49-F238E27FC236}">
                <a16:creationId xmlns:a16="http://schemas.microsoft.com/office/drawing/2014/main" id="{3B4D3F5B-C5DE-0117-B8B0-1EEE71B0C5AF}"/>
              </a:ext>
            </a:extLst>
          </p:cNvPr>
          <p:cNvSpPr>
            <a:spLocks noGrp="1"/>
          </p:cNvSpPr>
          <p:nvPr>
            <p:ph idx="17" hasCustomPrompt="1"/>
          </p:nvPr>
        </p:nvSpPr>
        <p:spPr>
          <a:xfrm>
            <a:off x="7315199"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4" name="Content Placeholder 2">
            <a:extLst>
              <a:ext uri="{FF2B5EF4-FFF2-40B4-BE49-F238E27FC236}">
                <a16:creationId xmlns:a16="http://schemas.microsoft.com/office/drawing/2014/main" id="{9F09A0AC-A63F-CB62-FDDB-F000E3FA55E6}"/>
              </a:ext>
            </a:extLst>
          </p:cNvPr>
          <p:cNvSpPr>
            <a:spLocks noGrp="1"/>
          </p:cNvSpPr>
          <p:nvPr>
            <p:ph idx="18" hasCustomPrompt="1"/>
          </p:nvPr>
        </p:nvSpPr>
        <p:spPr>
          <a:xfrm>
            <a:off x="9718914"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711142205"/>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p:spPr>
        <p:txBody>
          <a:bodyPr rIns="0"/>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350848749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11" name="Text Placeholder 4">
            <a:extLst>
              <a:ext uri="{FF2B5EF4-FFF2-40B4-BE49-F238E27FC236}">
                <a16:creationId xmlns:a16="http://schemas.microsoft.com/office/drawing/2014/main" id="{6961B0DA-3841-17BE-67C8-91826EB46F4F}"/>
              </a:ext>
            </a:extLst>
          </p:cNvPr>
          <p:cNvSpPr>
            <a:spLocks noGrp="1"/>
          </p:cNvSpPr>
          <p:nvPr>
            <p:ph type="body" sz="quarter" idx="3" hasCustomPrompt="1"/>
          </p:nvPr>
        </p:nvSpPr>
        <p:spPr>
          <a:xfrm>
            <a:off x="8538963" y="1635213"/>
            <a:ext cx="3474720" cy="457200"/>
          </a:xfr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1000"/>
              </a:spcBef>
              <a:buFont typeface="Arial" panose="020B0604020202020204" pitchFamily="34" charset="0"/>
              <a:buNone/>
            </a:pPr>
            <a:r>
              <a:rPr lang="en-US"/>
              <a:t>Click to edit Master styles</a:t>
            </a:r>
          </a:p>
        </p:txBody>
      </p:sp>
      <p:sp>
        <p:nvSpPr>
          <p:cNvPr id="4" name="Title 1">
            <a:extLst>
              <a:ext uri="{FF2B5EF4-FFF2-40B4-BE49-F238E27FC236}">
                <a16:creationId xmlns:a16="http://schemas.microsoft.com/office/drawing/2014/main" id="{B63F1DB4-0547-7A8A-EE23-20411D8ADB71}"/>
              </a:ext>
            </a:extLst>
          </p:cNvPr>
          <p:cNvSpPr txBox="1">
            <a:spLocks/>
          </p:cNvSpPr>
          <p:nvPr userDrawn="1"/>
        </p:nvSpPr>
        <p:spPr>
          <a:xfrm>
            <a:off x="231078" y="351263"/>
            <a:ext cx="2942886" cy="2462050"/>
          </a:xfrm>
          <a:prstGeom prst="rect">
            <a:avLst/>
          </a:prstGeom>
        </p:spPr>
        <p:txBody>
          <a:bodyPr vert="horz" lIns="0" tIns="0" rIns="0" bIns="0" rtlCol="0" anchor="ctr" anchorCtr="0">
            <a:spAutoFit/>
          </a:bodyPr>
          <a:lstStyle>
            <a:lvl1pPr algn="l" defTabSz="914400" rtl="0" eaLnBrk="1" latinLnBrk="0" hangingPunct="1">
              <a:lnSpc>
                <a:spcPct val="110000"/>
              </a:lnSpc>
              <a:spcBef>
                <a:spcPts val="0"/>
              </a:spcBef>
              <a:buNone/>
              <a:defRPr sz="3000" b="1" i="0" kern="1200" spc="100" baseline="0">
                <a:solidFill>
                  <a:schemeClr val="tx1"/>
                </a:solidFill>
                <a:latin typeface="Poppins"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dirty="0"/>
              <a:t>Click to edit Master title style</a:t>
            </a:r>
          </a:p>
        </p:txBody>
      </p:sp>
      <p:sp>
        <p:nvSpPr>
          <p:cNvPr id="5" name="Text Placeholder 7">
            <a:extLst>
              <a:ext uri="{FF2B5EF4-FFF2-40B4-BE49-F238E27FC236}">
                <a16:creationId xmlns:a16="http://schemas.microsoft.com/office/drawing/2014/main" id="{90C6061A-79E9-4DAE-8D6E-A44E6EB35E79}"/>
              </a:ext>
            </a:extLst>
          </p:cNvPr>
          <p:cNvSpPr>
            <a:spLocks noGrp="1"/>
          </p:cNvSpPr>
          <p:nvPr>
            <p:ph type="body" sz="quarter" idx="19"/>
          </p:nvPr>
        </p:nvSpPr>
        <p:spPr>
          <a:xfrm>
            <a:off x="231078" y="3066939"/>
            <a:ext cx="2941638" cy="1780124"/>
          </a:xfr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275228409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Closing - Black">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hasCustomPrompt="1"/>
          </p:nvPr>
        </p:nvSpPr>
        <p:spPr>
          <a:xfrm>
            <a:off x="4037216" y="1149678"/>
            <a:ext cx="4184072" cy="893180"/>
          </a:xfrm>
        </p:spPr>
        <p:txBody>
          <a:bodyPr anchor="t" anchorCtr="0">
            <a:noAutofit/>
          </a:bodyPr>
          <a:lstStyle>
            <a:lvl1pPr algn="ctr">
              <a:lnSpc>
                <a:spcPct val="90000"/>
              </a:lnSpc>
              <a:defRPr sz="6600">
                <a:solidFill>
                  <a:schemeClr val="bg2"/>
                </a:solidFill>
              </a:defRPr>
            </a:lvl1pPr>
          </a:lstStyle>
          <a:p>
            <a:r>
              <a:rPr lang="en-US"/>
              <a:t>Thank you.</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1" y="1716991"/>
            <a:ext cx="3470564" cy="1629251"/>
          </a:xfrm>
        </p:spPr>
        <p:txBody>
          <a:bodyPr>
            <a:noAutofit/>
          </a:bodyPr>
          <a:lstStyle>
            <a:lvl1pPr marL="0" indent="0" algn="l">
              <a:lnSpc>
                <a:spcPct val="100000"/>
              </a:lnSpc>
              <a:spcBef>
                <a:spcPts val="0"/>
              </a:spcBef>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cxnSp>
        <p:nvCxnSpPr>
          <p:cNvPr id="7" name="Straight Connector 6">
            <a:extLst>
              <a:ext uri="{FF2B5EF4-FFF2-40B4-BE49-F238E27FC236}">
                <a16:creationId xmlns:a16="http://schemas.microsoft.com/office/drawing/2014/main" id="{B367EEC6-554F-5007-918F-925B2BA9122F}"/>
              </a:ext>
            </a:extLst>
          </p:cNvPr>
          <p:cNvCxnSpPr/>
          <p:nvPr userDrawn="1"/>
        </p:nvCxnSpPr>
        <p:spPr>
          <a:xfrm>
            <a:off x="228601" y="1377927"/>
            <a:ext cx="3470564"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grpSp>
        <p:nvGrpSpPr>
          <p:cNvPr id="6" name="Group 5">
            <a:extLst>
              <a:ext uri="{FF2B5EF4-FFF2-40B4-BE49-F238E27FC236}">
                <a16:creationId xmlns:a16="http://schemas.microsoft.com/office/drawing/2014/main" id="{B62F75A0-70A4-4DC7-CCA3-10B329EC2859}"/>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a:solidFill>
            <a:srgbClr val="1E1E1E"/>
          </a:solidFill>
        </p:grpSpPr>
        <p:sp>
          <p:nvSpPr>
            <p:cNvPr id="8" name="Freeform: Shape 67">
              <a:extLst>
                <a:ext uri="{FF2B5EF4-FFF2-40B4-BE49-F238E27FC236}">
                  <a16:creationId xmlns:a16="http://schemas.microsoft.com/office/drawing/2014/main" id="{E42E3C8F-A535-F031-7531-3F96A58B7113}"/>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grpFill/>
            <a:ln w="6350" cap="flat">
              <a:noFill/>
              <a:prstDash val="solid"/>
              <a:miter/>
            </a:ln>
          </p:spPr>
          <p:txBody>
            <a:bodyPr rtlCol="0" anchor="ctr"/>
            <a:lstStyle/>
            <a:p>
              <a:endParaRPr lang="en-US" dirty="0"/>
            </a:p>
          </p:txBody>
        </p:sp>
        <p:sp>
          <p:nvSpPr>
            <p:cNvPr id="9" name="Freeform: Shape 68">
              <a:extLst>
                <a:ext uri="{FF2B5EF4-FFF2-40B4-BE49-F238E27FC236}">
                  <a16:creationId xmlns:a16="http://schemas.microsoft.com/office/drawing/2014/main" id="{6CD99D30-92CE-FBCD-6FCC-AB2BF8AAEA53}"/>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0" name="Freeform: Shape 69">
              <a:extLst>
                <a:ext uri="{FF2B5EF4-FFF2-40B4-BE49-F238E27FC236}">
                  <a16:creationId xmlns:a16="http://schemas.microsoft.com/office/drawing/2014/main" id="{4B957C82-91E0-A2BF-23F3-B6723E7F3390}"/>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grpFill/>
            <a:ln w="6350" cap="flat">
              <a:noFill/>
              <a:prstDash val="solid"/>
              <a:miter/>
            </a:ln>
          </p:spPr>
          <p:txBody>
            <a:bodyPr rtlCol="0" anchor="ctr"/>
            <a:lstStyle/>
            <a:p>
              <a:endParaRPr lang="en-US" dirty="0"/>
            </a:p>
          </p:txBody>
        </p:sp>
        <p:sp>
          <p:nvSpPr>
            <p:cNvPr id="11" name="Freeform: Shape 70">
              <a:extLst>
                <a:ext uri="{FF2B5EF4-FFF2-40B4-BE49-F238E27FC236}">
                  <a16:creationId xmlns:a16="http://schemas.microsoft.com/office/drawing/2014/main" id="{1144DE8D-C3A4-08D5-0CC8-37C914FE9E9A}"/>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2" name="Freeform: Shape 71">
              <a:extLst>
                <a:ext uri="{FF2B5EF4-FFF2-40B4-BE49-F238E27FC236}">
                  <a16:creationId xmlns:a16="http://schemas.microsoft.com/office/drawing/2014/main" id="{4F77FA5D-4172-9AA6-5E71-EA297C76905F}"/>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3" name="Freeform: Shape 72">
              <a:extLst>
                <a:ext uri="{FF2B5EF4-FFF2-40B4-BE49-F238E27FC236}">
                  <a16:creationId xmlns:a16="http://schemas.microsoft.com/office/drawing/2014/main" id="{116300CB-C9E0-9A43-104B-F2AB807AC2E8}"/>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4" name="Freeform: Shape 73">
              <a:extLst>
                <a:ext uri="{FF2B5EF4-FFF2-40B4-BE49-F238E27FC236}">
                  <a16:creationId xmlns:a16="http://schemas.microsoft.com/office/drawing/2014/main" id="{21BC4363-9104-D536-40D1-6FF0D220558C}"/>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grpFill/>
            <a:ln w="6350" cap="flat">
              <a:noFill/>
              <a:prstDash val="solid"/>
              <a:miter/>
            </a:ln>
          </p:spPr>
          <p:txBody>
            <a:bodyPr rtlCol="0" anchor="ctr"/>
            <a:lstStyle/>
            <a:p>
              <a:endParaRPr lang="en-US" dirty="0"/>
            </a:p>
          </p:txBody>
        </p:sp>
        <p:sp>
          <p:nvSpPr>
            <p:cNvPr id="16" name="Freeform: Shape 74">
              <a:extLst>
                <a:ext uri="{FF2B5EF4-FFF2-40B4-BE49-F238E27FC236}">
                  <a16:creationId xmlns:a16="http://schemas.microsoft.com/office/drawing/2014/main" id="{12BD3D00-31E9-2F3D-6242-381840A38F9F}"/>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grpFill/>
            <a:ln w="6350" cap="flat">
              <a:noFill/>
              <a:prstDash val="solid"/>
              <a:miter/>
            </a:ln>
          </p:spPr>
          <p:txBody>
            <a:bodyPr rtlCol="0" anchor="ctr"/>
            <a:lstStyle/>
            <a:p>
              <a:endParaRPr lang="en-US" dirty="0"/>
            </a:p>
          </p:txBody>
        </p:sp>
        <p:sp>
          <p:nvSpPr>
            <p:cNvPr id="17" name="Freeform: Shape 75">
              <a:extLst>
                <a:ext uri="{FF2B5EF4-FFF2-40B4-BE49-F238E27FC236}">
                  <a16:creationId xmlns:a16="http://schemas.microsoft.com/office/drawing/2014/main" id="{7AEC88AC-53FE-B9D4-1640-97F33C7A23B1}"/>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grpFill/>
            <a:ln w="6350" cap="flat">
              <a:noFill/>
              <a:prstDash val="solid"/>
              <a:miter/>
            </a:ln>
          </p:spPr>
          <p:txBody>
            <a:bodyPr rtlCol="0" anchor="ctr"/>
            <a:lstStyle/>
            <a:p>
              <a:endParaRPr lang="en-US" dirty="0"/>
            </a:p>
          </p:txBody>
        </p:sp>
        <p:sp>
          <p:nvSpPr>
            <p:cNvPr id="18" name="Freeform: Shape 76">
              <a:extLst>
                <a:ext uri="{FF2B5EF4-FFF2-40B4-BE49-F238E27FC236}">
                  <a16:creationId xmlns:a16="http://schemas.microsoft.com/office/drawing/2014/main" id="{ED180FD9-F7C2-93C6-3D35-EFD330D5F8C3}"/>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9" name="Freeform: Shape 77">
              <a:extLst>
                <a:ext uri="{FF2B5EF4-FFF2-40B4-BE49-F238E27FC236}">
                  <a16:creationId xmlns:a16="http://schemas.microsoft.com/office/drawing/2014/main" id="{DB8459F0-1C30-7086-4D5F-4EB881DD1923}"/>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0" name="Freeform: Shape 78">
              <a:extLst>
                <a:ext uri="{FF2B5EF4-FFF2-40B4-BE49-F238E27FC236}">
                  <a16:creationId xmlns:a16="http://schemas.microsoft.com/office/drawing/2014/main" id="{60EEEF20-2DEC-BCC2-0DC3-49A6513FD571}"/>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1" name="Freeform: Shape 79">
              <a:extLst>
                <a:ext uri="{FF2B5EF4-FFF2-40B4-BE49-F238E27FC236}">
                  <a16:creationId xmlns:a16="http://schemas.microsoft.com/office/drawing/2014/main" id="{0ADC56A3-214C-04C2-7C4C-9B6D15A8987E}"/>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2" name="Freeform: Shape 80">
              <a:extLst>
                <a:ext uri="{FF2B5EF4-FFF2-40B4-BE49-F238E27FC236}">
                  <a16:creationId xmlns:a16="http://schemas.microsoft.com/office/drawing/2014/main" id="{DB4C5DF1-DA75-0B52-2770-BAAE7CD8906E}"/>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23" name="Freeform: Shape 81">
              <a:extLst>
                <a:ext uri="{FF2B5EF4-FFF2-40B4-BE49-F238E27FC236}">
                  <a16:creationId xmlns:a16="http://schemas.microsoft.com/office/drawing/2014/main" id="{4DF44BB1-9642-1742-8177-B08C86772DAA}"/>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grpFill/>
            <a:ln w="6350" cap="flat">
              <a:noFill/>
              <a:prstDash val="solid"/>
              <a:miter/>
            </a:ln>
          </p:spPr>
          <p:txBody>
            <a:bodyPr rtlCol="0" anchor="ctr"/>
            <a:lstStyle/>
            <a:p>
              <a:endParaRPr lang="en-US" dirty="0"/>
            </a:p>
          </p:txBody>
        </p:sp>
        <p:sp>
          <p:nvSpPr>
            <p:cNvPr id="24" name="Freeform: Shape 82">
              <a:extLst>
                <a:ext uri="{FF2B5EF4-FFF2-40B4-BE49-F238E27FC236}">
                  <a16:creationId xmlns:a16="http://schemas.microsoft.com/office/drawing/2014/main" id="{B333C1A9-A88B-8177-9CCE-E7C77744BC7F}"/>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5" name="Freeform: Shape 83">
              <a:extLst>
                <a:ext uri="{FF2B5EF4-FFF2-40B4-BE49-F238E27FC236}">
                  <a16:creationId xmlns:a16="http://schemas.microsoft.com/office/drawing/2014/main" id="{A2D823B1-86C2-3EB4-84F4-075C02E85B20}"/>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6" name="Freeform: Shape 84">
              <a:extLst>
                <a:ext uri="{FF2B5EF4-FFF2-40B4-BE49-F238E27FC236}">
                  <a16:creationId xmlns:a16="http://schemas.microsoft.com/office/drawing/2014/main" id="{D997AC53-6D01-C4F3-D9A6-F7579AEB15CA}"/>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7" name="Freeform: Shape 85">
              <a:extLst>
                <a:ext uri="{FF2B5EF4-FFF2-40B4-BE49-F238E27FC236}">
                  <a16:creationId xmlns:a16="http://schemas.microsoft.com/office/drawing/2014/main" id="{C825C9C3-0106-A073-AD1F-6680A094E1D0}"/>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8" name="Freeform: Shape 86">
              <a:extLst>
                <a:ext uri="{FF2B5EF4-FFF2-40B4-BE49-F238E27FC236}">
                  <a16:creationId xmlns:a16="http://schemas.microsoft.com/office/drawing/2014/main" id="{7DE67690-A26F-3155-8EBA-9A46CFA89800}"/>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9" name="Freeform: Shape 87">
              <a:extLst>
                <a:ext uri="{FF2B5EF4-FFF2-40B4-BE49-F238E27FC236}">
                  <a16:creationId xmlns:a16="http://schemas.microsoft.com/office/drawing/2014/main" id="{398D4329-1BA3-506F-B074-1CA81E08F2BE}"/>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30" name="Freeform: Shape 88">
              <a:extLst>
                <a:ext uri="{FF2B5EF4-FFF2-40B4-BE49-F238E27FC236}">
                  <a16:creationId xmlns:a16="http://schemas.microsoft.com/office/drawing/2014/main" id="{72FB56DF-8992-6077-5732-338F290848BF}"/>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grpFill/>
            <a:ln w="6350" cap="flat">
              <a:noFill/>
              <a:prstDash val="solid"/>
              <a:miter/>
            </a:ln>
          </p:spPr>
          <p:txBody>
            <a:bodyPr rtlCol="0" anchor="ctr"/>
            <a:lstStyle/>
            <a:p>
              <a:endParaRPr lang="en-US" dirty="0"/>
            </a:p>
          </p:txBody>
        </p:sp>
        <p:sp>
          <p:nvSpPr>
            <p:cNvPr id="31" name="Freeform: Shape 89">
              <a:extLst>
                <a:ext uri="{FF2B5EF4-FFF2-40B4-BE49-F238E27FC236}">
                  <a16:creationId xmlns:a16="http://schemas.microsoft.com/office/drawing/2014/main" id="{DEEF795A-4507-C27A-6CB7-11FFF33E9446}"/>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grpFill/>
            <a:ln w="6350" cap="flat">
              <a:noFill/>
              <a:prstDash val="solid"/>
              <a:miter/>
            </a:ln>
          </p:spPr>
          <p:txBody>
            <a:bodyPr rtlCol="0" anchor="ctr"/>
            <a:lstStyle/>
            <a:p>
              <a:endParaRPr lang="en-US" dirty="0"/>
            </a:p>
          </p:txBody>
        </p:sp>
        <p:sp>
          <p:nvSpPr>
            <p:cNvPr id="32" name="Freeform: Shape 90">
              <a:extLst>
                <a:ext uri="{FF2B5EF4-FFF2-40B4-BE49-F238E27FC236}">
                  <a16:creationId xmlns:a16="http://schemas.microsoft.com/office/drawing/2014/main" id="{270F9E66-D33D-EFC5-F2A9-66B8F9ECBA41}"/>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3" name="Freeform: Shape 91">
              <a:extLst>
                <a:ext uri="{FF2B5EF4-FFF2-40B4-BE49-F238E27FC236}">
                  <a16:creationId xmlns:a16="http://schemas.microsoft.com/office/drawing/2014/main" id="{C75B5C13-EADB-6817-ED3F-2BD605A8DCA5}"/>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4" name="Freeform: Shape 92">
              <a:extLst>
                <a:ext uri="{FF2B5EF4-FFF2-40B4-BE49-F238E27FC236}">
                  <a16:creationId xmlns:a16="http://schemas.microsoft.com/office/drawing/2014/main" id="{3EFFA502-59F5-B0BA-884B-9ED48ED530E2}"/>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5" name="Freeform: Shape 93">
              <a:extLst>
                <a:ext uri="{FF2B5EF4-FFF2-40B4-BE49-F238E27FC236}">
                  <a16:creationId xmlns:a16="http://schemas.microsoft.com/office/drawing/2014/main" id="{98930490-513F-C2E4-A3CD-37310EDF841F}"/>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6" name="Freeform: Shape 94">
              <a:extLst>
                <a:ext uri="{FF2B5EF4-FFF2-40B4-BE49-F238E27FC236}">
                  <a16:creationId xmlns:a16="http://schemas.microsoft.com/office/drawing/2014/main" id="{B59098D3-D6C0-F4E7-DDBA-C3FBEA5A1EB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7" name="Freeform: Shape 95">
              <a:extLst>
                <a:ext uri="{FF2B5EF4-FFF2-40B4-BE49-F238E27FC236}">
                  <a16:creationId xmlns:a16="http://schemas.microsoft.com/office/drawing/2014/main" id="{9730C50E-CD5A-C907-99BA-0652B9A7576C}"/>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grpFill/>
            <a:ln w="6350" cap="flat">
              <a:noFill/>
              <a:prstDash val="solid"/>
              <a:miter/>
            </a:ln>
          </p:spPr>
          <p:txBody>
            <a:bodyPr rtlCol="0" anchor="ctr"/>
            <a:lstStyle/>
            <a:p>
              <a:endParaRPr lang="en-US" dirty="0"/>
            </a:p>
          </p:txBody>
        </p:sp>
      </p:grpSp>
      <p:pic>
        <p:nvPicPr>
          <p:cNvPr id="4" name="Graphic 3">
            <a:extLst>
              <a:ext uri="{FF2B5EF4-FFF2-40B4-BE49-F238E27FC236}">
                <a16:creationId xmlns:a16="http://schemas.microsoft.com/office/drawing/2014/main" id="{2DCEC576-E80A-5B13-AD83-478816D7B59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156616" y="415030"/>
            <a:ext cx="3686328" cy="437585"/>
          </a:xfrm>
          <a:prstGeom prst="rect">
            <a:avLst/>
          </a:prstGeom>
        </p:spPr>
      </p:pic>
    </p:spTree>
    <p:extLst>
      <p:ext uri="{BB962C8B-B14F-4D97-AF65-F5344CB8AC3E}">
        <p14:creationId xmlns:p14="http://schemas.microsoft.com/office/powerpoint/2010/main" val="3870118807"/>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395D446D-3E12-2BCC-29E6-B18E223A5413}"/>
              </a:ext>
            </a:extLst>
          </p:cNvPr>
          <p:cNvSpPr>
            <a:spLocks noGrp="1"/>
          </p:cNvSpPr>
          <p:nvPr>
            <p:ph type="sldNum" sz="quarter" idx="4"/>
          </p:nvPr>
        </p:nvSpPr>
        <p:spPr>
          <a:xfrm>
            <a:off x="11697018" y="6540913"/>
            <a:ext cx="274320" cy="107722"/>
          </a:xfrm>
          <a:prstGeom prst="rect">
            <a:avLst/>
          </a:prstGeom>
        </p:spPr>
        <p:txBody>
          <a:bodyPr vert="horz" lIns="0" tIns="0" rIns="0" bIns="0" rtlCol="0" anchor="ctr">
            <a:noAutofit/>
          </a:bodyPr>
          <a:lstStyle>
            <a:lvl1pPr algn="r">
              <a:defRPr sz="800">
                <a:solidFill>
                  <a:schemeClr val="tx1"/>
                </a:solidFill>
              </a:defRPr>
            </a:lvl1pPr>
          </a:lstStyle>
          <a:p>
            <a:fld id="{99272199-A5BC-41D3-BB67-59B66A9BF6E2}" type="slidenum">
              <a:rPr lang="en-US" smtClean="0"/>
              <a:pPr/>
              <a:t>‹#›</a:t>
            </a:fld>
            <a:endParaRPr lang="en-US" dirty="0"/>
          </a:p>
        </p:txBody>
      </p:sp>
    </p:spTree>
    <p:extLst>
      <p:ext uri="{BB962C8B-B14F-4D97-AF65-F5344CB8AC3E}">
        <p14:creationId xmlns:p14="http://schemas.microsoft.com/office/powerpoint/2010/main" val="180283464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13" name="Title Placeholder 1">
            <a:extLst>
              <a:ext uri="{FF2B5EF4-FFF2-40B4-BE49-F238E27FC236}">
                <a16:creationId xmlns:a16="http://schemas.microsoft.com/office/drawing/2014/main" id="{DBF90BB0-D47D-F9F0-02EE-80D089976938}"/>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
        <p:nvSpPr>
          <p:cNvPr id="15" name="Text Placeholder 9">
            <a:extLst>
              <a:ext uri="{FF2B5EF4-FFF2-40B4-BE49-F238E27FC236}">
                <a16:creationId xmlns:a16="http://schemas.microsoft.com/office/drawing/2014/main" id="{F2FFE235-A927-8A9C-3BAA-13F1B9FD865C}"/>
              </a:ext>
            </a:extLst>
          </p:cNvPr>
          <p:cNvSpPr>
            <a:spLocks noGrp="1"/>
          </p:cNvSpPr>
          <p:nvPr>
            <p:ph type="body" sz="quarter" idx="13" hasCustomPrompt="1"/>
          </p:nvPr>
        </p:nvSpPr>
        <p:spPr>
          <a:xfrm>
            <a:off x="212725" y="198178"/>
            <a:ext cx="2492897"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l">
              <a:defRPr lang="en-US" sz="1200" b="1" kern="1500" cap="all" spc="200" baseline="0" dirty="0">
                <a:solidFill>
                  <a:schemeClr val="bg2"/>
                </a:solidFill>
                <a:latin typeface="+mn-lt"/>
                <a:cs typeface="+mn-cs"/>
              </a:defRPr>
            </a:lvl1pPr>
          </a:lstStyle>
          <a:p>
            <a:pPr lvl="0" algn="ctr"/>
            <a:r>
              <a:rPr lang="en-US" dirty="0"/>
              <a:t>Polling Question</a:t>
            </a:r>
          </a:p>
        </p:txBody>
      </p:sp>
      <p:sp>
        <p:nvSpPr>
          <p:cNvPr id="18" name="Content Placeholder 16">
            <a:extLst>
              <a:ext uri="{FF2B5EF4-FFF2-40B4-BE49-F238E27FC236}">
                <a16:creationId xmlns:a16="http://schemas.microsoft.com/office/drawing/2014/main" id="{3DF21E92-7EDD-2CB6-EF01-692E19419888}"/>
              </a:ext>
            </a:extLst>
          </p:cNvPr>
          <p:cNvSpPr>
            <a:spLocks noGrp="1"/>
          </p:cNvSpPr>
          <p:nvPr>
            <p:ph sz="quarter" idx="14"/>
          </p:nvPr>
        </p:nvSpPr>
        <p:spPr>
          <a:xfrm>
            <a:off x="231775" y="1333500"/>
            <a:ext cx="10113963" cy="4762500"/>
          </a:xfrm>
          <a:prstGeom prst="rect">
            <a:avLst/>
          </a:prstGeom>
        </p:spPr>
        <p:txBody>
          <a:bodyPr lIns="0" tIns="0" rIns="0" bIns="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36573432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5927895" cy="2387600"/>
          </a:xfrm>
        </p:spPr>
        <p:txBody>
          <a:bodyPr anchor="b">
            <a:noAutofit/>
          </a:bodyPr>
          <a:lstStyle>
            <a:lvl1pPr algn="l">
              <a:lnSpc>
                <a:spcPct val="90000"/>
              </a:lnSpc>
              <a:defRPr sz="5000" b="1" i="0">
                <a:solidFill>
                  <a:schemeClr val="bg2"/>
                </a:solidFill>
                <a:latin typeface="Newsreader SemiBold" panose="02000000000000000000" pitchFamily="2" charset="77"/>
              </a:defRPr>
            </a:lvl1pPr>
          </a:lstStyle>
          <a:p>
            <a:r>
              <a:rPr lang="en-US"/>
              <a:t>Click to edit Master title style</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0" y="4104609"/>
            <a:ext cx="5927895" cy="893180"/>
          </a:xfrm>
          <a:prstGeom prst="rect">
            <a:avLst/>
          </a:prstGeo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5927725" cy="423463"/>
          </a:xfrm>
          <a:prstGeom prst="rect">
            <a:avLst/>
          </a:prstGeo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sp>
        <p:nvSpPr>
          <p:cNvPr id="8" name="Picture Placeholder 7">
            <a:extLst>
              <a:ext uri="{FF2B5EF4-FFF2-40B4-BE49-F238E27FC236}">
                <a16:creationId xmlns:a16="http://schemas.microsoft.com/office/drawing/2014/main" id="{DAC7C68B-F1BC-3D44-17A5-8C96FD6F9FC4}"/>
              </a:ext>
            </a:extLst>
          </p:cNvPr>
          <p:cNvSpPr>
            <a:spLocks noGrp="1"/>
          </p:cNvSpPr>
          <p:nvPr>
            <p:ph type="pic" sz="quarter" idx="11"/>
          </p:nvPr>
        </p:nvSpPr>
        <p:spPr>
          <a:xfrm>
            <a:off x="7103493" y="332938"/>
            <a:ext cx="4881765" cy="6097810"/>
          </a:xfrm>
          <a:custGeom>
            <a:avLst/>
            <a:gdLst>
              <a:gd name="connsiteX0" fmla="*/ 0 w 4881765"/>
              <a:gd name="connsiteY0" fmla="*/ 0 h 6097810"/>
              <a:gd name="connsiteX1" fmla="*/ 3661323 w 4881765"/>
              <a:gd name="connsiteY1" fmla="*/ 0 h 6097810"/>
              <a:gd name="connsiteX2" fmla="*/ 3661323 w 4881765"/>
              <a:gd name="connsiteY2" fmla="*/ 609782 h 6097810"/>
              <a:gd name="connsiteX3" fmla="*/ 4271538 w 4881765"/>
              <a:gd name="connsiteY3" fmla="*/ 0 h 6097810"/>
              <a:gd name="connsiteX4" fmla="*/ 4881765 w 4881765"/>
              <a:gd name="connsiteY4" fmla="*/ 609782 h 6097810"/>
              <a:gd name="connsiteX5" fmla="*/ 4271538 w 4881765"/>
              <a:gd name="connsiteY5" fmla="*/ 1219561 h 6097810"/>
              <a:gd name="connsiteX6" fmla="*/ 4881765 w 4881765"/>
              <a:gd name="connsiteY6" fmla="*/ 1829349 h 6097810"/>
              <a:gd name="connsiteX7" fmla="*/ 4271538 w 4881765"/>
              <a:gd name="connsiteY7" fmla="*/ 2439126 h 6097810"/>
              <a:gd name="connsiteX8" fmla="*/ 4881765 w 4881765"/>
              <a:gd name="connsiteY8" fmla="*/ 3048914 h 6097810"/>
              <a:gd name="connsiteX9" fmla="*/ 4271538 w 4881765"/>
              <a:gd name="connsiteY9" fmla="*/ 3658689 h 6097810"/>
              <a:gd name="connsiteX10" fmla="*/ 4881765 w 4881765"/>
              <a:gd name="connsiteY10" fmla="*/ 4268468 h 6097810"/>
              <a:gd name="connsiteX11" fmla="*/ 4271538 w 4881765"/>
              <a:gd name="connsiteY11" fmla="*/ 4878257 h 6097810"/>
              <a:gd name="connsiteX12" fmla="*/ 4881765 w 4881765"/>
              <a:gd name="connsiteY12" fmla="*/ 4878257 h 6097810"/>
              <a:gd name="connsiteX13" fmla="*/ 4881765 w 4881765"/>
              <a:gd name="connsiteY13" fmla="*/ 6097810 h 6097810"/>
              <a:gd name="connsiteX14" fmla="*/ 1830665 w 4881765"/>
              <a:gd name="connsiteY14" fmla="*/ 6097810 h 6097810"/>
              <a:gd name="connsiteX15" fmla="*/ 1220439 w 4881765"/>
              <a:gd name="connsiteY15" fmla="*/ 5488032 h 6097810"/>
              <a:gd name="connsiteX16" fmla="*/ 610219 w 4881765"/>
              <a:gd name="connsiteY16" fmla="*/ 6097810 h 6097810"/>
              <a:gd name="connsiteX17" fmla="*/ 0 w 4881765"/>
              <a:gd name="connsiteY17" fmla="*/ 5488032 h 6097810"/>
              <a:gd name="connsiteX18" fmla="*/ 610219 w 4881765"/>
              <a:gd name="connsiteY18" fmla="*/ 4878257 h 6097810"/>
              <a:gd name="connsiteX19" fmla="*/ 0 w 4881765"/>
              <a:gd name="connsiteY19" fmla="*/ 4268468 h 6097810"/>
              <a:gd name="connsiteX20" fmla="*/ 610219 w 4881765"/>
              <a:gd name="connsiteY20" fmla="*/ 3658689 h 6097810"/>
              <a:gd name="connsiteX21" fmla="*/ 1220439 w 4881765"/>
              <a:gd name="connsiteY21" fmla="*/ 3658689 h 6097810"/>
              <a:gd name="connsiteX22" fmla="*/ 0 w 4881765"/>
              <a:gd name="connsiteY22" fmla="*/ 2439126 h 6097810"/>
              <a:gd name="connsiteX23" fmla="*/ 0 w 4881765"/>
              <a:gd name="connsiteY23" fmla="*/ 1219561 h 6097810"/>
              <a:gd name="connsiteX24" fmla="*/ 1220439 w 4881765"/>
              <a:gd name="connsiteY24" fmla="*/ 1219561 h 6097810"/>
              <a:gd name="connsiteX25" fmla="*/ 0 w 4881765"/>
              <a:gd name="connsiteY25" fmla="*/ 0 h 6097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881765" h="6097810">
                <a:moveTo>
                  <a:pt x="0" y="0"/>
                </a:moveTo>
                <a:lnTo>
                  <a:pt x="3661323" y="0"/>
                </a:lnTo>
                <a:lnTo>
                  <a:pt x="3661323" y="609782"/>
                </a:lnTo>
                <a:cubicBezTo>
                  <a:pt x="3661323" y="273009"/>
                  <a:pt x="3934521" y="0"/>
                  <a:pt x="4271538" y="0"/>
                </a:cubicBezTo>
                <a:cubicBezTo>
                  <a:pt x="4608555" y="0"/>
                  <a:pt x="4881765" y="273009"/>
                  <a:pt x="4881765" y="609782"/>
                </a:cubicBezTo>
                <a:cubicBezTo>
                  <a:pt x="4881765" y="946560"/>
                  <a:pt x="4608555" y="1219561"/>
                  <a:pt x="4271538" y="1219561"/>
                </a:cubicBezTo>
                <a:cubicBezTo>
                  <a:pt x="4608555" y="1219561"/>
                  <a:pt x="4881765" y="1492572"/>
                  <a:pt x="4881765" y="1829349"/>
                </a:cubicBezTo>
                <a:cubicBezTo>
                  <a:pt x="4881765" y="2166113"/>
                  <a:pt x="4608555" y="2439126"/>
                  <a:pt x="4271538" y="2439126"/>
                </a:cubicBezTo>
                <a:cubicBezTo>
                  <a:pt x="4608555" y="2439126"/>
                  <a:pt x="4881765" y="2712137"/>
                  <a:pt x="4881765" y="3048914"/>
                </a:cubicBezTo>
                <a:cubicBezTo>
                  <a:pt x="4881765" y="3385678"/>
                  <a:pt x="4608555" y="3658689"/>
                  <a:pt x="4271538" y="3658689"/>
                </a:cubicBezTo>
                <a:cubicBezTo>
                  <a:pt x="4608555" y="3658689"/>
                  <a:pt x="4881765" y="3931693"/>
                  <a:pt x="4881765" y="4268468"/>
                </a:cubicBezTo>
                <a:cubicBezTo>
                  <a:pt x="4881765" y="4605244"/>
                  <a:pt x="4608555" y="4878257"/>
                  <a:pt x="4271538" y="4878257"/>
                </a:cubicBezTo>
                <a:lnTo>
                  <a:pt x="4881765" y="4878257"/>
                </a:lnTo>
                <a:lnTo>
                  <a:pt x="4881765" y="6097810"/>
                </a:lnTo>
                <a:lnTo>
                  <a:pt x="1830665" y="6097810"/>
                </a:lnTo>
                <a:cubicBezTo>
                  <a:pt x="1493646" y="6097810"/>
                  <a:pt x="1220439" y="5824809"/>
                  <a:pt x="1220439" y="5488032"/>
                </a:cubicBezTo>
                <a:cubicBezTo>
                  <a:pt x="1220439" y="5824809"/>
                  <a:pt x="947241" y="6097810"/>
                  <a:pt x="610219" y="6097810"/>
                </a:cubicBezTo>
                <a:cubicBezTo>
                  <a:pt x="273206" y="6097810"/>
                  <a:pt x="0" y="5824809"/>
                  <a:pt x="0" y="5488032"/>
                </a:cubicBezTo>
                <a:cubicBezTo>
                  <a:pt x="0" y="5151258"/>
                  <a:pt x="273206" y="4878257"/>
                  <a:pt x="610219" y="4878257"/>
                </a:cubicBezTo>
                <a:cubicBezTo>
                  <a:pt x="273206" y="4878257"/>
                  <a:pt x="0" y="4605244"/>
                  <a:pt x="0" y="4268468"/>
                </a:cubicBezTo>
                <a:cubicBezTo>
                  <a:pt x="0" y="3931693"/>
                  <a:pt x="273206" y="3658689"/>
                  <a:pt x="610219" y="3658689"/>
                </a:cubicBezTo>
                <a:lnTo>
                  <a:pt x="1220439" y="3658689"/>
                </a:lnTo>
                <a:cubicBezTo>
                  <a:pt x="546410" y="3658689"/>
                  <a:pt x="0" y="3112675"/>
                  <a:pt x="0" y="2439126"/>
                </a:cubicBezTo>
                <a:lnTo>
                  <a:pt x="0" y="1219561"/>
                </a:lnTo>
                <a:lnTo>
                  <a:pt x="1220439" y="1219561"/>
                </a:lnTo>
                <a:cubicBezTo>
                  <a:pt x="546410" y="1219561"/>
                  <a:pt x="0" y="673546"/>
                  <a:pt x="0" y="0"/>
                </a:cubicBezTo>
                <a:close/>
              </a:path>
            </a:pathLst>
          </a:custGeom>
        </p:spPr>
        <p:txBody>
          <a:bodyPr wrap="square">
            <a:noAutofit/>
          </a:bodyPr>
          <a:lstStyle/>
          <a:p>
            <a:r>
              <a:rPr lang="en-US" dirty="0"/>
              <a:t>Click icon to add picture</a:t>
            </a:r>
          </a:p>
        </p:txBody>
      </p:sp>
      <p:pic>
        <p:nvPicPr>
          <p:cNvPr id="5" name="Graphic 4">
            <a:extLst>
              <a:ext uri="{FF2B5EF4-FFF2-40B4-BE49-F238E27FC236}">
                <a16:creationId xmlns:a16="http://schemas.microsoft.com/office/drawing/2014/main" id="{9C98A392-406D-0276-A3BA-688A68C0FD6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156616" y="332938"/>
            <a:ext cx="4377900" cy="519678"/>
          </a:xfrm>
          <a:prstGeom prst="rect">
            <a:avLst/>
          </a:prstGeom>
        </p:spPr>
      </p:pic>
    </p:spTree>
    <p:extLst>
      <p:ext uri="{BB962C8B-B14F-4D97-AF65-F5344CB8AC3E}">
        <p14:creationId xmlns:p14="http://schemas.microsoft.com/office/powerpoint/2010/main" val="3457042493"/>
      </p:ext>
    </p:extLst>
  </p:cSld>
  <p:clrMapOvr>
    <a:overrideClrMapping bg1="dk1" tx1="lt1" bg2="dk2" tx2="lt2" accent1="accent1" accent2="accent2" accent3="accent3" accent4="accent4" accent5="accent5" accent6="accent6" hlink="hlink" folHlink="folHlink"/>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20C9F-1013-4B0A-9633-6F2288270936}"/>
              </a:ext>
            </a:extLst>
          </p:cNvPr>
          <p:cNvSpPr>
            <a:spLocks noGrp="1"/>
          </p:cNvSpPr>
          <p:nvPr>
            <p:ph type="title"/>
          </p:nvPr>
        </p:nvSpPr>
        <p:spPr>
          <a:xfrm>
            <a:off x="228600" y="1601674"/>
            <a:ext cx="11118850" cy="768672"/>
          </a:xfrm>
        </p:spPr>
        <p:txBody>
          <a:bodyPr anchor="t" anchorCtr="0"/>
          <a:lstStyle>
            <a:lvl1pPr>
              <a:lnSpc>
                <a:spcPct val="90000"/>
              </a:lnSpc>
              <a:defRPr sz="5400">
                <a:solidFill>
                  <a:schemeClr val="tx2"/>
                </a:solidFill>
                <a:latin typeface="Poppins" pitchFamily="2" charset="77"/>
                <a:cs typeface="Poppins" pitchFamily="2" charset="77"/>
              </a:defRPr>
            </a:lvl1pPr>
          </a:lstStyle>
          <a:p>
            <a:r>
              <a:rPr lang="en-US" dirty="0"/>
              <a:t>Click to edit Master title style</a:t>
            </a:r>
          </a:p>
        </p:txBody>
      </p:sp>
      <p:grpSp>
        <p:nvGrpSpPr>
          <p:cNvPr id="67" name="Group 66">
            <a:extLst>
              <a:ext uri="{FF2B5EF4-FFF2-40B4-BE49-F238E27FC236}">
                <a16:creationId xmlns:a16="http://schemas.microsoft.com/office/drawing/2014/main" id="{00BB69D8-570D-EA94-1BF7-EB3BBCAAD075}"/>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p:grpSpPr>
        <p:sp>
          <p:nvSpPr>
            <p:cNvPr id="68" name="Freeform: Shape 67">
              <a:extLst>
                <a:ext uri="{FF2B5EF4-FFF2-40B4-BE49-F238E27FC236}">
                  <a16:creationId xmlns:a16="http://schemas.microsoft.com/office/drawing/2014/main" id="{F798754A-5374-8634-3049-49D53D5C3B28}"/>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69" name="Freeform: Shape 68">
              <a:extLst>
                <a:ext uri="{FF2B5EF4-FFF2-40B4-BE49-F238E27FC236}">
                  <a16:creationId xmlns:a16="http://schemas.microsoft.com/office/drawing/2014/main" id="{98CF393F-AEBD-0ACE-5FA6-C0516250BE06}"/>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0" name="Freeform: Shape 69">
              <a:extLst>
                <a:ext uri="{FF2B5EF4-FFF2-40B4-BE49-F238E27FC236}">
                  <a16:creationId xmlns:a16="http://schemas.microsoft.com/office/drawing/2014/main" id="{2E0685F6-B358-1036-9F72-89F75EA00EB2}"/>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1" name="Freeform: Shape 70">
              <a:extLst>
                <a:ext uri="{FF2B5EF4-FFF2-40B4-BE49-F238E27FC236}">
                  <a16:creationId xmlns:a16="http://schemas.microsoft.com/office/drawing/2014/main" id="{DAF74FDD-D20D-7567-2DDC-C98E3B03C1D8}"/>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2" name="Freeform: Shape 71">
              <a:extLst>
                <a:ext uri="{FF2B5EF4-FFF2-40B4-BE49-F238E27FC236}">
                  <a16:creationId xmlns:a16="http://schemas.microsoft.com/office/drawing/2014/main" id="{A82CC622-0DE3-2531-4D0B-4C224E8C7A1C}"/>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3" name="Freeform: Shape 72">
              <a:extLst>
                <a:ext uri="{FF2B5EF4-FFF2-40B4-BE49-F238E27FC236}">
                  <a16:creationId xmlns:a16="http://schemas.microsoft.com/office/drawing/2014/main" id="{20ABF046-8C2D-4773-6955-83FBDDFBDFEA}"/>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4" name="Freeform: Shape 73">
              <a:extLst>
                <a:ext uri="{FF2B5EF4-FFF2-40B4-BE49-F238E27FC236}">
                  <a16:creationId xmlns:a16="http://schemas.microsoft.com/office/drawing/2014/main" id="{B5BB9E59-A87F-4F01-E0A9-474F84D7E5C4}"/>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5" name="Freeform: Shape 74">
              <a:extLst>
                <a:ext uri="{FF2B5EF4-FFF2-40B4-BE49-F238E27FC236}">
                  <a16:creationId xmlns:a16="http://schemas.microsoft.com/office/drawing/2014/main" id="{AFA78024-6A44-D6E4-7D0C-42C7F6668C8E}"/>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6" name="Freeform: Shape 75">
              <a:extLst>
                <a:ext uri="{FF2B5EF4-FFF2-40B4-BE49-F238E27FC236}">
                  <a16:creationId xmlns:a16="http://schemas.microsoft.com/office/drawing/2014/main" id="{F9577B5F-7892-8943-8CE6-A565248D2863}"/>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7" name="Freeform: Shape 76">
              <a:extLst>
                <a:ext uri="{FF2B5EF4-FFF2-40B4-BE49-F238E27FC236}">
                  <a16:creationId xmlns:a16="http://schemas.microsoft.com/office/drawing/2014/main" id="{280C05AE-E59A-9A10-ADB7-B178B52F34DE}"/>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8" name="Freeform: Shape 77">
              <a:extLst>
                <a:ext uri="{FF2B5EF4-FFF2-40B4-BE49-F238E27FC236}">
                  <a16:creationId xmlns:a16="http://schemas.microsoft.com/office/drawing/2014/main" id="{06082D24-076D-E818-EA1A-33336B4D4D2F}"/>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9" name="Freeform: Shape 78">
              <a:extLst>
                <a:ext uri="{FF2B5EF4-FFF2-40B4-BE49-F238E27FC236}">
                  <a16:creationId xmlns:a16="http://schemas.microsoft.com/office/drawing/2014/main" id="{F925D7EF-4B1B-C35E-C30D-49B44CAFDB79}"/>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0" name="Freeform: Shape 79">
              <a:extLst>
                <a:ext uri="{FF2B5EF4-FFF2-40B4-BE49-F238E27FC236}">
                  <a16:creationId xmlns:a16="http://schemas.microsoft.com/office/drawing/2014/main" id="{553EC164-FE60-AB40-4669-C8C659BE7FBB}"/>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1" name="Freeform: Shape 80">
              <a:extLst>
                <a:ext uri="{FF2B5EF4-FFF2-40B4-BE49-F238E27FC236}">
                  <a16:creationId xmlns:a16="http://schemas.microsoft.com/office/drawing/2014/main" id="{44512434-7061-A9BB-A8CC-9ACC5239B81C}"/>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2" name="Freeform: Shape 81">
              <a:extLst>
                <a:ext uri="{FF2B5EF4-FFF2-40B4-BE49-F238E27FC236}">
                  <a16:creationId xmlns:a16="http://schemas.microsoft.com/office/drawing/2014/main" id="{C697FAAD-A1B8-36C1-13B9-EBCCD37351C0}"/>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3" name="Freeform: Shape 82">
              <a:extLst>
                <a:ext uri="{FF2B5EF4-FFF2-40B4-BE49-F238E27FC236}">
                  <a16:creationId xmlns:a16="http://schemas.microsoft.com/office/drawing/2014/main" id="{EC680925-8846-DC88-EB32-5F644F08B7D9}"/>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4" name="Freeform: Shape 83">
              <a:extLst>
                <a:ext uri="{FF2B5EF4-FFF2-40B4-BE49-F238E27FC236}">
                  <a16:creationId xmlns:a16="http://schemas.microsoft.com/office/drawing/2014/main" id="{D27B94AB-9CC9-AB21-E346-4739D4041CF5}"/>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5" name="Freeform: Shape 84">
              <a:extLst>
                <a:ext uri="{FF2B5EF4-FFF2-40B4-BE49-F238E27FC236}">
                  <a16:creationId xmlns:a16="http://schemas.microsoft.com/office/drawing/2014/main" id="{D9E8E285-93F2-03D8-4E0A-5076B009B3F0}"/>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6" name="Freeform: Shape 85">
              <a:extLst>
                <a:ext uri="{FF2B5EF4-FFF2-40B4-BE49-F238E27FC236}">
                  <a16:creationId xmlns:a16="http://schemas.microsoft.com/office/drawing/2014/main" id="{CD906F03-AF8C-91D5-FFC4-B546DB08899A}"/>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7" name="Freeform: Shape 86">
              <a:extLst>
                <a:ext uri="{FF2B5EF4-FFF2-40B4-BE49-F238E27FC236}">
                  <a16:creationId xmlns:a16="http://schemas.microsoft.com/office/drawing/2014/main" id="{36A37384-5FE4-FEE6-8B42-E08095430C34}"/>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8" name="Freeform: Shape 87">
              <a:extLst>
                <a:ext uri="{FF2B5EF4-FFF2-40B4-BE49-F238E27FC236}">
                  <a16:creationId xmlns:a16="http://schemas.microsoft.com/office/drawing/2014/main" id="{04D1D56F-28E5-DA69-557E-C3D730880819}"/>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9" name="Freeform: Shape 88">
              <a:extLst>
                <a:ext uri="{FF2B5EF4-FFF2-40B4-BE49-F238E27FC236}">
                  <a16:creationId xmlns:a16="http://schemas.microsoft.com/office/drawing/2014/main" id="{CC364072-9CB5-CC82-39A2-EA20571AF59E}"/>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0" name="Freeform: Shape 89">
              <a:extLst>
                <a:ext uri="{FF2B5EF4-FFF2-40B4-BE49-F238E27FC236}">
                  <a16:creationId xmlns:a16="http://schemas.microsoft.com/office/drawing/2014/main" id="{37D52650-6CC6-DC7D-C54A-45BB7B9993AD}"/>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1" name="Freeform: Shape 90">
              <a:extLst>
                <a:ext uri="{FF2B5EF4-FFF2-40B4-BE49-F238E27FC236}">
                  <a16:creationId xmlns:a16="http://schemas.microsoft.com/office/drawing/2014/main" id="{E9DF972B-ACBC-D4CE-3609-AFCD89D57E5E}"/>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2" name="Freeform: Shape 91">
              <a:extLst>
                <a:ext uri="{FF2B5EF4-FFF2-40B4-BE49-F238E27FC236}">
                  <a16:creationId xmlns:a16="http://schemas.microsoft.com/office/drawing/2014/main" id="{8B064B64-FCFA-7CAC-CA6F-99F9F101DE30}"/>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3" name="Freeform: Shape 92">
              <a:extLst>
                <a:ext uri="{FF2B5EF4-FFF2-40B4-BE49-F238E27FC236}">
                  <a16:creationId xmlns:a16="http://schemas.microsoft.com/office/drawing/2014/main" id="{02AFA9B6-3AF4-67CB-DB8A-6076AC2F2398}"/>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4" name="Freeform: Shape 93">
              <a:extLst>
                <a:ext uri="{FF2B5EF4-FFF2-40B4-BE49-F238E27FC236}">
                  <a16:creationId xmlns:a16="http://schemas.microsoft.com/office/drawing/2014/main" id="{0BC148A0-C738-2B5B-4E78-E894DF1A81F7}"/>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5" name="Freeform: Shape 94">
              <a:extLst>
                <a:ext uri="{FF2B5EF4-FFF2-40B4-BE49-F238E27FC236}">
                  <a16:creationId xmlns:a16="http://schemas.microsoft.com/office/drawing/2014/main" id="{AAF5A0DE-712E-81C1-BCFC-73511C8A88E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6" name="Freeform: Shape 95">
              <a:extLst>
                <a:ext uri="{FF2B5EF4-FFF2-40B4-BE49-F238E27FC236}">
                  <a16:creationId xmlns:a16="http://schemas.microsoft.com/office/drawing/2014/main" id="{3FC39535-9FEF-A19F-7D19-F9F60CE84E05}"/>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grpSp>
    </p:spTree>
    <p:extLst>
      <p:ext uri="{BB962C8B-B14F-4D97-AF65-F5344CB8AC3E}">
        <p14:creationId xmlns:p14="http://schemas.microsoft.com/office/powerpoint/2010/main" val="2924227916"/>
      </p:ext>
    </p:extLst>
  </p:cSld>
  <p:clrMapOvr>
    <a:overrideClrMapping bg1="dk1" tx1="lt1" bg2="dk2" tx2="lt2" accent1="accent1" accent2="accent2" accent3="accent3" accent4="accent4" accent5="accent5" accent6="accent6" hlink="hlink" folHlink="folHlink"/>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
        <p:nvSpPr>
          <p:cNvPr id="4" name="Content Placeholder 3">
            <a:extLst>
              <a:ext uri="{FF2B5EF4-FFF2-40B4-BE49-F238E27FC236}">
                <a16:creationId xmlns:a16="http://schemas.microsoft.com/office/drawing/2014/main" id="{EC86E5CF-47A3-FCA8-5920-D57E5FF4A22D}"/>
              </a:ext>
            </a:extLst>
          </p:cNvPr>
          <p:cNvSpPr>
            <a:spLocks noGrp="1"/>
          </p:cNvSpPr>
          <p:nvPr>
            <p:ph sz="quarter" idx="13"/>
          </p:nvPr>
        </p:nvSpPr>
        <p:spPr>
          <a:xfrm>
            <a:off x="231775" y="1335024"/>
            <a:ext cx="11739563" cy="4762500"/>
          </a:xfrm>
          <a:prstGeom prst="rect">
            <a:avLst/>
          </a:prstGeom>
        </p:spPr>
        <p:txBody>
          <a:bodyPr lIns="0" tIns="0" rIns="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Slide Number Placeholder 4">
            <a:extLst>
              <a:ext uri="{FF2B5EF4-FFF2-40B4-BE49-F238E27FC236}">
                <a16:creationId xmlns:a16="http://schemas.microsoft.com/office/drawing/2014/main" id="{49E59E30-1339-BE40-0D3A-9B0227815226}"/>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3549823767"/>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AC00FE2F-64A2-0B92-CF57-585A0A2026F6}"/>
              </a:ext>
            </a:extLst>
          </p:cNvPr>
          <p:cNvSpPr>
            <a:spLocks noGrp="1"/>
          </p:cNvSpPr>
          <p:nvPr>
            <p:ph idx="1"/>
          </p:nvPr>
        </p:nvSpPr>
        <p:spPr>
          <a:xfrm>
            <a:off x="231078" y="1335024"/>
            <a:ext cx="5644122" cy="4754880"/>
          </a:xfrm>
          <a:prstGeom prst="rect">
            <a:avLst/>
          </a:prstGeom>
        </p:spPr>
        <p:txBody>
          <a:bodyPr vert="horz" lIns="0" tIns="0" rIns="0" bIns="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Text Placeholder 2">
            <a:extLst>
              <a:ext uri="{FF2B5EF4-FFF2-40B4-BE49-F238E27FC236}">
                <a16:creationId xmlns:a16="http://schemas.microsoft.com/office/drawing/2014/main" id="{3318B1CC-E51B-F302-EC27-AF82B0946833}"/>
              </a:ext>
            </a:extLst>
          </p:cNvPr>
          <p:cNvSpPr>
            <a:spLocks noGrp="1"/>
          </p:cNvSpPr>
          <p:nvPr>
            <p:ph idx="13"/>
          </p:nvPr>
        </p:nvSpPr>
        <p:spPr>
          <a:xfrm>
            <a:off x="6327216" y="1335810"/>
            <a:ext cx="5644122"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7EB6E2BD-5D36-8ED0-EDB6-90956D53C885}"/>
              </a:ext>
            </a:extLst>
          </p:cNvPr>
          <p:cNvSpPr>
            <a:spLocks noGrp="1"/>
          </p:cNvSpPr>
          <p:nvPr>
            <p:ph type="title"/>
          </p:nvPr>
        </p:nvSpPr>
        <p:spPr/>
        <p:txBody>
          <a:bodyPr vert="horz" lIns="0" tIns="0" rIns="0" bIns="0" rtlCol="0" anchor="ctr" anchorCtr="0">
            <a:spAutoFit/>
          </a:bodyPr>
          <a:lstStyle>
            <a:lvl1pPr>
              <a:defRPr lang="en-US" dirty="0"/>
            </a:lvl1pPr>
          </a:lstStyle>
          <a:p>
            <a:pPr lvl="0"/>
            <a:r>
              <a:rPr lang="en-US" dirty="0"/>
              <a:t>Click to edit Master title style</a:t>
            </a:r>
          </a:p>
        </p:txBody>
      </p:sp>
      <p:sp>
        <p:nvSpPr>
          <p:cNvPr id="2" name="Slide Number Placeholder 4">
            <a:extLst>
              <a:ext uri="{FF2B5EF4-FFF2-40B4-BE49-F238E27FC236}">
                <a16:creationId xmlns:a16="http://schemas.microsoft.com/office/drawing/2014/main" id="{D5A53C0B-32AC-2FD8-0F04-3C308AB8F4BF}"/>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787430423"/>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78CA50-AF68-493A-8F61-A331B95E8E01}"/>
              </a:ext>
            </a:extLst>
          </p:cNvPr>
          <p:cNvSpPr>
            <a:spLocks noGrp="1"/>
          </p:cNvSpPr>
          <p:nvPr>
            <p:ph type="title"/>
          </p:nvPr>
        </p:nvSpPr>
        <p:spPr>
          <a:xfrm>
            <a:off x="231078" y="535756"/>
            <a:ext cx="11740260" cy="492944"/>
          </a:xfrm>
        </p:spPr>
        <p:txBody>
          <a:bodyPr vert="horz" lIns="0" tIns="0" rIns="0" bIns="0" rtlCol="0" anchor="ctr" anchorCtr="0">
            <a:spAutoFit/>
          </a:bodyPr>
          <a:lstStyle>
            <a:lvl1pPr>
              <a:defRPr lang="en-US" dirty="0"/>
            </a:lvl1pPr>
          </a:lstStyle>
          <a:p>
            <a:pPr lvl="0"/>
            <a:r>
              <a:rPr lang="en-US" dirty="0"/>
              <a:t>Click to edit Master title style</a:t>
            </a:r>
          </a:p>
        </p:txBody>
      </p:sp>
      <p:sp>
        <p:nvSpPr>
          <p:cNvPr id="4" name="Slide Number Placeholder 4">
            <a:extLst>
              <a:ext uri="{FF2B5EF4-FFF2-40B4-BE49-F238E27FC236}">
                <a16:creationId xmlns:a16="http://schemas.microsoft.com/office/drawing/2014/main" id="{91710EFB-096E-D9FC-591D-DDC14B59E628}"/>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1547374652"/>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Title Sid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2050"/>
          </a:xfrm>
        </p:spPr>
        <p:txBody>
          <a:bodyPr rIns="36576"/>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231775" indent="-231775">
              <a:lnSpc>
                <a:spcPct val="100000"/>
              </a:lnSpc>
              <a:defRPr lang="en-US" sz="1200" kern="1200" dirty="0" smtClean="0">
                <a:solidFill>
                  <a:schemeClr val="tx1"/>
                </a:solidFill>
                <a:latin typeface="+mn-lt"/>
                <a:ea typeface="+mn-ea"/>
                <a:cs typeface="+mn-cs"/>
              </a:defRPr>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2"/>
            <a:ext cx="6858000" cy="3016291"/>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Slide Number Placeholder 4">
            <a:extLst>
              <a:ext uri="{FF2B5EF4-FFF2-40B4-BE49-F238E27FC236}">
                <a16:creationId xmlns:a16="http://schemas.microsoft.com/office/drawing/2014/main" id="{0C3B26A1-CE9E-1E46-9E8D-3221D6553078}"/>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2322753493"/>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Title Side and Content Six">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888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7"/>
            <a:ext cx="2941638" cy="1780123"/>
          </a:xfrm>
          <a:prstGeom prst="rect">
            <a:avLst/>
          </a:prstGeom>
        </p:spPr>
        <p:txBody>
          <a:bodyPr rIns="91440"/>
          <a:lstStyle>
            <a:lvl1pPr marL="0" indent="0">
              <a:lnSpc>
                <a:spcPct val="100000"/>
              </a:lnSpc>
              <a:buNone/>
              <a:defRPr sz="1200"/>
            </a:lvl1pPr>
            <a:lvl2pPr marL="227013" indent="-227013">
              <a:lnSpc>
                <a:spcPct val="100000"/>
              </a:lnSpc>
              <a:defRPr sz="1200"/>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3"/>
            <a:ext cx="2242008" cy="1371600"/>
          </a:xfrm>
          <a:prstGeom prst="rect">
            <a:avLst/>
          </a:prstGeom>
        </p:spPr>
        <p:txBody>
          <a:bodyPr/>
          <a:lstStyle>
            <a:lvl1pPr>
              <a:spcAft>
                <a:spcPts val="0"/>
              </a:spcAft>
              <a:defRPr sz="2800">
                <a:latin typeface="Poppins Light" panose="00000400000000000000" pitchFamily="2" charset="0"/>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lvl="0"/>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a:extLst>
              <a:ext uri="{FF2B5EF4-FFF2-40B4-BE49-F238E27FC236}">
                <a16:creationId xmlns:a16="http://schemas.microsoft.com/office/drawing/2014/main" id="{710DF8A7-F4B0-04BE-FE0E-99CE43BCD2B0}"/>
              </a:ext>
            </a:extLst>
          </p:cNvPr>
          <p:cNvSpPr>
            <a:spLocks noGrp="1"/>
          </p:cNvSpPr>
          <p:nvPr>
            <p:ph idx="14" hasCustomPrompt="1"/>
          </p:nvPr>
        </p:nvSpPr>
        <p:spPr>
          <a:xfrm>
            <a:off x="7315200" y="2249393"/>
            <a:ext cx="2242008"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1" name="Content Placeholder 2">
            <a:extLst>
              <a:ext uri="{FF2B5EF4-FFF2-40B4-BE49-F238E27FC236}">
                <a16:creationId xmlns:a16="http://schemas.microsoft.com/office/drawing/2014/main" id="{4392FAA5-17AD-4C10-BF2B-C62C39174BEE}"/>
              </a:ext>
            </a:extLst>
          </p:cNvPr>
          <p:cNvSpPr>
            <a:spLocks noGrp="1"/>
          </p:cNvSpPr>
          <p:nvPr>
            <p:ph idx="15" hasCustomPrompt="1"/>
          </p:nvPr>
        </p:nvSpPr>
        <p:spPr>
          <a:xfrm>
            <a:off x="9718915" y="2249393"/>
            <a:ext cx="2242008"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2" name="Content Placeholder 2">
            <a:extLst>
              <a:ext uri="{FF2B5EF4-FFF2-40B4-BE49-F238E27FC236}">
                <a16:creationId xmlns:a16="http://schemas.microsoft.com/office/drawing/2014/main" id="{C8F5EF31-3AB9-906C-4F68-D86C1816854A}"/>
              </a:ext>
            </a:extLst>
          </p:cNvPr>
          <p:cNvSpPr>
            <a:spLocks noGrp="1"/>
          </p:cNvSpPr>
          <p:nvPr>
            <p:ph idx="16" hasCustomPrompt="1"/>
          </p:nvPr>
        </p:nvSpPr>
        <p:spPr>
          <a:xfrm>
            <a:off x="4963659"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3" name="Content Placeholder 2">
            <a:extLst>
              <a:ext uri="{FF2B5EF4-FFF2-40B4-BE49-F238E27FC236}">
                <a16:creationId xmlns:a16="http://schemas.microsoft.com/office/drawing/2014/main" id="{3B4D3F5B-C5DE-0117-B8B0-1EEE71B0C5AF}"/>
              </a:ext>
            </a:extLst>
          </p:cNvPr>
          <p:cNvSpPr>
            <a:spLocks noGrp="1"/>
          </p:cNvSpPr>
          <p:nvPr>
            <p:ph idx="17" hasCustomPrompt="1"/>
          </p:nvPr>
        </p:nvSpPr>
        <p:spPr>
          <a:xfrm>
            <a:off x="7315199"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4" name="Content Placeholder 2">
            <a:extLst>
              <a:ext uri="{FF2B5EF4-FFF2-40B4-BE49-F238E27FC236}">
                <a16:creationId xmlns:a16="http://schemas.microsoft.com/office/drawing/2014/main" id="{9F09A0AC-A63F-CB62-FDDB-F000E3FA55E6}"/>
              </a:ext>
            </a:extLst>
          </p:cNvPr>
          <p:cNvSpPr>
            <a:spLocks noGrp="1"/>
          </p:cNvSpPr>
          <p:nvPr>
            <p:ph idx="18" hasCustomPrompt="1"/>
          </p:nvPr>
        </p:nvSpPr>
        <p:spPr>
          <a:xfrm>
            <a:off x="9718914"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E7449C85-D2FE-977E-FF71-0A57259827D3}"/>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3695564476"/>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p:spPr>
        <p:txBody>
          <a:bodyPr rIns="0"/>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
        <p:nvSpPr>
          <p:cNvPr id="2" name="Slide Number Placeholder 4">
            <a:extLst>
              <a:ext uri="{FF2B5EF4-FFF2-40B4-BE49-F238E27FC236}">
                <a16:creationId xmlns:a16="http://schemas.microsoft.com/office/drawing/2014/main" id="{5E9ACCAA-ABC5-E616-EC27-D1404E716373}"/>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1337199556"/>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051560"/>
            <a:ext cx="2942886" cy="1063713"/>
          </a:xfrm>
        </p:spPr>
        <p:txBody>
          <a:bodyPr rIns="0"/>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6" y="2275637"/>
            <a:ext cx="2103120" cy="1188720"/>
          </a:xfrm>
          <a:prstGeom prst="rect">
            <a:avLst/>
          </a:prstGeom>
        </p:spPr>
        <p:txBody>
          <a:bodyPr rIns="91440"/>
          <a:lstStyle>
            <a:lvl1pPr marL="0" indent="0">
              <a:lnSpc>
                <a:spcPct val="100000"/>
              </a:lnSpc>
              <a:buNone/>
              <a:defRPr sz="1200"/>
            </a:lvl1pPr>
            <a:lvl2pPr marL="0" indent="0">
              <a:lnSpc>
                <a:spcPct val="100000"/>
              </a:lnSpc>
              <a:buNone/>
              <a:defRPr lang="en-US" sz="1400" kern="1200" dirty="0" smtClean="0">
                <a:solidFill>
                  <a:schemeClr val="tx1"/>
                </a:solidFill>
                <a:latin typeface="+mn-lt"/>
                <a:ea typeface="+mn-ea"/>
                <a:cs typeface="+mn-cs"/>
              </a:defRPr>
            </a:lvl2pPr>
            <a:lvl3pPr>
              <a:lnSpc>
                <a:spcPct val="100000"/>
              </a:lnSpc>
              <a:defRPr lang="en-US" sz="14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11" name="Text Placeholder 4">
            <a:extLst>
              <a:ext uri="{FF2B5EF4-FFF2-40B4-BE49-F238E27FC236}">
                <a16:creationId xmlns:a16="http://schemas.microsoft.com/office/drawing/2014/main" id="{6961B0DA-3841-17BE-67C8-91826EB46F4F}"/>
              </a:ext>
            </a:extLst>
          </p:cNvPr>
          <p:cNvSpPr>
            <a:spLocks noGrp="1"/>
          </p:cNvSpPr>
          <p:nvPr>
            <p:ph type="body" sz="quarter" idx="3" hasCustomPrompt="1"/>
          </p:nvPr>
        </p:nvSpPr>
        <p:spPr>
          <a:xfrm>
            <a:off x="8538963"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1000"/>
              </a:spcBef>
              <a:buFont typeface="Arial" panose="020B0604020202020204" pitchFamily="34" charset="0"/>
              <a:buNone/>
            </a:pPr>
            <a:r>
              <a:rPr lang="en-US"/>
              <a:t>Click to edit Master styles</a:t>
            </a:r>
          </a:p>
        </p:txBody>
      </p:sp>
      <p:sp>
        <p:nvSpPr>
          <p:cNvPr id="2" name="Slide Number Placeholder 4">
            <a:extLst>
              <a:ext uri="{FF2B5EF4-FFF2-40B4-BE49-F238E27FC236}">
                <a16:creationId xmlns:a16="http://schemas.microsoft.com/office/drawing/2014/main" id="{913C7C59-54F1-2339-7D71-54FCF391944C}"/>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867064167"/>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Closing - Black">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hasCustomPrompt="1"/>
          </p:nvPr>
        </p:nvSpPr>
        <p:spPr>
          <a:xfrm>
            <a:off x="4037216" y="1149678"/>
            <a:ext cx="4184072" cy="893180"/>
          </a:xfrm>
        </p:spPr>
        <p:txBody>
          <a:bodyPr anchor="t" anchorCtr="0">
            <a:noAutofit/>
          </a:bodyPr>
          <a:lstStyle>
            <a:lvl1pPr algn="ctr">
              <a:lnSpc>
                <a:spcPct val="90000"/>
              </a:lnSpc>
              <a:defRPr sz="6600">
                <a:solidFill>
                  <a:schemeClr val="bg2"/>
                </a:solidFill>
              </a:defRPr>
            </a:lvl1pPr>
          </a:lstStyle>
          <a:p>
            <a:r>
              <a:rPr lang="en-US"/>
              <a:t>Thank you.</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1" y="1716991"/>
            <a:ext cx="3470564" cy="1629251"/>
          </a:xfrm>
          <a:prstGeom prst="rect">
            <a:avLst/>
          </a:prstGeom>
        </p:spPr>
        <p:txBody>
          <a:bodyPr>
            <a:noAutofit/>
          </a:bodyPr>
          <a:lstStyle>
            <a:lvl1pPr marL="0" indent="0" algn="l">
              <a:lnSpc>
                <a:spcPct val="100000"/>
              </a:lnSpc>
              <a:spcBef>
                <a:spcPts val="0"/>
              </a:spcBef>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cxnSp>
        <p:nvCxnSpPr>
          <p:cNvPr id="7" name="Straight Connector 6">
            <a:extLst>
              <a:ext uri="{FF2B5EF4-FFF2-40B4-BE49-F238E27FC236}">
                <a16:creationId xmlns:a16="http://schemas.microsoft.com/office/drawing/2014/main" id="{B367EEC6-554F-5007-918F-925B2BA9122F}"/>
              </a:ext>
            </a:extLst>
          </p:cNvPr>
          <p:cNvCxnSpPr/>
          <p:nvPr userDrawn="1"/>
        </p:nvCxnSpPr>
        <p:spPr>
          <a:xfrm>
            <a:off x="228601" y="1377927"/>
            <a:ext cx="3470564"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grpSp>
        <p:nvGrpSpPr>
          <p:cNvPr id="6" name="Group 5">
            <a:extLst>
              <a:ext uri="{FF2B5EF4-FFF2-40B4-BE49-F238E27FC236}">
                <a16:creationId xmlns:a16="http://schemas.microsoft.com/office/drawing/2014/main" id="{B62F75A0-70A4-4DC7-CCA3-10B329EC2859}"/>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a:solidFill>
            <a:srgbClr val="1E1E1E"/>
          </a:solidFill>
        </p:grpSpPr>
        <p:sp>
          <p:nvSpPr>
            <p:cNvPr id="8" name="Freeform: Shape 67">
              <a:extLst>
                <a:ext uri="{FF2B5EF4-FFF2-40B4-BE49-F238E27FC236}">
                  <a16:creationId xmlns:a16="http://schemas.microsoft.com/office/drawing/2014/main" id="{E42E3C8F-A535-F031-7531-3F96A58B7113}"/>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grpFill/>
            <a:ln w="6350" cap="flat">
              <a:noFill/>
              <a:prstDash val="solid"/>
              <a:miter/>
            </a:ln>
          </p:spPr>
          <p:txBody>
            <a:bodyPr rtlCol="0" anchor="ctr"/>
            <a:lstStyle/>
            <a:p>
              <a:endParaRPr lang="en-US" dirty="0"/>
            </a:p>
          </p:txBody>
        </p:sp>
        <p:sp>
          <p:nvSpPr>
            <p:cNvPr id="9" name="Freeform: Shape 68">
              <a:extLst>
                <a:ext uri="{FF2B5EF4-FFF2-40B4-BE49-F238E27FC236}">
                  <a16:creationId xmlns:a16="http://schemas.microsoft.com/office/drawing/2014/main" id="{6CD99D30-92CE-FBCD-6FCC-AB2BF8AAEA53}"/>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0" name="Freeform: Shape 69">
              <a:extLst>
                <a:ext uri="{FF2B5EF4-FFF2-40B4-BE49-F238E27FC236}">
                  <a16:creationId xmlns:a16="http://schemas.microsoft.com/office/drawing/2014/main" id="{4B957C82-91E0-A2BF-23F3-B6723E7F3390}"/>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grpFill/>
            <a:ln w="6350" cap="flat">
              <a:noFill/>
              <a:prstDash val="solid"/>
              <a:miter/>
            </a:ln>
          </p:spPr>
          <p:txBody>
            <a:bodyPr rtlCol="0" anchor="ctr"/>
            <a:lstStyle/>
            <a:p>
              <a:endParaRPr lang="en-US" dirty="0"/>
            </a:p>
          </p:txBody>
        </p:sp>
        <p:sp>
          <p:nvSpPr>
            <p:cNvPr id="11" name="Freeform: Shape 70">
              <a:extLst>
                <a:ext uri="{FF2B5EF4-FFF2-40B4-BE49-F238E27FC236}">
                  <a16:creationId xmlns:a16="http://schemas.microsoft.com/office/drawing/2014/main" id="{1144DE8D-C3A4-08D5-0CC8-37C914FE9E9A}"/>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2" name="Freeform: Shape 71">
              <a:extLst>
                <a:ext uri="{FF2B5EF4-FFF2-40B4-BE49-F238E27FC236}">
                  <a16:creationId xmlns:a16="http://schemas.microsoft.com/office/drawing/2014/main" id="{4F77FA5D-4172-9AA6-5E71-EA297C76905F}"/>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3" name="Freeform: Shape 72">
              <a:extLst>
                <a:ext uri="{FF2B5EF4-FFF2-40B4-BE49-F238E27FC236}">
                  <a16:creationId xmlns:a16="http://schemas.microsoft.com/office/drawing/2014/main" id="{116300CB-C9E0-9A43-104B-F2AB807AC2E8}"/>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4" name="Freeform: Shape 73">
              <a:extLst>
                <a:ext uri="{FF2B5EF4-FFF2-40B4-BE49-F238E27FC236}">
                  <a16:creationId xmlns:a16="http://schemas.microsoft.com/office/drawing/2014/main" id="{21BC4363-9104-D536-40D1-6FF0D220558C}"/>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grpFill/>
            <a:ln w="6350" cap="flat">
              <a:noFill/>
              <a:prstDash val="solid"/>
              <a:miter/>
            </a:ln>
          </p:spPr>
          <p:txBody>
            <a:bodyPr rtlCol="0" anchor="ctr"/>
            <a:lstStyle/>
            <a:p>
              <a:endParaRPr lang="en-US" dirty="0"/>
            </a:p>
          </p:txBody>
        </p:sp>
        <p:sp>
          <p:nvSpPr>
            <p:cNvPr id="16" name="Freeform: Shape 74">
              <a:extLst>
                <a:ext uri="{FF2B5EF4-FFF2-40B4-BE49-F238E27FC236}">
                  <a16:creationId xmlns:a16="http://schemas.microsoft.com/office/drawing/2014/main" id="{12BD3D00-31E9-2F3D-6242-381840A38F9F}"/>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grpFill/>
            <a:ln w="6350" cap="flat">
              <a:noFill/>
              <a:prstDash val="solid"/>
              <a:miter/>
            </a:ln>
          </p:spPr>
          <p:txBody>
            <a:bodyPr rtlCol="0" anchor="ctr"/>
            <a:lstStyle/>
            <a:p>
              <a:endParaRPr lang="en-US" dirty="0"/>
            </a:p>
          </p:txBody>
        </p:sp>
        <p:sp>
          <p:nvSpPr>
            <p:cNvPr id="17" name="Freeform: Shape 75">
              <a:extLst>
                <a:ext uri="{FF2B5EF4-FFF2-40B4-BE49-F238E27FC236}">
                  <a16:creationId xmlns:a16="http://schemas.microsoft.com/office/drawing/2014/main" id="{7AEC88AC-53FE-B9D4-1640-97F33C7A23B1}"/>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grpFill/>
            <a:ln w="6350" cap="flat">
              <a:noFill/>
              <a:prstDash val="solid"/>
              <a:miter/>
            </a:ln>
          </p:spPr>
          <p:txBody>
            <a:bodyPr rtlCol="0" anchor="ctr"/>
            <a:lstStyle/>
            <a:p>
              <a:endParaRPr lang="en-US" dirty="0"/>
            </a:p>
          </p:txBody>
        </p:sp>
        <p:sp>
          <p:nvSpPr>
            <p:cNvPr id="18" name="Freeform: Shape 76">
              <a:extLst>
                <a:ext uri="{FF2B5EF4-FFF2-40B4-BE49-F238E27FC236}">
                  <a16:creationId xmlns:a16="http://schemas.microsoft.com/office/drawing/2014/main" id="{ED180FD9-F7C2-93C6-3D35-EFD330D5F8C3}"/>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9" name="Freeform: Shape 77">
              <a:extLst>
                <a:ext uri="{FF2B5EF4-FFF2-40B4-BE49-F238E27FC236}">
                  <a16:creationId xmlns:a16="http://schemas.microsoft.com/office/drawing/2014/main" id="{DB8459F0-1C30-7086-4D5F-4EB881DD1923}"/>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0" name="Freeform: Shape 78">
              <a:extLst>
                <a:ext uri="{FF2B5EF4-FFF2-40B4-BE49-F238E27FC236}">
                  <a16:creationId xmlns:a16="http://schemas.microsoft.com/office/drawing/2014/main" id="{60EEEF20-2DEC-BCC2-0DC3-49A6513FD571}"/>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1" name="Freeform: Shape 79">
              <a:extLst>
                <a:ext uri="{FF2B5EF4-FFF2-40B4-BE49-F238E27FC236}">
                  <a16:creationId xmlns:a16="http://schemas.microsoft.com/office/drawing/2014/main" id="{0ADC56A3-214C-04C2-7C4C-9B6D15A8987E}"/>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2" name="Freeform: Shape 80">
              <a:extLst>
                <a:ext uri="{FF2B5EF4-FFF2-40B4-BE49-F238E27FC236}">
                  <a16:creationId xmlns:a16="http://schemas.microsoft.com/office/drawing/2014/main" id="{DB4C5DF1-DA75-0B52-2770-BAAE7CD8906E}"/>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23" name="Freeform: Shape 81">
              <a:extLst>
                <a:ext uri="{FF2B5EF4-FFF2-40B4-BE49-F238E27FC236}">
                  <a16:creationId xmlns:a16="http://schemas.microsoft.com/office/drawing/2014/main" id="{4DF44BB1-9642-1742-8177-B08C86772DAA}"/>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grpFill/>
            <a:ln w="6350" cap="flat">
              <a:noFill/>
              <a:prstDash val="solid"/>
              <a:miter/>
            </a:ln>
          </p:spPr>
          <p:txBody>
            <a:bodyPr rtlCol="0" anchor="ctr"/>
            <a:lstStyle/>
            <a:p>
              <a:endParaRPr lang="en-US" dirty="0"/>
            </a:p>
          </p:txBody>
        </p:sp>
        <p:sp>
          <p:nvSpPr>
            <p:cNvPr id="24" name="Freeform: Shape 82">
              <a:extLst>
                <a:ext uri="{FF2B5EF4-FFF2-40B4-BE49-F238E27FC236}">
                  <a16:creationId xmlns:a16="http://schemas.microsoft.com/office/drawing/2014/main" id="{B333C1A9-A88B-8177-9CCE-E7C77744BC7F}"/>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5" name="Freeform: Shape 83">
              <a:extLst>
                <a:ext uri="{FF2B5EF4-FFF2-40B4-BE49-F238E27FC236}">
                  <a16:creationId xmlns:a16="http://schemas.microsoft.com/office/drawing/2014/main" id="{A2D823B1-86C2-3EB4-84F4-075C02E85B20}"/>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6" name="Freeform: Shape 84">
              <a:extLst>
                <a:ext uri="{FF2B5EF4-FFF2-40B4-BE49-F238E27FC236}">
                  <a16:creationId xmlns:a16="http://schemas.microsoft.com/office/drawing/2014/main" id="{D997AC53-6D01-C4F3-D9A6-F7579AEB15CA}"/>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7" name="Freeform: Shape 85">
              <a:extLst>
                <a:ext uri="{FF2B5EF4-FFF2-40B4-BE49-F238E27FC236}">
                  <a16:creationId xmlns:a16="http://schemas.microsoft.com/office/drawing/2014/main" id="{C825C9C3-0106-A073-AD1F-6680A094E1D0}"/>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8" name="Freeform: Shape 86">
              <a:extLst>
                <a:ext uri="{FF2B5EF4-FFF2-40B4-BE49-F238E27FC236}">
                  <a16:creationId xmlns:a16="http://schemas.microsoft.com/office/drawing/2014/main" id="{7DE67690-A26F-3155-8EBA-9A46CFA89800}"/>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9" name="Freeform: Shape 87">
              <a:extLst>
                <a:ext uri="{FF2B5EF4-FFF2-40B4-BE49-F238E27FC236}">
                  <a16:creationId xmlns:a16="http://schemas.microsoft.com/office/drawing/2014/main" id="{398D4329-1BA3-506F-B074-1CA81E08F2BE}"/>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30" name="Freeform: Shape 88">
              <a:extLst>
                <a:ext uri="{FF2B5EF4-FFF2-40B4-BE49-F238E27FC236}">
                  <a16:creationId xmlns:a16="http://schemas.microsoft.com/office/drawing/2014/main" id="{72FB56DF-8992-6077-5732-338F290848BF}"/>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grpFill/>
            <a:ln w="6350" cap="flat">
              <a:noFill/>
              <a:prstDash val="solid"/>
              <a:miter/>
            </a:ln>
          </p:spPr>
          <p:txBody>
            <a:bodyPr rtlCol="0" anchor="ctr"/>
            <a:lstStyle/>
            <a:p>
              <a:endParaRPr lang="en-US" dirty="0"/>
            </a:p>
          </p:txBody>
        </p:sp>
        <p:sp>
          <p:nvSpPr>
            <p:cNvPr id="31" name="Freeform: Shape 89">
              <a:extLst>
                <a:ext uri="{FF2B5EF4-FFF2-40B4-BE49-F238E27FC236}">
                  <a16:creationId xmlns:a16="http://schemas.microsoft.com/office/drawing/2014/main" id="{DEEF795A-4507-C27A-6CB7-11FFF33E9446}"/>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grpFill/>
            <a:ln w="6350" cap="flat">
              <a:noFill/>
              <a:prstDash val="solid"/>
              <a:miter/>
            </a:ln>
          </p:spPr>
          <p:txBody>
            <a:bodyPr rtlCol="0" anchor="ctr"/>
            <a:lstStyle/>
            <a:p>
              <a:endParaRPr lang="en-US" dirty="0"/>
            </a:p>
          </p:txBody>
        </p:sp>
        <p:sp>
          <p:nvSpPr>
            <p:cNvPr id="32" name="Freeform: Shape 90">
              <a:extLst>
                <a:ext uri="{FF2B5EF4-FFF2-40B4-BE49-F238E27FC236}">
                  <a16:creationId xmlns:a16="http://schemas.microsoft.com/office/drawing/2014/main" id="{270F9E66-D33D-EFC5-F2A9-66B8F9ECBA41}"/>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3" name="Freeform: Shape 91">
              <a:extLst>
                <a:ext uri="{FF2B5EF4-FFF2-40B4-BE49-F238E27FC236}">
                  <a16:creationId xmlns:a16="http://schemas.microsoft.com/office/drawing/2014/main" id="{C75B5C13-EADB-6817-ED3F-2BD605A8DCA5}"/>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4" name="Freeform: Shape 92">
              <a:extLst>
                <a:ext uri="{FF2B5EF4-FFF2-40B4-BE49-F238E27FC236}">
                  <a16:creationId xmlns:a16="http://schemas.microsoft.com/office/drawing/2014/main" id="{3EFFA502-59F5-B0BA-884B-9ED48ED530E2}"/>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5" name="Freeform: Shape 93">
              <a:extLst>
                <a:ext uri="{FF2B5EF4-FFF2-40B4-BE49-F238E27FC236}">
                  <a16:creationId xmlns:a16="http://schemas.microsoft.com/office/drawing/2014/main" id="{98930490-513F-C2E4-A3CD-37310EDF841F}"/>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6" name="Freeform: Shape 94">
              <a:extLst>
                <a:ext uri="{FF2B5EF4-FFF2-40B4-BE49-F238E27FC236}">
                  <a16:creationId xmlns:a16="http://schemas.microsoft.com/office/drawing/2014/main" id="{B59098D3-D6C0-F4E7-DDBA-C3FBEA5A1EB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7" name="Freeform: Shape 95">
              <a:extLst>
                <a:ext uri="{FF2B5EF4-FFF2-40B4-BE49-F238E27FC236}">
                  <a16:creationId xmlns:a16="http://schemas.microsoft.com/office/drawing/2014/main" id="{9730C50E-CD5A-C907-99BA-0652B9A7576C}"/>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grpFill/>
            <a:ln w="6350" cap="flat">
              <a:noFill/>
              <a:prstDash val="solid"/>
              <a:miter/>
            </a:ln>
          </p:spPr>
          <p:txBody>
            <a:bodyPr rtlCol="0" anchor="ctr"/>
            <a:lstStyle/>
            <a:p>
              <a:endParaRPr lang="en-US" dirty="0"/>
            </a:p>
          </p:txBody>
        </p:sp>
      </p:grpSp>
      <p:pic>
        <p:nvPicPr>
          <p:cNvPr id="4" name="Graphic 3">
            <a:extLst>
              <a:ext uri="{FF2B5EF4-FFF2-40B4-BE49-F238E27FC236}">
                <a16:creationId xmlns:a16="http://schemas.microsoft.com/office/drawing/2014/main" id="{2DCEC576-E80A-5B13-AD83-478816D7B59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156616" y="415030"/>
            <a:ext cx="3686328" cy="437585"/>
          </a:xfrm>
          <a:prstGeom prst="rect">
            <a:avLst/>
          </a:prstGeom>
        </p:spPr>
      </p:pic>
    </p:spTree>
    <p:extLst>
      <p:ext uri="{BB962C8B-B14F-4D97-AF65-F5344CB8AC3E}">
        <p14:creationId xmlns:p14="http://schemas.microsoft.com/office/powerpoint/2010/main" val="1024328550"/>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3" name="Title Placeholder 1">
            <a:extLst>
              <a:ext uri="{FF2B5EF4-FFF2-40B4-BE49-F238E27FC236}">
                <a16:creationId xmlns:a16="http://schemas.microsoft.com/office/drawing/2014/main" id="{E4C37F3D-EF8C-356F-5277-AC399D9EDD7F}"/>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
        <p:nvSpPr>
          <p:cNvPr id="8" name="Content Placeholder 7">
            <a:extLst>
              <a:ext uri="{FF2B5EF4-FFF2-40B4-BE49-F238E27FC236}">
                <a16:creationId xmlns:a16="http://schemas.microsoft.com/office/drawing/2014/main" id="{D646AED9-4300-8C0A-0989-45F971CBFF83}"/>
              </a:ext>
            </a:extLst>
          </p:cNvPr>
          <p:cNvSpPr>
            <a:spLocks noGrp="1"/>
          </p:cNvSpPr>
          <p:nvPr>
            <p:ph sz="quarter" idx="13"/>
          </p:nvPr>
        </p:nvSpPr>
        <p:spPr>
          <a:xfrm>
            <a:off x="231775" y="1333500"/>
            <a:ext cx="10113963" cy="4762500"/>
          </a:xfrm>
          <a:prstGeom prst="rect">
            <a:avLst/>
          </a:prstGeom>
        </p:spPr>
        <p:txBody>
          <a:bodyPr lIns="0" tIns="0" rIns="0" bIns="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521039559"/>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7" name="Title 5">
            <a:extLst>
              <a:ext uri="{FF2B5EF4-FFF2-40B4-BE49-F238E27FC236}">
                <a16:creationId xmlns:a16="http://schemas.microsoft.com/office/drawing/2014/main" id="{177ECF32-7305-38CA-38CF-166B8491D9D9}"/>
              </a:ext>
            </a:extLst>
          </p:cNvPr>
          <p:cNvSpPr>
            <a:spLocks noGrp="1"/>
          </p:cNvSpPr>
          <p:nvPr>
            <p:ph type="title"/>
          </p:nvPr>
        </p:nvSpPr>
        <p:spPr>
          <a:xfrm>
            <a:off x="231077" y="535756"/>
            <a:ext cx="10215665" cy="492944"/>
          </a:xfrm>
          <a:prstGeom prst="rect">
            <a:avLst/>
          </a:prstGeom>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
        <p:nvSpPr>
          <p:cNvPr id="12" name="Text Placeholder 9">
            <a:extLst>
              <a:ext uri="{FF2B5EF4-FFF2-40B4-BE49-F238E27FC236}">
                <a16:creationId xmlns:a16="http://schemas.microsoft.com/office/drawing/2014/main" id="{0C6CAB18-E12B-7EAD-A0E3-9B3D5B567A52}"/>
              </a:ext>
            </a:extLst>
          </p:cNvPr>
          <p:cNvSpPr>
            <a:spLocks noGrp="1"/>
          </p:cNvSpPr>
          <p:nvPr>
            <p:ph type="body" sz="quarter" idx="13" hasCustomPrompt="1"/>
          </p:nvPr>
        </p:nvSpPr>
        <p:spPr>
          <a:xfrm>
            <a:off x="212725" y="198178"/>
            <a:ext cx="2492897"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ctr">
              <a:defRPr lang="en-US" sz="1200" b="1" kern="1500" cap="all" spc="200" baseline="0" dirty="0">
                <a:solidFill>
                  <a:schemeClr val="bg2"/>
                </a:solidFill>
                <a:latin typeface="+mn-lt"/>
                <a:cs typeface="+mn-cs"/>
              </a:defRPr>
            </a:lvl1pPr>
          </a:lstStyle>
          <a:p>
            <a:pPr lvl="0" algn="ctr"/>
            <a:r>
              <a:rPr lang="en-US" dirty="0"/>
              <a:t>Polling Question</a:t>
            </a:r>
          </a:p>
        </p:txBody>
      </p:sp>
      <p:cxnSp>
        <p:nvCxnSpPr>
          <p:cNvPr id="4" name="Straight Connector 3">
            <a:extLst>
              <a:ext uri="{FF2B5EF4-FFF2-40B4-BE49-F238E27FC236}">
                <a16:creationId xmlns:a16="http://schemas.microsoft.com/office/drawing/2014/main" id="{D48F43F8-E471-42D6-1216-AC8517F252BC}"/>
              </a:ext>
              <a:ext uri="{C183D7F6-B498-43B3-948B-1728B52AA6E4}">
                <adec:decorative xmlns:adec="http://schemas.microsoft.com/office/drawing/2017/decorative" val="1"/>
              </a:ext>
            </a:extLst>
          </p:cNvPr>
          <p:cNvCxnSpPr>
            <a:cxnSpLocks/>
          </p:cNvCxnSpPr>
          <p:nvPr userDrawn="1"/>
        </p:nvCxnSpPr>
        <p:spPr>
          <a:xfrm>
            <a:off x="5260259" y="1651129"/>
            <a:ext cx="0" cy="303517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Text Placeholder 8">
            <a:extLst>
              <a:ext uri="{FF2B5EF4-FFF2-40B4-BE49-F238E27FC236}">
                <a16:creationId xmlns:a16="http://schemas.microsoft.com/office/drawing/2014/main" id="{E7A123A2-2DF6-F19E-CDAB-89428501B2D8}"/>
              </a:ext>
            </a:extLst>
          </p:cNvPr>
          <p:cNvSpPr>
            <a:spLocks noGrp="1"/>
          </p:cNvSpPr>
          <p:nvPr>
            <p:ph type="body" sz="quarter" idx="14"/>
          </p:nvPr>
        </p:nvSpPr>
        <p:spPr>
          <a:xfrm>
            <a:off x="212725" y="1651129"/>
            <a:ext cx="5048250" cy="4449634"/>
          </a:xfrm>
          <a:prstGeom prst="rect">
            <a:avLst/>
          </a:prstGeom>
        </p:spPr>
        <p:txBody>
          <a:bodyPr vert="horz" wrap="square" lIns="0" tIns="0" rIns="0" bIns="0" rtlCol="0" anchor="t" anchorCtr="0">
            <a:noAutofit/>
          </a:bodyPr>
          <a:lstStyle>
            <a:lvl1pPr>
              <a:defRPr lang="en-US" sz="2000" b="0" i="0" spc="100" baseline="0" smtClean="0">
                <a:solidFill>
                  <a:schemeClr val="tx1"/>
                </a:solidFill>
                <a:ea typeface="+mj-ea"/>
              </a:defRPr>
            </a:lvl1pPr>
            <a:lvl2pPr>
              <a:defRPr lang="en-US" sz="2000" smtClean="0">
                <a:solidFill>
                  <a:schemeClr val="tx1"/>
                </a:solidFill>
                <a:latin typeface="+mn-lt"/>
                <a:cs typeface="+mn-cs"/>
              </a:defRPr>
            </a:lvl2pPr>
            <a:lvl3pPr>
              <a:defRPr lang="en-US" sz="2000" smtClean="0">
                <a:solidFill>
                  <a:schemeClr val="tx1"/>
                </a:solidFill>
                <a:latin typeface="+mn-lt"/>
                <a:cs typeface="+mn-cs"/>
              </a:defRPr>
            </a:lvl3pPr>
            <a:lvl4pPr>
              <a:defRPr lang="en-US" sz="2000" smtClean="0">
                <a:solidFill>
                  <a:schemeClr val="tx1"/>
                </a:solidFill>
                <a:latin typeface="+mn-lt"/>
                <a:cs typeface="+mn-cs"/>
              </a:defRPr>
            </a:lvl4pPr>
            <a:lvl5pPr>
              <a:defRPr lang="en-US" sz="2000">
                <a:solidFill>
                  <a:schemeClr val="tx1"/>
                </a:solidFill>
                <a:latin typeface="+mn-lt"/>
                <a:cs typeface="+mn-cs"/>
              </a:defRPr>
            </a:lvl5pPr>
          </a:lstStyle>
          <a:p>
            <a:pPr lvl="0">
              <a:lnSpc>
                <a:spcPct val="110000"/>
              </a:lnSpc>
              <a:spcBef>
                <a:spcPts val="0"/>
              </a:spcBef>
            </a:pPr>
            <a:r>
              <a:rPr lang="en-US" dirty="0"/>
              <a:t>Click to edit Master text styles</a:t>
            </a:r>
          </a:p>
          <a:p>
            <a:pPr marL="457200" lvl="1"/>
            <a:r>
              <a:rPr lang="en-US" dirty="0"/>
              <a:t>Second level</a:t>
            </a:r>
          </a:p>
          <a:p>
            <a:pPr marL="914400" lvl="2"/>
            <a:r>
              <a:rPr lang="en-US" dirty="0"/>
              <a:t>Third level</a:t>
            </a:r>
          </a:p>
          <a:p>
            <a:pPr marL="1371600" lvl="3"/>
            <a:r>
              <a:rPr lang="en-US" dirty="0"/>
              <a:t>Fourth level</a:t>
            </a:r>
          </a:p>
          <a:p>
            <a:pPr marL="1828800" lvl="4"/>
            <a:r>
              <a:rPr lang="en-US" dirty="0"/>
              <a:t>Fifth level</a:t>
            </a:r>
          </a:p>
        </p:txBody>
      </p:sp>
      <p:sp>
        <p:nvSpPr>
          <p:cNvPr id="11" name="Text Placeholder 8">
            <a:extLst>
              <a:ext uri="{FF2B5EF4-FFF2-40B4-BE49-F238E27FC236}">
                <a16:creationId xmlns:a16="http://schemas.microsoft.com/office/drawing/2014/main" id="{D019ED9F-08C1-F8F6-2845-FFD4DF8E1B26}"/>
              </a:ext>
            </a:extLst>
          </p:cNvPr>
          <p:cNvSpPr>
            <a:spLocks noGrp="1"/>
          </p:cNvSpPr>
          <p:nvPr>
            <p:ph type="body" sz="quarter" idx="15"/>
          </p:nvPr>
        </p:nvSpPr>
        <p:spPr>
          <a:xfrm>
            <a:off x="5423215" y="1651129"/>
            <a:ext cx="5048250" cy="4449634"/>
          </a:xfrm>
          <a:prstGeom prst="rect">
            <a:avLst/>
          </a:prstGeom>
        </p:spPr>
        <p:txBody>
          <a:bodyPr vert="horz" wrap="square" lIns="0" tIns="0" rIns="0" bIns="0" rtlCol="0" anchor="t" anchorCtr="0">
            <a:noAutofit/>
          </a:bodyPr>
          <a:lstStyle>
            <a:lvl1pPr marL="342900" indent="-282575">
              <a:buFont typeface="+mj-lt"/>
              <a:buAutoNum type="alphaUcPeriod"/>
              <a:tabLst/>
              <a:defRPr lang="en-US" sz="2000" b="0" i="0" spc="100" baseline="0" smtClean="0">
                <a:solidFill>
                  <a:schemeClr val="tx1"/>
                </a:solidFill>
                <a:ea typeface="+mj-ea"/>
              </a:defRPr>
            </a:lvl1pPr>
            <a:lvl2pPr marL="114300" indent="0">
              <a:buFont typeface="+mj-lt"/>
              <a:buNone/>
              <a:defRPr lang="en-US" sz="1800" smtClean="0">
                <a:solidFill>
                  <a:schemeClr val="tx1"/>
                </a:solidFill>
                <a:latin typeface="+mn-lt"/>
                <a:cs typeface="+mn-cs"/>
              </a:defRPr>
            </a:lvl2pPr>
            <a:lvl3pPr marL="571500" indent="0">
              <a:buFont typeface="+mj-lt"/>
              <a:buNone/>
              <a:defRPr lang="en-US" smtClean="0">
                <a:solidFill>
                  <a:schemeClr val="tx1"/>
                </a:solidFill>
                <a:latin typeface="+mn-lt"/>
                <a:cs typeface="+mn-cs"/>
              </a:defRPr>
            </a:lvl3pPr>
            <a:lvl4pPr marL="1028700" indent="0">
              <a:buFont typeface="+mj-lt"/>
              <a:buNone/>
              <a:defRPr lang="en-US" sz="1800" smtClean="0">
                <a:solidFill>
                  <a:schemeClr val="tx1"/>
                </a:solidFill>
                <a:latin typeface="+mn-lt"/>
                <a:cs typeface="+mn-cs"/>
              </a:defRPr>
            </a:lvl4pPr>
            <a:lvl5pPr marL="1485900" indent="0">
              <a:buFont typeface="+mj-lt"/>
              <a:buNone/>
              <a:defRPr lang="en-US" sz="1800">
                <a:solidFill>
                  <a:schemeClr val="tx1"/>
                </a:solidFill>
                <a:latin typeface="+mn-lt"/>
                <a:cs typeface="+mn-cs"/>
              </a:defRPr>
            </a:lvl5pPr>
          </a:lstStyle>
          <a:p>
            <a:pPr lvl="0">
              <a:lnSpc>
                <a:spcPct val="110000"/>
              </a:lnSpc>
              <a:spcBef>
                <a:spcPts val="0"/>
              </a:spcBef>
            </a:pPr>
            <a:r>
              <a:rPr lang="en-US" dirty="0"/>
              <a:t>Click to edit Master text styles</a:t>
            </a:r>
          </a:p>
          <a:p>
            <a:pPr lvl="0">
              <a:lnSpc>
                <a:spcPct val="110000"/>
              </a:lnSpc>
              <a:spcBef>
                <a:spcPts val="0"/>
              </a:spcBef>
            </a:pPr>
            <a:r>
              <a:rPr lang="en-US" dirty="0"/>
              <a:t>Second level</a:t>
            </a:r>
          </a:p>
          <a:p>
            <a:pPr lvl="0">
              <a:lnSpc>
                <a:spcPct val="110000"/>
              </a:lnSpc>
              <a:spcBef>
                <a:spcPts val="0"/>
              </a:spcBef>
            </a:pPr>
            <a:r>
              <a:rPr lang="en-US" dirty="0"/>
              <a:t>Third level</a:t>
            </a:r>
          </a:p>
          <a:p>
            <a:pPr lvl="0">
              <a:lnSpc>
                <a:spcPct val="110000"/>
              </a:lnSpc>
              <a:spcBef>
                <a:spcPts val="0"/>
              </a:spcBef>
            </a:pPr>
            <a:r>
              <a:rPr lang="en-US" dirty="0"/>
              <a:t>Fourth level</a:t>
            </a:r>
          </a:p>
          <a:p>
            <a:pPr lvl="0">
              <a:lnSpc>
                <a:spcPct val="110000"/>
              </a:lnSpc>
              <a:spcBef>
                <a:spcPts val="0"/>
              </a:spcBef>
            </a:pPr>
            <a:r>
              <a:rPr lang="en-US" dirty="0"/>
              <a:t>Fifth level</a:t>
            </a:r>
          </a:p>
        </p:txBody>
      </p:sp>
    </p:spTree>
    <p:extLst>
      <p:ext uri="{BB962C8B-B14F-4D97-AF65-F5344CB8AC3E}">
        <p14:creationId xmlns:p14="http://schemas.microsoft.com/office/powerpoint/2010/main" val="3064347612"/>
      </p:ext>
    </p:extLst>
  </p:cSld>
  <p:clrMapOvr>
    <a:masterClrMapping/>
  </p:clrMapOvr>
  <p:extLst>
    <p:ext uri="{DCECCB84-F9BA-43D5-87BE-67443E8EF086}">
      <p15:sldGuideLst xmlns:p15="http://schemas.microsoft.com/office/powerpoint/2012/main">
        <p15:guide id="1" pos="336">
          <p15:clr>
            <a:srgbClr val="FBAE40"/>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13" name="Title Placeholder 1">
            <a:extLst>
              <a:ext uri="{FF2B5EF4-FFF2-40B4-BE49-F238E27FC236}">
                <a16:creationId xmlns:a16="http://schemas.microsoft.com/office/drawing/2014/main" id="{DBF90BB0-D47D-F9F0-02EE-80D089976938}"/>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
        <p:nvSpPr>
          <p:cNvPr id="15" name="Text Placeholder 9">
            <a:extLst>
              <a:ext uri="{FF2B5EF4-FFF2-40B4-BE49-F238E27FC236}">
                <a16:creationId xmlns:a16="http://schemas.microsoft.com/office/drawing/2014/main" id="{F2FFE235-A927-8A9C-3BAA-13F1B9FD865C}"/>
              </a:ext>
            </a:extLst>
          </p:cNvPr>
          <p:cNvSpPr>
            <a:spLocks noGrp="1"/>
          </p:cNvSpPr>
          <p:nvPr>
            <p:ph type="body" sz="quarter" idx="13" hasCustomPrompt="1"/>
          </p:nvPr>
        </p:nvSpPr>
        <p:spPr>
          <a:xfrm>
            <a:off x="212725" y="198178"/>
            <a:ext cx="2492897"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l">
              <a:defRPr lang="en-US" sz="1200" b="1" kern="1500" cap="all" spc="200" baseline="0" dirty="0">
                <a:solidFill>
                  <a:schemeClr val="bg2"/>
                </a:solidFill>
                <a:latin typeface="+mn-lt"/>
                <a:cs typeface="+mn-cs"/>
              </a:defRPr>
            </a:lvl1pPr>
          </a:lstStyle>
          <a:p>
            <a:pPr lvl="0" algn="ctr"/>
            <a:r>
              <a:rPr lang="en-US" dirty="0"/>
              <a:t>Polling Question</a:t>
            </a:r>
          </a:p>
        </p:txBody>
      </p:sp>
      <p:sp>
        <p:nvSpPr>
          <p:cNvPr id="18" name="Content Placeholder 16">
            <a:extLst>
              <a:ext uri="{FF2B5EF4-FFF2-40B4-BE49-F238E27FC236}">
                <a16:creationId xmlns:a16="http://schemas.microsoft.com/office/drawing/2014/main" id="{3DF21E92-7EDD-2CB6-EF01-692E19419888}"/>
              </a:ext>
            </a:extLst>
          </p:cNvPr>
          <p:cNvSpPr>
            <a:spLocks noGrp="1"/>
          </p:cNvSpPr>
          <p:nvPr>
            <p:ph sz="quarter" idx="14"/>
          </p:nvPr>
        </p:nvSpPr>
        <p:spPr>
          <a:xfrm>
            <a:off x="231775" y="1333500"/>
            <a:ext cx="10113963" cy="4762500"/>
          </a:xfrm>
          <a:prstGeom prst="rect">
            <a:avLst/>
          </a:prstGeom>
        </p:spPr>
        <p:txBody>
          <a:bodyPr lIns="0" tIns="0" rIns="0" bIns="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356981383"/>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3_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7" name="Title 5">
            <a:extLst>
              <a:ext uri="{FF2B5EF4-FFF2-40B4-BE49-F238E27FC236}">
                <a16:creationId xmlns:a16="http://schemas.microsoft.com/office/drawing/2014/main" id="{177ECF32-7305-38CA-38CF-166B8491D9D9}"/>
              </a:ext>
            </a:extLst>
          </p:cNvPr>
          <p:cNvSpPr>
            <a:spLocks noGrp="1"/>
          </p:cNvSpPr>
          <p:nvPr>
            <p:ph type="title"/>
          </p:nvPr>
        </p:nvSpPr>
        <p:spPr>
          <a:xfrm>
            <a:off x="231077" y="535756"/>
            <a:ext cx="10215665" cy="492944"/>
          </a:xfrm>
          <a:prstGeom prst="rect">
            <a:avLst/>
          </a:prstGeom>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
        <p:nvSpPr>
          <p:cNvPr id="12" name="Text Placeholder 9">
            <a:extLst>
              <a:ext uri="{FF2B5EF4-FFF2-40B4-BE49-F238E27FC236}">
                <a16:creationId xmlns:a16="http://schemas.microsoft.com/office/drawing/2014/main" id="{0C6CAB18-E12B-7EAD-A0E3-9B3D5B567A52}"/>
              </a:ext>
            </a:extLst>
          </p:cNvPr>
          <p:cNvSpPr>
            <a:spLocks noGrp="1"/>
          </p:cNvSpPr>
          <p:nvPr>
            <p:ph type="body" sz="quarter" idx="13" hasCustomPrompt="1"/>
          </p:nvPr>
        </p:nvSpPr>
        <p:spPr>
          <a:xfrm>
            <a:off x="212725" y="198178"/>
            <a:ext cx="2492897"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ctr">
              <a:defRPr lang="en-US" sz="1200" b="1" kern="1500" cap="all" spc="200" baseline="0" dirty="0">
                <a:solidFill>
                  <a:schemeClr val="bg2"/>
                </a:solidFill>
                <a:latin typeface="+mn-lt"/>
                <a:cs typeface="+mn-cs"/>
              </a:defRPr>
            </a:lvl1pPr>
          </a:lstStyle>
          <a:p>
            <a:pPr lvl="0" algn="ctr"/>
            <a:r>
              <a:rPr lang="en-US" dirty="0"/>
              <a:t>Polling Question</a:t>
            </a:r>
          </a:p>
        </p:txBody>
      </p:sp>
      <p:sp>
        <p:nvSpPr>
          <p:cNvPr id="10" name="Text Placeholder 8">
            <a:extLst>
              <a:ext uri="{FF2B5EF4-FFF2-40B4-BE49-F238E27FC236}">
                <a16:creationId xmlns:a16="http://schemas.microsoft.com/office/drawing/2014/main" id="{E7A123A2-2DF6-F19E-CDAB-89428501B2D8}"/>
              </a:ext>
            </a:extLst>
          </p:cNvPr>
          <p:cNvSpPr>
            <a:spLocks noGrp="1"/>
          </p:cNvSpPr>
          <p:nvPr>
            <p:ph type="body" sz="quarter" idx="14"/>
          </p:nvPr>
        </p:nvSpPr>
        <p:spPr>
          <a:xfrm>
            <a:off x="212725" y="1651129"/>
            <a:ext cx="5048250" cy="4449634"/>
          </a:xfrm>
          <a:prstGeom prst="rect">
            <a:avLst/>
          </a:prstGeom>
        </p:spPr>
        <p:txBody>
          <a:bodyPr vert="horz" wrap="square" lIns="0" tIns="0" rIns="0" bIns="0" rtlCol="0" anchor="t" anchorCtr="0">
            <a:noAutofit/>
          </a:bodyPr>
          <a:lstStyle>
            <a:lvl1pPr>
              <a:defRPr lang="en-US" sz="1800" b="0" i="0" spc="100" baseline="0" smtClean="0">
                <a:solidFill>
                  <a:schemeClr val="tx1"/>
                </a:solidFill>
                <a:ea typeface="+mj-ea"/>
              </a:defRPr>
            </a:lvl1pPr>
            <a:lvl2pPr>
              <a:defRPr lang="en-US" sz="1800" smtClean="0">
                <a:solidFill>
                  <a:schemeClr val="tx1"/>
                </a:solidFill>
                <a:latin typeface="+mn-lt"/>
                <a:cs typeface="+mn-cs"/>
              </a:defRPr>
            </a:lvl2pPr>
            <a:lvl3pPr>
              <a:defRPr lang="en-US" smtClean="0">
                <a:solidFill>
                  <a:schemeClr val="tx1"/>
                </a:solidFill>
                <a:latin typeface="+mn-lt"/>
                <a:cs typeface="+mn-cs"/>
              </a:defRPr>
            </a:lvl3pPr>
            <a:lvl4pPr>
              <a:defRPr lang="en-US" sz="1800" smtClean="0">
                <a:solidFill>
                  <a:schemeClr val="tx1"/>
                </a:solidFill>
                <a:latin typeface="+mn-lt"/>
                <a:cs typeface="+mn-cs"/>
              </a:defRPr>
            </a:lvl4pPr>
            <a:lvl5pPr>
              <a:defRPr lang="en-US" sz="1800">
                <a:solidFill>
                  <a:schemeClr val="tx1"/>
                </a:solidFill>
                <a:latin typeface="+mn-lt"/>
                <a:cs typeface="+mn-cs"/>
              </a:defRPr>
            </a:lvl5pPr>
          </a:lstStyle>
          <a:p>
            <a:pPr lvl="0">
              <a:lnSpc>
                <a:spcPct val="110000"/>
              </a:lnSpc>
              <a:spcBef>
                <a:spcPts val="0"/>
              </a:spcBef>
            </a:pPr>
            <a:r>
              <a:rPr lang="en-US"/>
              <a:t>Click to edit Master text styles</a:t>
            </a:r>
          </a:p>
          <a:p>
            <a:pPr marL="457200" lvl="1"/>
            <a:r>
              <a:rPr lang="en-US"/>
              <a:t>Second level</a:t>
            </a:r>
          </a:p>
          <a:p>
            <a:pPr marL="914400" lvl="2"/>
            <a:r>
              <a:rPr lang="en-US"/>
              <a:t>Third level</a:t>
            </a:r>
          </a:p>
          <a:p>
            <a:pPr marL="1371600" lvl="3"/>
            <a:r>
              <a:rPr lang="en-US"/>
              <a:t>Fourth level</a:t>
            </a:r>
          </a:p>
          <a:p>
            <a:pPr marL="1828800" lvl="4"/>
            <a:r>
              <a:rPr lang="en-US"/>
              <a:t>Fifth level</a:t>
            </a:r>
          </a:p>
        </p:txBody>
      </p:sp>
    </p:spTree>
    <p:extLst>
      <p:ext uri="{BB962C8B-B14F-4D97-AF65-F5344CB8AC3E}">
        <p14:creationId xmlns:p14="http://schemas.microsoft.com/office/powerpoint/2010/main" val="3750692387"/>
      </p:ext>
    </p:extLst>
  </p:cSld>
  <p:clrMapOvr>
    <a:masterClrMapping/>
  </p:clrMapOvr>
  <p:extLst>
    <p:ext uri="{DCECCB84-F9BA-43D5-87BE-67443E8EF086}">
      <p15:sldGuideLst xmlns:p15="http://schemas.microsoft.com/office/powerpoint/2012/main">
        <p15:guide id="1" pos="336">
          <p15:clr>
            <a:srgbClr val="FBAE40"/>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204EA1A6-CA73-4166-FE93-EE8D615AC01D}"/>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3" name="Title 5">
            <a:extLst>
              <a:ext uri="{FF2B5EF4-FFF2-40B4-BE49-F238E27FC236}">
                <a16:creationId xmlns:a16="http://schemas.microsoft.com/office/drawing/2014/main" id="{2F0765B4-87A1-47FC-740A-0693987E3F4C}"/>
              </a:ext>
            </a:extLst>
          </p:cNvPr>
          <p:cNvSpPr>
            <a:spLocks noGrp="1"/>
          </p:cNvSpPr>
          <p:nvPr>
            <p:ph type="title"/>
          </p:nvPr>
        </p:nvSpPr>
        <p:spPr>
          <a:xfrm>
            <a:off x="231077" y="535756"/>
            <a:ext cx="10203103" cy="492944"/>
          </a:xfrm>
          <a:prstGeom prst="rect">
            <a:avLst/>
          </a:prstGeom>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Tree>
    <p:extLst>
      <p:ext uri="{BB962C8B-B14F-4D97-AF65-F5344CB8AC3E}">
        <p14:creationId xmlns:p14="http://schemas.microsoft.com/office/powerpoint/2010/main" val="1354675793"/>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a:prstGeom prst="rect">
            <a:avLst/>
          </a:prstGeom>
        </p:spPr>
        <p:txBody>
          <a:bodyPr rIns="0"/>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
        <p:nvSpPr>
          <p:cNvPr id="4" name="Slide Number Placeholder 3">
            <a:extLst>
              <a:ext uri="{FF2B5EF4-FFF2-40B4-BE49-F238E27FC236}">
                <a16:creationId xmlns:a16="http://schemas.microsoft.com/office/drawing/2014/main" id="{86BD4267-65D9-3F39-D27C-0AFD1B59CCC8}"/>
              </a:ext>
            </a:extLst>
          </p:cNvPr>
          <p:cNvSpPr>
            <a:spLocks noGrp="1"/>
          </p:cNvSpPr>
          <p:nvPr>
            <p:ph type="sldNum" sz="quarter" idx="16"/>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Tree>
    <p:extLst>
      <p:ext uri="{BB962C8B-B14F-4D97-AF65-F5344CB8AC3E}">
        <p14:creationId xmlns:p14="http://schemas.microsoft.com/office/powerpoint/2010/main" val="880389397"/>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6" name="Slide Number Placeholder 5">
            <a:extLst>
              <a:ext uri="{FF2B5EF4-FFF2-40B4-BE49-F238E27FC236}">
                <a16:creationId xmlns:a16="http://schemas.microsoft.com/office/drawing/2014/main" id="{95A4CCDF-557C-37C3-FD6F-C677C0602B26}"/>
              </a:ext>
            </a:extLst>
          </p:cNvPr>
          <p:cNvSpPr>
            <a:spLocks noGrp="1"/>
          </p:cNvSpPr>
          <p:nvPr>
            <p:ph type="sldNum" sz="quarter" idx="18"/>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4" name="Title 1">
            <a:extLst>
              <a:ext uri="{FF2B5EF4-FFF2-40B4-BE49-F238E27FC236}">
                <a16:creationId xmlns:a16="http://schemas.microsoft.com/office/drawing/2014/main" id="{B63F1DB4-0547-7A8A-EE23-20411D8ADB71}"/>
              </a:ext>
            </a:extLst>
          </p:cNvPr>
          <p:cNvSpPr txBox="1">
            <a:spLocks/>
          </p:cNvSpPr>
          <p:nvPr userDrawn="1"/>
        </p:nvSpPr>
        <p:spPr>
          <a:xfrm>
            <a:off x="231078" y="826312"/>
            <a:ext cx="2942886" cy="1511952"/>
          </a:xfrm>
          <a:prstGeom prst="rect">
            <a:avLst/>
          </a:prstGeom>
        </p:spPr>
        <p:txBody>
          <a:bodyPr vert="horz" lIns="0" tIns="0" rIns="0" bIns="0" rtlCol="0" anchor="ctr" anchorCtr="0">
            <a:spAutoFit/>
          </a:bodyPr>
          <a:lstStyle>
            <a:lvl1pPr algn="l" defTabSz="914400" rtl="0" eaLnBrk="1" latinLnBrk="0" hangingPunct="1">
              <a:lnSpc>
                <a:spcPct val="110000"/>
              </a:lnSpc>
              <a:spcBef>
                <a:spcPts val="0"/>
              </a:spcBef>
              <a:buNone/>
              <a:defRPr sz="3000" b="1" i="0" kern="1200" spc="100" baseline="0">
                <a:solidFill>
                  <a:schemeClr val="tx1"/>
                </a:solidFill>
                <a:latin typeface="Poppins"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b="1" i="0" dirty="0">
                <a:latin typeface="Newsreader ExtraBold" panose="02000000000000000000" pitchFamily="2" charset="77"/>
              </a:rPr>
              <a:t>Click to edit Master title style</a:t>
            </a:r>
          </a:p>
        </p:txBody>
      </p:sp>
      <p:sp>
        <p:nvSpPr>
          <p:cNvPr id="5" name="Text Placeholder 7">
            <a:extLst>
              <a:ext uri="{FF2B5EF4-FFF2-40B4-BE49-F238E27FC236}">
                <a16:creationId xmlns:a16="http://schemas.microsoft.com/office/drawing/2014/main" id="{90C6061A-79E9-4DAE-8D6E-A44E6EB35E79}"/>
              </a:ext>
            </a:extLst>
          </p:cNvPr>
          <p:cNvSpPr>
            <a:spLocks noGrp="1"/>
          </p:cNvSpPr>
          <p:nvPr>
            <p:ph type="body" sz="quarter" idx="19"/>
          </p:nvPr>
        </p:nvSpPr>
        <p:spPr>
          <a:xfrm>
            <a:off x="231078" y="3066939"/>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4002161052"/>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9793A403-D174-DFA1-5AF0-484E9E7A0CC9}"/>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Tree>
    <p:extLst>
      <p:ext uri="{BB962C8B-B14F-4D97-AF65-F5344CB8AC3E}">
        <p14:creationId xmlns:p14="http://schemas.microsoft.com/office/powerpoint/2010/main" val="4124189264"/>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3" name="Title Placeholder 1">
            <a:extLst>
              <a:ext uri="{FF2B5EF4-FFF2-40B4-BE49-F238E27FC236}">
                <a16:creationId xmlns:a16="http://schemas.microsoft.com/office/drawing/2014/main" id="{E4C37F3D-EF8C-356F-5277-AC399D9EDD7F}"/>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
        <p:nvSpPr>
          <p:cNvPr id="8" name="Content Placeholder 7">
            <a:extLst>
              <a:ext uri="{FF2B5EF4-FFF2-40B4-BE49-F238E27FC236}">
                <a16:creationId xmlns:a16="http://schemas.microsoft.com/office/drawing/2014/main" id="{D646AED9-4300-8C0A-0989-45F971CBFF83}"/>
              </a:ext>
            </a:extLst>
          </p:cNvPr>
          <p:cNvSpPr>
            <a:spLocks noGrp="1"/>
          </p:cNvSpPr>
          <p:nvPr>
            <p:ph sz="quarter" idx="13"/>
          </p:nvPr>
        </p:nvSpPr>
        <p:spPr>
          <a:xfrm>
            <a:off x="231775" y="1333500"/>
            <a:ext cx="10113963" cy="4762500"/>
          </a:xfrm>
          <a:prstGeom prst="rect">
            <a:avLst/>
          </a:prstGeom>
        </p:spPr>
        <p:txBody>
          <a:bodyPr lIns="0" tIns="0" rIns="0" bIns="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228902770"/>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7" name="Title 5">
            <a:extLst>
              <a:ext uri="{FF2B5EF4-FFF2-40B4-BE49-F238E27FC236}">
                <a16:creationId xmlns:a16="http://schemas.microsoft.com/office/drawing/2014/main" id="{177ECF32-7305-38CA-38CF-166B8491D9D9}"/>
              </a:ext>
            </a:extLst>
          </p:cNvPr>
          <p:cNvSpPr>
            <a:spLocks noGrp="1"/>
          </p:cNvSpPr>
          <p:nvPr>
            <p:ph type="title"/>
          </p:nvPr>
        </p:nvSpPr>
        <p:spPr>
          <a:xfrm>
            <a:off x="231077" y="535756"/>
            <a:ext cx="10215665" cy="492944"/>
          </a:xfrm>
          <a:prstGeom prst="rect">
            <a:avLst/>
          </a:prstGeom>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
        <p:nvSpPr>
          <p:cNvPr id="12" name="Text Placeholder 9">
            <a:extLst>
              <a:ext uri="{FF2B5EF4-FFF2-40B4-BE49-F238E27FC236}">
                <a16:creationId xmlns:a16="http://schemas.microsoft.com/office/drawing/2014/main" id="{0C6CAB18-E12B-7EAD-A0E3-9B3D5B567A52}"/>
              </a:ext>
            </a:extLst>
          </p:cNvPr>
          <p:cNvSpPr>
            <a:spLocks noGrp="1"/>
          </p:cNvSpPr>
          <p:nvPr>
            <p:ph type="body" sz="quarter" idx="13" hasCustomPrompt="1"/>
          </p:nvPr>
        </p:nvSpPr>
        <p:spPr>
          <a:xfrm>
            <a:off x="212725" y="198178"/>
            <a:ext cx="2492897"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ctr">
              <a:defRPr lang="en-US" sz="1200" b="1" kern="1500" cap="all" spc="200" baseline="0" dirty="0">
                <a:solidFill>
                  <a:schemeClr val="bg2"/>
                </a:solidFill>
                <a:latin typeface="+mn-lt"/>
                <a:cs typeface="+mn-cs"/>
              </a:defRPr>
            </a:lvl1pPr>
          </a:lstStyle>
          <a:p>
            <a:pPr lvl="0" algn="ctr"/>
            <a:r>
              <a:rPr lang="en-US" dirty="0"/>
              <a:t>Polling Question</a:t>
            </a:r>
          </a:p>
        </p:txBody>
      </p:sp>
      <p:cxnSp>
        <p:nvCxnSpPr>
          <p:cNvPr id="4" name="Straight Connector 3">
            <a:extLst>
              <a:ext uri="{FF2B5EF4-FFF2-40B4-BE49-F238E27FC236}">
                <a16:creationId xmlns:a16="http://schemas.microsoft.com/office/drawing/2014/main" id="{D48F43F8-E471-42D6-1216-AC8517F252BC}"/>
              </a:ext>
              <a:ext uri="{C183D7F6-B498-43B3-948B-1728B52AA6E4}">
                <adec:decorative xmlns:adec="http://schemas.microsoft.com/office/drawing/2017/decorative" val="1"/>
              </a:ext>
            </a:extLst>
          </p:cNvPr>
          <p:cNvCxnSpPr>
            <a:cxnSpLocks/>
          </p:cNvCxnSpPr>
          <p:nvPr userDrawn="1"/>
        </p:nvCxnSpPr>
        <p:spPr>
          <a:xfrm>
            <a:off x="5260259" y="1651129"/>
            <a:ext cx="0" cy="303517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Text Placeholder 8">
            <a:extLst>
              <a:ext uri="{FF2B5EF4-FFF2-40B4-BE49-F238E27FC236}">
                <a16:creationId xmlns:a16="http://schemas.microsoft.com/office/drawing/2014/main" id="{E7A123A2-2DF6-F19E-CDAB-89428501B2D8}"/>
              </a:ext>
            </a:extLst>
          </p:cNvPr>
          <p:cNvSpPr>
            <a:spLocks noGrp="1"/>
          </p:cNvSpPr>
          <p:nvPr>
            <p:ph type="body" sz="quarter" idx="14"/>
          </p:nvPr>
        </p:nvSpPr>
        <p:spPr>
          <a:xfrm>
            <a:off x="212725" y="1651129"/>
            <a:ext cx="5048250" cy="4449634"/>
          </a:xfrm>
          <a:prstGeom prst="rect">
            <a:avLst/>
          </a:prstGeom>
        </p:spPr>
        <p:txBody>
          <a:bodyPr vert="horz" wrap="square" lIns="0" tIns="0" rIns="0" bIns="0" rtlCol="0" anchor="t" anchorCtr="0">
            <a:noAutofit/>
          </a:bodyPr>
          <a:lstStyle>
            <a:lvl1pPr>
              <a:defRPr lang="en-US" sz="2000" b="0" i="0" spc="100" baseline="0" smtClean="0">
                <a:solidFill>
                  <a:schemeClr val="tx1"/>
                </a:solidFill>
                <a:ea typeface="+mj-ea"/>
              </a:defRPr>
            </a:lvl1pPr>
            <a:lvl2pPr>
              <a:defRPr lang="en-US" sz="2000" smtClean="0">
                <a:solidFill>
                  <a:schemeClr val="tx1"/>
                </a:solidFill>
                <a:latin typeface="+mn-lt"/>
                <a:cs typeface="+mn-cs"/>
              </a:defRPr>
            </a:lvl2pPr>
            <a:lvl3pPr>
              <a:defRPr lang="en-US" sz="2000" smtClean="0">
                <a:solidFill>
                  <a:schemeClr val="tx1"/>
                </a:solidFill>
                <a:latin typeface="+mn-lt"/>
                <a:cs typeface="+mn-cs"/>
              </a:defRPr>
            </a:lvl3pPr>
            <a:lvl4pPr>
              <a:defRPr lang="en-US" sz="2000" smtClean="0">
                <a:solidFill>
                  <a:schemeClr val="tx1"/>
                </a:solidFill>
                <a:latin typeface="+mn-lt"/>
                <a:cs typeface="+mn-cs"/>
              </a:defRPr>
            </a:lvl4pPr>
            <a:lvl5pPr>
              <a:defRPr lang="en-US" sz="2000">
                <a:solidFill>
                  <a:schemeClr val="tx1"/>
                </a:solidFill>
                <a:latin typeface="+mn-lt"/>
                <a:cs typeface="+mn-cs"/>
              </a:defRPr>
            </a:lvl5pPr>
          </a:lstStyle>
          <a:p>
            <a:pPr lvl="0">
              <a:lnSpc>
                <a:spcPct val="110000"/>
              </a:lnSpc>
              <a:spcBef>
                <a:spcPts val="0"/>
              </a:spcBef>
            </a:pPr>
            <a:r>
              <a:rPr lang="en-US" dirty="0"/>
              <a:t>Click to edit Master text styles</a:t>
            </a:r>
          </a:p>
          <a:p>
            <a:pPr marL="457200" lvl="1"/>
            <a:r>
              <a:rPr lang="en-US" dirty="0"/>
              <a:t>Second level</a:t>
            </a:r>
          </a:p>
          <a:p>
            <a:pPr marL="914400" lvl="2"/>
            <a:r>
              <a:rPr lang="en-US" dirty="0"/>
              <a:t>Third level</a:t>
            </a:r>
          </a:p>
          <a:p>
            <a:pPr marL="1371600" lvl="3"/>
            <a:r>
              <a:rPr lang="en-US" dirty="0"/>
              <a:t>Fourth level</a:t>
            </a:r>
          </a:p>
          <a:p>
            <a:pPr marL="1828800" lvl="4"/>
            <a:r>
              <a:rPr lang="en-US" dirty="0"/>
              <a:t>Fifth level</a:t>
            </a:r>
          </a:p>
        </p:txBody>
      </p:sp>
      <p:sp>
        <p:nvSpPr>
          <p:cNvPr id="11" name="Text Placeholder 8">
            <a:extLst>
              <a:ext uri="{FF2B5EF4-FFF2-40B4-BE49-F238E27FC236}">
                <a16:creationId xmlns:a16="http://schemas.microsoft.com/office/drawing/2014/main" id="{D019ED9F-08C1-F8F6-2845-FFD4DF8E1B26}"/>
              </a:ext>
            </a:extLst>
          </p:cNvPr>
          <p:cNvSpPr>
            <a:spLocks noGrp="1"/>
          </p:cNvSpPr>
          <p:nvPr>
            <p:ph type="body" sz="quarter" idx="15"/>
          </p:nvPr>
        </p:nvSpPr>
        <p:spPr>
          <a:xfrm>
            <a:off x="5423215" y="1651129"/>
            <a:ext cx="5048250" cy="4449634"/>
          </a:xfrm>
          <a:prstGeom prst="rect">
            <a:avLst/>
          </a:prstGeom>
        </p:spPr>
        <p:txBody>
          <a:bodyPr vert="horz" wrap="square" lIns="0" tIns="0" rIns="0" bIns="0" rtlCol="0" anchor="t" anchorCtr="0">
            <a:noAutofit/>
          </a:bodyPr>
          <a:lstStyle>
            <a:lvl1pPr marL="342900" indent="-282575">
              <a:buFont typeface="+mj-lt"/>
              <a:buAutoNum type="alphaUcPeriod"/>
              <a:tabLst/>
              <a:defRPr lang="en-US" sz="2000" b="0" i="0" spc="100" baseline="0" smtClean="0">
                <a:solidFill>
                  <a:schemeClr val="tx1"/>
                </a:solidFill>
                <a:ea typeface="+mj-ea"/>
              </a:defRPr>
            </a:lvl1pPr>
            <a:lvl2pPr marL="114300" indent="0">
              <a:buFont typeface="+mj-lt"/>
              <a:buNone/>
              <a:defRPr lang="en-US" sz="1800" smtClean="0">
                <a:solidFill>
                  <a:schemeClr val="tx1"/>
                </a:solidFill>
                <a:latin typeface="+mn-lt"/>
                <a:cs typeface="+mn-cs"/>
              </a:defRPr>
            </a:lvl2pPr>
            <a:lvl3pPr marL="571500" indent="0">
              <a:buFont typeface="+mj-lt"/>
              <a:buNone/>
              <a:defRPr lang="en-US" smtClean="0">
                <a:solidFill>
                  <a:schemeClr val="tx1"/>
                </a:solidFill>
                <a:latin typeface="+mn-lt"/>
                <a:cs typeface="+mn-cs"/>
              </a:defRPr>
            </a:lvl3pPr>
            <a:lvl4pPr marL="1028700" indent="0">
              <a:buFont typeface="+mj-lt"/>
              <a:buNone/>
              <a:defRPr lang="en-US" sz="1800" smtClean="0">
                <a:solidFill>
                  <a:schemeClr val="tx1"/>
                </a:solidFill>
                <a:latin typeface="+mn-lt"/>
                <a:cs typeface="+mn-cs"/>
              </a:defRPr>
            </a:lvl4pPr>
            <a:lvl5pPr marL="1485900" indent="0">
              <a:buFont typeface="+mj-lt"/>
              <a:buNone/>
              <a:defRPr lang="en-US" sz="1800">
                <a:solidFill>
                  <a:schemeClr val="tx1"/>
                </a:solidFill>
                <a:latin typeface="+mn-lt"/>
                <a:cs typeface="+mn-cs"/>
              </a:defRPr>
            </a:lvl5pPr>
          </a:lstStyle>
          <a:p>
            <a:pPr lvl="0">
              <a:lnSpc>
                <a:spcPct val="110000"/>
              </a:lnSpc>
              <a:spcBef>
                <a:spcPts val="0"/>
              </a:spcBef>
            </a:pPr>
            <a:r>
              <a:rPr lang="en-US" dirty="0"/>
              <a:t>Click to edit Master text styles</a:t>
            </a:r>
          </a:p>
          <a:p>
            <a:pPr lvl="0">
              <a:lnSpc>
                <a:spcPct val="110000"/>
              </a:lnSpc>
              <a:spcBef>
                <a:spcPts val="0"/>
              </a:spcBef>
            </a:pPr>
            <a:r>
              <a:rPr lang="en-US" dirty="0"/>
              <a:t>Second level</a:t>
            </a:r>
          </a:p>
          <a:p>
            <a:pPr lvl="0">
              <a:lnSpc>
                <a:spcPct val="110000"/>
              </a:lnSpc>
              <a:spcBef>
                <a:spcPts val="0"/>
              </a:spcBef>
            </a:pPr>
            <a:r>
              <a:rPr lang="en-US" dirty="0"/>
              <a:t>Third level</a:t>
            </a:r>
          </a:p>
          <a:p>
            <a:pPr lvl="0">
              <a:lnSpc>
                <a:spcPct val="110000"/>
              </a:lnSpc>
              <a:spcBef>
                <a:spcPts val="0"/>
              </a:spcBef>
            </a:pPr>
            <a:r>
              <a:rPr lang="en-US" dirty="0"/>
              <a:t>Fourth level</a:t>
            </a:r>
          </a:p>
          <a:p>
            <a:pPr lvl="0">
              <a:lnSpc>
                <a:spcPct val="110000"/>
              </a:lnSpc>
              <a:spcBef>
                <a:spcPts val="0"/>
              </a:spcBef>
            </a:pPr>
            <a:r>
              <a:rPr lang="en-US" dirty="0"/>
              <a:t>Fifth level</a:t>
            </a:r>
          </a:p>
        </p:txBody>
      </p:sp>
    </p:spTree>
    <p:extLst>
      <p:ext uri="{BB962C8B-B14F-4D97-AF65-F5344CB8AC3E}">
        <p14:creationId xmlns:p14="http://schemas.microsoft.com/office/powerpoint/2010/main" val="4144924426"/>
      </p:ext>
    </p:extLst>
  </p:cSld>
  <p:clrMapOvr>
    <a:masterClrMapping/>
  </p:clrMapOvr>
  <p:extLst>
    <p:ext uri="{DCECCB84-F9BA-43D5-87BE-67443E8EF086}">
      <p15:sldGuideLst xmlns:p15="http://schemas.microsoft.com/office/powerpoint/2012/main">
        <p15:guide id="1" pos="336">
          <p15:clr>
            <a:srgbClr val="FBAE40"/>
          </p15:clr>
        </p15:guide>
      </p15:sldGuideLst>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13" name="Title Placeholder 1">
            <a:extLst>
              <a:ext uri="{FF2B5EF4-FFF2-40B4-BE49-F238E27FC236}">
                <a16:creationId xmlns:a16="http://schemas.microsoft.com/office/drawing/2014/main" id="{DBF90BB0-D47D-F9F0-02EE-80D089976938}"/>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
        <p:nvSpPr>
          <p:cNvPr id="15" name="Text Placeholder 9">
            <a:extLst>
              <a:ext uri="{FF2B5EF4-FFF2-40B4-BE49-F238E27FC236}">
                <a16:creationId xmlns:a16="http://schemas.microsoft.com/office/drawing/2014/main" id="{F2FFE235-A927-8A9C-3BAA-13F1B9FD865C}"/>
              </a:ext>
            </a:extLst>
          </p:cNvPr>
          <p:cNvSpPr>
            <a:spLocks noGrp="1"/>
          </p:cNvSpPr>
          <p:nvPr>
            <p:ph type="body" sz="quarter" idx="13" hasCustomPrompt="1"/>
          </p:nvPr>
        </p:nvSpPr>
        <p:spPr>
          <a:xfrm>
            <a:off x="212725" y="198178"/>
            <a:ext cx="2492897"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l">
              <a:defRPr lang="en-US" sz="1200" b="1" kern="1500" cap="all" spc="200" baseline="0" dirty="0">
                <a:solidFill>
                  <a:schemeClr val="bg2"/>
                </a:solidFill>
                <a:latin typeface="+mn-lt"/>
                <a:cs typeface="+mn-cs"/>
              </a:defRPr>
            </a:lvl1pPr>
          </a:lstStyle>
          <a:p>
            <a:pPr lvl="0" algn="ctr"/>
            <a:r>
              <a:rPr lang="en-US" dirty="0"/>
              <a:t>Polling Question</a:t>
            </a:r>
          </a:p>
        </p:txBody>
      </p:sp>
      <p:sp>
        <p:nvSpPr>
          <p:cNvPr id="18" name="Content Placeholder 16">
            <a:extLst>
              <a:ext uri="{FF2B5EF4-FFF2-40B4-BE49-F238E27FC236}">
                <a16:creationId xmlns:a16="http://schemas.microsoft.com/office/drawing/2014/main" id="{3DF21E92-7EDD-2CB6-EF01-692E19419888}"/>
              </a:ext>
            </a:extLst>
          </p:cNvPr>
          <p:cNvSpPr>
            <a:spLocks noGrp="1"/>
          </p:cNvSpPr>
          <p:nvPr>
            <p:ph sz="quarter" idx="14"/>
          </p:nvPr>
        </p:nvSpPr>
        <p:spPr>
          <a:xfrm>
            <a:off x="231775" y="1333500"/>
            <a:ext cx="10113963" cy="4762500"/>
          </a:xfrm>
          <a:prstGeom prst="rect">
            <a:avLst/>
          </a:prstGeom>
        </p:spPr>
        <p:txBody>
          <a:bodyPr lIns="0" tIns="0" rIns="0" bIns="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685102906"/>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3_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7" name="Title 5">
            <a:extLst>
              <a:ext uri="{FF2B5EF4-FFF2-40B4-BE49-F238E27FC236}">
                <a16:creationId xmlns:a16="http://schemas.microsoft.com/office/drawing/2014/main" id="{177ECF32-7305-38CA-38CF-166B8491D9D9}"/>
              </a:ext>
            </a:extLst>
          </p:cNvPr>
          <p:cNvSpPr>
            <a:spLocks noGrp="1"/>
          </p:cNvSpPr>
          <p:nvPr>
            <p:ph type="title"/>
          </p:nvPr>
        </p:nvSpPr>
        <p:spPr>
          <a:xfrm>
            <a:off x="231077" y="535756"/>
            <a:ext cx="10215665" cy="492944"/>
          </a:xfrm>
          <a:prstGeom prst="rect">
            <a:avLst/>
          </a:prstGeom>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
        <p:nvSpPr>
          <p:cNvPr id="12" name="Text Placeholder 9">
            <a:extLst>
              <a:ext uri="{FF2B5EF4-FFF2-40B4-BE49-F238E27FC236}">
                <a16:creationId xmlns:a16="http://schemas.microsoft.com/office/drawing/2014/main" id="{0C6CAB18-E12B-7EAD-A0E3-9B3D5B567A52}"/>
              </a:ext>
            </a:extLst>
          </p:cNvPr>
          <p:cNvSpPr>
            <a:spLocks noGrp="1"/>
          </p:cNvSpPr>
          <p:nvPr>
            <p:ph type="body" sz="quarter" idx="13" hasCustomPrompt="1"/>
          </p:nvPr>
        </p:nvSpPr>
        <p:spPr>
          <a:xfrm>
            <a:off x="212725" y="198178"/>
            <a:ext cx="2492897"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ctr">
              <a:defRPr lang="en-US" sz="1200" b="1" kern="1500" cap="all" spc="200" baseline="0" dirty="0">
                <a:solidFill>
                  <a:schemeClr val="bg2"/>
                </a:solidFill>
                <a:latin typeface="+mn-lt"/>
                <a:cs typeface="+mn-cs"/>
              </a:defRPr>
            </a:lvl1pPr>
          </a:lstStyle>
          <a:p>
            <a:pPr lvl="0" algn="ctr"/>
            <a:r>
              <a:rPr lang="en-US" dirty="0"/>
              <a:t>Polling Question</a:t>
            </a:r>
          </a:p>
        </p:txBody>
      </p:sp>
      <p:sp>
        <p:nvSpPr>
          <p:cNvPr id="10" name="Text Placeholder 8">
            <a:extLst>
              <a:ext uri="{FF2B5EF4-FFF2-40B4-BE49-F238E27FC236}">
                <a16:creationId xmlns:a16="http://schemas.microsoft.com/office/drawing/2014/main" id="{E7A123A2-2DF6-F19E-CDAB-89428501B2D8}"/>
              </a:ext>
            </a:extLst>
          </p:cNvPr>
          <p:cNvSpPr>
            <a:spLocks noGrp="1"/>
          </p:cNvSpPr>
          <p:nvPr>
            <p:ph type="body" sz="quarter" idx="14"/>
          </p:nvPr>
        </p:nvSpPr>
        <p:spPr>
          <a:xfrm>
            <a:off x="212725" y="1651129"/>
            <a:ext cx="5048250" cy="4449634"/>
          </a:xfrm>
          <a:prstGeom prst="rect">
            <a:avLst/>
          </a:prstGeom>
        </p:spPr>
        <p:txBody>
          <a:bodyPr vert="horz" wrap="square" lIns="0" tIns="0" rIns="0" bIns="0" rtlCol="0" anchor="t" anchorCtr="0">
            <a:noAutofit/>
          </a:bodyPr>
          <a:lstStyle>
            <a:lvl1pPr>
              <a:defRPr lang="en-US" sz="1800" b="0" i="0" spc="100" baseline="0" smtClean="0">
                <a:solidFill>
                  <a:schemeClr val="tx1"/>
                </a:solidFill>
                <a:ea typeface="+mj-ea"/>
              </a:defRPr>
            </a:lvl1pPr>
            <a:lvl2pPr>
              <a:defRPr lang="en-US" sz="1800" smtClean="0">
                <a:solidFill>
                  <a:schemeClr val="tx1"/>
                </a:solidFill>
                <a:latin typeface="+mn-lt"/>
                <a:cs typeface="+mn-cs"/>
              </a:defRPr>
            </a:lvl2pPr>
            <a:lvl3pPr>
              <a:defRPr lang="en-US" smtClean="0">
                <a:solidFill>
                  <a:schemeClr val="tx1"/>
                </a:solidFill>
                <a:latin typeface="+mn-lt"/>
                <a:cs typeface="+mn-cs"/>
              </a:defRPr>
            </a:lvl3pPr>
            <a:lvl4pPr>
              <a:defRPr lang="en-US" sz="1800" smtClean="0">
                <a:solidFill>
                  <a:schemeClr val="tx1"/>
                </a:solidFill>
                <a:latin typeface="+mn-lt"/>
                <a:cs typeface="+mn-cs"/>
              </a:defRPr>
            </a:lvl4pPr>
            <a:lvl5pPr>
              <a:defRPr lang="en-US" sz="1800">
                <a:solidFill>
                  <a:schemeClr val="tx1"/>
                </a:solidFill>
                <a:latin typeface="+mn-lt"/>
                <a:cs typeface="+mn-cs"/>
              </a:defRPr>
            </a:lvl5pPr>
          </a:lstStyle>
          <a:p>
            <a:pPr lvl="0">
              <a:lnSpc>
                <a:spcPct val="110000"/>
              </a:lnSpc>
              <a:spcBef>
                <a:spcPts val="0"/>
              </a:spcBef>
            </a:pPr>
            <a:r>
              <a:rPr lang="en-US"/>
              <a:t>Click to edit Master text styles</a:t>
            </a:r>
          </a:p>
          <a:p>
            <a:pPr marL="457200" lvl="1"/>
            <a:r>
              <a:rPr lang="en-US"/>
              <a:t>Second level</a:t>
            </a:r>
          </a:p>
          <a:p>
            <a:pPr marL="914400" lvl="2"/>
            <a:r>
              <a:rPr lang="en-US"/>
              <a:t>Third level</a:t>
            </a:r>
          </a:p>
          <a:p>
            <a:pPr marL="1371600" lvl="3"/>
            <a:r>
              <a:rPr lang="en-US"/>
              <a:t>Fourth level</a:t>
            </a:r>
          </a:p>
          <a:p>
            <a:pPr marL="1828800" lvl="4"/>
            <a:r>
              <a:rPr lang="en-US"/>
              <a:t>Fifth level</a:t>
            </a:r>
          </a:p>
        </p:txBody>
      </p:sp>
    </p:spTree>
    <p:extLst>
      <p:ext uri="{BB962C8B-B14F-4D97-AF65-F5344CB8AC3E}">
        <p14:creationId xmlns:p14="http://schemas.microsoft.com/office/powerpoint/2010/main" val="2365371377"/>
      </p:ext>
    </p:extLst>
  </p:cSld>
  <p:clrMapOvr>
    <a:masterClrMapping/>
  </p:clrMapOvr>
  <p:extLst>
    <p:ext uri="{DCECCB84-F9BA-43D5-87BE-67443E8EF086}">
      <p15:sldGuideLst xmlns:p15="http://schemas.microsoft.com/office/powerpoint/2012/main">
        <p15:guide id="1" pos="336">
          <p15:clr>
            <a:srgbClr val="FBAE40"/>
          </p15:clr>
        </p15:guide>
      </p15:sldGuideLst>
    </p:ext>
  </p:extLst>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204EA1A6-CA73-4166-FE93-EE8D615AC01D}"/>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3" name="Title 5">
            <a:extLst>
              <a:ext uri="{FF2B5EF4-FFF2-40B4-BE49-F238E27FC236}">
                <a16:creationId xmlns:a16="http://schemas.microsoft.com/office/drawing/2014/main" id="{2F0765B4-87A1-47FC-740A-0693987E3F4C}"/>
              </a:ext>
            </a:extLst>
          </p:cNvPr>
          <p:cNvSpPr>
            <a:spLocks noGrp="1"/>
          </p:cNvSpPr>
          <p:nvPr>
            <p:ph type="title"/>
          </p:nvPr>
        </p:nvSpPr>
        <p:spPr>
          <a:xfrm>
            <a:off x="231077" y="535756"/>
            <a:ext cx="10203103" cy="492944"/>
          </a:xfrm>
          <a:prstGeom prst="rect">
            <a:avLst/>
          </a:prstGeom>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Tree>
    <p:extLst>
      <p:ext uri="{BB962C8B-B14F-4D97-AF65-F5344CB8AC3E}">
        <p14:creationId xmlns:p14="http://schemas.microsoft.com/office/powerpoint/2010/main" val="2618665104"/>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a:prstGeom prst="rect">
            <a:avLst/>
          </a:prstGeom>
        </p:spPr>
        <p:txBody>
          <a:bodyPr rIns="0"/>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
        <p:nvSpPr>
          <p:cNvPr id="4" name="Slide Number Placeholder 3">
            <a:extLst>
              <a:ext uri="{FF2B5EF4-FFF2-40B4-BE49-F238E27FC236}">
                <a16:creationId xmlns:a16="http://schemas.microsoft.com/office/drawing/2014/main" id="{86BD4267-65D9-3F39-D27C-0AFD1B59CCC8}"/>
              </a:ext>
            </a:extLst>
          </p:cNvPr>
          <p:cNvSpPr>
            <a:spLocks noGrp="1"/>
          </p:cNvSpPr>
          <p:nvPr>
            <p:ph type="sldNum" sz="quarter" idx="16"/>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Tree>
    <p:extLst>
      <p:ext uri="{BB962C8B-B14F-4D97-AF65-F5344CB8AC3E}">
        <p14:creationId xmlns:p14="http://schemas.microsoft.com/office/powerpoint/2010/main" val="2188434771"/>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6" name="Slide Number Placeholder 5">
            <a:extLst>
              <a:ext uri="{FF2B5EF4-FFF2-40B4-BE49-F238E27FC236}">
                <a16:creationId xmlns:a16="http://schemas.microsoft.com/office/drawing/2014/main" id="{95A4CCDF-557C-37C3-FD6F-C677C0602B26}"/>
              </a:ext>
            </a:extLst>
          </p:cNvPr>
          <p:cNvSpPr>
            <a:spLocks noGrp="1"/>
          </p:cNvSpPr>
          <p:nvPr>
            <p:ph type="sldNum" sz="quarter" idx="18"/>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4" name="Title 1">
            <a:extLst>
              <a:ext uri="{FF2B5EF4-FFF2-40B4-BE49-F238E27FC236}">
                <a16:creationId xmlns:a16="http://schemas.microsoft.com/office/drawing/2014/main" id="{B63F1DB4-0547-7A8A-EE23-20411D8ADB71}"/>
              </a:ext>
            </a:extLst>
          </p:cNvPr>
          <p:cNvSpPr txBox="1">
            <a:spLocks/>
          </p:cNvSpPr>
          <p:nvPr userDrawn="1"/>
        </p:nvSpPr>
        <p:spPr>
          <a:xfrm>
            <a:off x="231078" y="826312"/>
            <a:ext cx="2942886" cy="1511952"/>
          </a:xfrm>
          <a:prstGeom prst="rect">
            <a:avLst/>
          </a:prstGeom>
        </p:spPr>
        <p:txBody>
          <a:bodyPr vert="horz" lIns="0" tIns="0" rIns="0" bIns="0" rtlCol="0" anchor="ctr" anchorCtr="0">
            <a:spAutoFit/>
          </a:bodyPr>
          <a:lstStyle>
            <a:lvl1pPr algn="l" defTabSz="914400" rtl="0" eaLnBrk="1" latinLnBrk="0" hangingPunct="1">
              <a:lnSpc>
                <a:spcPct val="110000"/>
              </a:lnSpc>
              <a:spcBef>
                <a:spcPts val="0"/>
              </a:spcBef>
              <a:buNone/>
              <a:defRPr sz="3000" b="1" i="0" kern="1200" spc="100" baseline="0">
                <a:solidFill>
                  <a:schemeClr val="tx1"/>
                </a:solidFill>
                <a:latin typeface="Poppins"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b="1" i="0" dirty="0">
                <a:latin typeface="Newsreader ExtraBold" panose="02000000000000000000" pitchFamily="2" charset="77"/>
              </a:rPr>
              <a:t>Click to edit Master title style</a:t>
            </a:r>
          </a:p>
        </p:txBody>
      </p:sp>
      <p:sp>
        <p:nvSpPr>
          <p:cNvPr id="5" name="Text Placeholder 7">
            <a:extLst>
              <a:ext uri="{FF2B5EF4-FFF2-40B4-BE49-F238E27FC236}">
                <a16:creationId xmlns:a16="http://schemas.microsoft.com/office/drawing/2014/main" id="{90C6061A-79E9-4DAE-8D6E-A44E6EB35E79}"/>
              </a:ext>
            </a:extLst>
          </p:cNvPr>
          <p:cNvSpPr>
            <a:spLocks noGrp="1"/>
          </p:cNvSpPr>
          <p:nvPr>
            <p:ph type="body" sz="quarter" idx="19"/>
          </p:nvPr>
        </p:nvSpPr>
        <p:spPr>
          <a:xfrm>
            <a:off x="231078" y="3066939"/>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1347585445"/>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9793A403-D174-DFA1-5AF0-484E9E7A0CC9}"/>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Tree>
    <p:extLst>
      <p:ext uri="{BB962C8B-B14F-4D97-AF65-F5344CB8AC3E}">
        <p14:creationId xmlns:p14="http://schemas.microsoft.com/office/powerpoint/2010/main" val="1863688107"/>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4" name="Title Placeholder 1">
            <a:extLst>
              <a:ext uri="{FF2B5EF4-FFF2-40B4-BE49-F238E27FC236}">
                <a16:creationId xmlns:a16="http://schemas.microsoft.com/office/drawing/2014/main" id="{4C5D43BA-AF1C-5B4B-6951-06CDCA9DD6D5}"/>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
        <p:nvSpPr>
          <p:cNvPr id="9" name="Content Placeholder 8">
            <a:extLst>
              <a:ext uri="{FF2B5EF4-FFF2-40B4-BE49-F238E27FC236}">
                <a16:creationId xmlns:a16="http://schemas.microsoft.com/office/drawing/2014/main" id="{13491C99-DEC7-7876-F604-2311CD88C3C8}"/>
              </a:ext>
            </a:extLst>
          </p:cNvPr>
          <p:cNvSpPr>
            <a:spLocks noGrp="1"/>
          </p:cNvSpPr>
          <p:nvPr>
            <p:ph sz="quarter" idx="13"/>
          </p:nvPr>
        </p:nvSpPr>
        <p:spPr>
          <a:xfrm>
            <a:off x="231775" y="1333500"/>
            <a:ext cx="10113963" cy="4762500"/>
          </a:xfrm>
          <a:prstGeom prst="rect">
            <a:avLst/>
          </a:prstGeom>
        </p:spPr>
        <p:txBody>
          <a:bodyPr lIns="0" tIns="0" rIns="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57766536"/>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7" name="Title Placeholder 1">
            <a:extLst>
              <a:ext uri="{FF2B5EF4-FFF2-40B4-BE49-F238E27FC236}">
                <a16:creationId xmlns:a16="http://schemas.microsoft.com/office/drawing/2014/main" id="{133D32C3-75B0-EAC7-B4E8-1D21CAB34C54}"/>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
        <p:nvSpPr>
          <p:cNvPr id="9" name="Text Placeholder 9">
            <a:extLst>
              <a:ext uri="{FF2B5EF4-FFF2-40B4-BE49-F238E27FC236}">
                <a16:creationId xmlns:a16="http://schemas.microsoft.com/office/drawing/2014/main" id="{86FAA644-0730-3BBA-485C-28C2E566CF38}"/>
              </a:ext>
            </a:extLst>
          </p:cNvPr>
          <p:cNvSpPr>
            <a:spLocks noGrp="1"/>
          </p:cNvSpPr>
          <p:nvPr>
            <p:ph type="body" sz="quarter" idx="13" hasCustomPrompt="1"/>
          </p:nvPr>
        </p:nvSpPr>
        <p:spPr>
          <a:xfrm>
            <a:off x="212725" y="198178"/>
            <a:ext cx="2492897"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l">
              <a:defRPr lang="en-US" sz="1200" b="1" kern="1500" cap="all" spc="200" baseline="0" dirty="0">
                <a:solidFill>
                  <a:schemeClr val="bg2"/>
                </a:solidFill>
                <a:latin typeface="+mn-lt"/>
                <a:cs typeface="+mn-cs"/>
              </a:defRPr>
            </a:lvl1pPr>
          </a:lstStyle>
          <a:p>
            <a:pPr lvl="0" algn="ctr"/>
            <a:r>
              <a:rPr lang="en-US" dirty="0"/>
              <a:t>Polling Question</a:t>
            </a:r>
          </a:p>
        </p:txBody>
      </p:sp>
      <p:sp>
        <p:nvSpPr>
          <p:cNvPr id="12" name="Content Placeholder 11">
            <a:extLst>
              <a:ext uri="{FF2B5EF4-FFF2-40B4-BE49-F238E27FC236}">
                <a16:creationId xmlns:a16="http://schemas.microsoft.com/office/drawing/2014/main" id="{D5320AC5-ED35-2EEB-F3D9-504502AAA16C}"/>
              </a:ext>
            </a:extLst>
          </p:cNvPr>
          <p:cNvSpPr>
            <a:spLocks noGrp="1"/>
          </p:cNvSpPr>
          <p:nvPr>
            <p:ph sz="quarter" idx="14"/>
          </p:nvPr>
        </p:nvSpPr>
        <p:spPr>
          <a:xfrm>
            <a:off x="231775" y="1333500"/>
            <a:ext cx="10113963" cy="4762500"/>
          </a:xfrm>
          <a:prstGeom prst="rect">
            <a:avLst/>
          </a:prstGeom>
        </p:spPr>
        <p:txBody>
          <a:bodyPr lIns="0" tIns="0" rIns="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255354890"/>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78CA50-AF68-493A-8F61-A331B95E8E01}"/>
              </a:ext>
            </a:extLst>
          </p:cNvPr>
          <p:cNvSpPr>
            <a:spLocks noGrp="1"/>
          </p:cNvSpPr>
          <p:nvPr>
            <p:ph type="title"/>
          </p:nvPr>
        </p:nvSpPr>
        <p:spPr>
          <a:xfrm>
            <a:off x="231078" y="535756"/>
            <a:ext cx="8410898" cy="492944"/>
          </a:xfrm>
          <a:prstGeom prst="rect">
            <a:avLst/>
          </a:prstGeom>
        </p:spPr>
        <p:txBody>
          <a:bodyPr/>
          <a:lstStyle>
            <a:lvl1pPr>
              <a:tabLst>
                <a:tab pos="460375" algn="l"/>
              </a:tabLst>
              <a:defRPr b="1" i="0">
                <a:latin typeface="Newsreader ExtraBold" panose="02000000000000000000" pitchFamily="2" charset="77"/>
                <a:cs typeface="Poppins" pitchFamily="2" charset="77"/>
              </a:defRPr>
            </a:lvl1pPr>
          </a:lstStyle>
          <a:p>
            <a:r>
              <a:rPr lang="en-US" dirty="0"/>
              <a:t>Click to edit Master title style</a:t>
            </a:r>
          </a:p>
        </p:txBody>
      </p:sp>
      <p:sp>
        <p:nvSpPr>
          <p:cNvPr id="5" name="Slide Number Placeholder 4">
            <a:extLst>
              <a:ext uri="{FF2B5EF4-FFF2-40B4-BE49-F238E27FC236}">
                <a16:creationId xmlns:a16="http://schemas.microsoft.com/office/drawing/2014/main" id="{204EA1A6-CA73-4166-FE93-EE8D615AC01D}"/>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Tree>
    <p:extLst>
      <p:ext uri="{BB962C8B-B14F-4D97-AF65-F5344CB8AC3E}">
        <p14:creationId xmlns:p14="http://schemas.microsoft.com/office/powerpoint/2010/main" val="3184049946"/>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a:prstGeom prst="rect">
            <a:avLst/>
          </a:prstGeom>
        </p:spPr>
        <p:txBody>
          <a:bodyPr rIns="0"/>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
        <p:nvSpPr>
          <p:cNvPr id="4" name="Slide Number Placeholder 3">
            <a:extLst>
              <a:ext uri="{FF2B5EF4-FFF2-40B4-BE49-F238E27FC236}">
                <a16:creationId xmlns:a16="http://schemas.microsoft.com/office/drawing/2014/main" id="{86BD4267-65D9-3F39-D27C-0AFD1B59CCC8}"/>
              </a:ext>
            </a:extLst>
          </p:cNvPr>
          <p:cNvSpPr>
            <a:spLocks noGrp="1"/>
          </p:cNvSpPr>
          <p:nvPr>
            <p:ph type="sldNum" sz="quarter" idx="16"/>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Tree>
    <p:extLst>
      <p:ext uri="{BB962C8B-B14F-4D97-AF65-F5344CB8AC3E}">
        <p14:creationId xmlns:p14="http://schemas.microsoft.com/office/powerpoint/2010/main" val="3961438688"/>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6" name="Slide Number Placeholder 5">
            <a:extLst>
              <a:ext uri="{FF2B5EF4-FFF2-40B4-BE49-F238E27FC236}">
                <a16:creationId xmlns:a16="http://schemas.microsoft.com/office/drawing/2014/main" id="{95A4CCDF-557C-37C3-FD6F-C677C0602B26}"/>
              </a:ext>
            </a:extLst>
          </p:cNvPr>
          <p:cNvSpPr>
            <a:spLocks noGrp="1"/>
          </p:cNvSpPr>
          <p:nvPr>
            <p:ph type="sldNum" sz="quarter" idx="18"/>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4" name="Title 1">
            <a:extLst>
              <a:ext uri="{FF2B5EF4-FFF2-40B4-BE49-F238E27FC236}">
                <a16:creationId xmlns:a16="http://schemas.microsoft.com/office/drawing/2014/main" id="{B63F1DB4-0547-7A8A-EE23-20411D8ADB71}"/>
              </a:ext>
            </a:extLst>
          </p:cNvPr>
          <p:cNvSpPr txBox="1">
            <a:spLocks/>
          </p:cNvSpPr>
          <p:nvPr userDrawn="1"/>
        </p:nvSpPr>
        <p:spPr>
          <a:xfrm>
            <a:off x="231078" y="826312"/>
            <a:ext cx="2942886" cy="1511952"/>
          </a:xfrm>
          <a:prstGeom prst="rect">
            <a:avLst/>
          </a:prstGeom>
        </p:spPr>
        <p:txBody>
          <a:bodyPr vert="horz" lIns="0" tIns="0" rIns="0" bIns="0" rtlCol="0" anchor="ctr" anchorCtr="0">
            <a:spAutoFit/>
          </a:bodyPr>
          <a:lstStyle>
            <a:lvl1pPr algn="l" defTabSz="914400" rtl="0" eaLnBrk="1" latinLnBrk="0" hangingPunct="1">
              <a:lnSpc>
                <a:spcPct val="110000"/>
              </a:lnSpc>
              <a:spcBef>
                <a:spcPts val="0"/>
              </a:spcBef>
              <a:buNone/>
              <a:defRPr sz="3000" b="1" i="0" kern="1200" spc="100" baseline="0">
                <a:solidFill>
                  <a:schemeClr val="tx1"/>
                </a:solidFill>
                <a:latin typeface="Poppins"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b="1" i="0" dirty="0">
                <a:latin typeface="Newsreader ExtraBold" panose="02000000000000000000" pitchFamily="2" charset="77"/>
              </a:rPr>
              <a:t>Click to edit Master title style</a:t>
            </a:r>
          </a:p>
        </p:txBody>
      </p:sp>
      <p:sp>
        <p:nvSpPr>
          <p:cNvPr id="5" name="Text Placeholder 7">
            <a:extLst>
              <a:ext uri="{FF2B5EF4-FFF2-40B4-BE49-F238E27FC236}">
                <a16:creationId xmlns:a16="http://schemas.microsoft.com/office/drawing/2014/main" id="{90C6061A-79E9-4DAE-8D6E-A44E6EB35E79}"/>
              </a:ext>
            </a:extLst>
          </p:cNvPr>
          <p:cNvSpPr>
            <a:spLocks noGrp="1"/>
          </p:cNvSpPr>
          <p:nvPr>
            <p:ph type="body" sz="quarter" idx="19"/>
          </p:nvPr>
        </p:nvSpPr>
        <p:spPr>
          <a:xfrm>
            <a:off x="231078" y="3066939"/>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2553132426"/>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9793A403-D174-DFA1-5AF0-484E9E7A0CC9}"/>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Tree>
    <p:extLst>
      <p:ext uri="{BB962C8B-B14F-4D97-AF65-F5344CB8AC3E}">
        <p14:creationId xmlns:p14="http://schemas.microsoft.com/office/powerpoint/2010/main" val="3713078544"/>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EFFBD36-E433-BC73-FE77-1D5FDB746747}"/>
              </a:ext>
            </a:extLst>
          </p:cNvPr>
          <p:cNvSpPr/>
          <p:nvPr userDrawn="1"/>
        </p:nvSpPr>
        <p:spPr>
          <a:xfrm>
            <a:off x="10414341" y="175424"/>
            <a:ext cx="1662081" cy="6320017"/>
          </a:xfrm>
          <a:prstGeom prst="rect">
            <a:avLst/>
          </a:prstGeom>
          <a:solidFill>
            <a:srgbClr val="F9F3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ext Placeholder 2">
            <a:extLst>
              <a:ext uri="{FF2B5EF4-FFF2-40B4-BE49-F238E27FC236}">
                <a16:creationId xmlns:a16="http://schemas.microsoft.com/office/drawing/2014/main" id="{9446C67E-95FF-C1C1-2E14-8214C0B5EB2F}"/>
              </a:ext>
            </a:extLst>
          </p:cNvPr>
          <p:cNvSpPr>
            <a:spLocks noGrp="1"/>
          </p:cNvSpPr>
          <p:nvPr>
            <p:ph idx="1"/>
          </p:nvPr>
        </p:nvSpPr>
        <p:spPr>
          <a:xfrm>
            <a:off x="231078" y="2417287"/>
            <a:ext cx="11740260" cy="1892826"/>
          </a:xfrm>
          <a:prstGeom prst="rect">
            <a:avLst/>
          </a:prstGeom>
        </p:spPr>
        <p:txBody>
          <a:bodyPr vert="horz" lIns="0" tIns="0" rIns="0" bIns="0" rtlCol="0">
            <a:spAutoFit/>
          </a:bodyPr>
          <a:lstStyle>
            <a:lvl1pPr algn="ctr">
              <a:spcBef>
                <a:spcPts val="1600"/>
              </a:spcBef>
              <a:defRPr/>
            </a:lvl1pPr>
            <a:lvl2pPr algn="ctr">
              <a:spcBef>
                <a:spcPts val="1600"/>
              </a:spcBef>
              <a:defRPr/>
            </a:lvl2pPr>
            <a:lvl3pPr algn="ctr">
              <a:spcBef>
                <a:spcPts val="1600"/>
              </a:spcBef>
              <a:defRPr/>
            </a:lvl3pPr>
            <a:lvl4pPr algn="ctr">
              <a:spcBef>
                <a:spcPts val="1600"/>
              </a:spcBef>
              <a:defRPr/>
            </a:lvl4pPr>
            <a:lvl5pPr>
              <a:spcBef>
                <a:spcPts val="1600"/>
              </a:spcBef>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a:xfrm>
            <a:off x="231078" y="1618020"/>
            <a:ext cx="11740260" cy="492944"/>
          </a:xfrm>
          <a:prstGeom prst="rect">
            <a:avLst/>
          </a:prstGeom>
        </p:spPr>
        <p:txBody>
          <a:bodyPr/>
          <a:lstStyle>
            <a:lvl1pPr algn="ctr">
              <a:defRPr b="1" i="0">
                <a:latin typeface="Poppins" pitchFamily="2" charset="77"/>
                <a:cs typeface="Poppins" pitchFamily="2" charset="77"/>
              </a:defRPr>
            </a:lvl1pPr>
          </a:lstStyle>
          <a:p>
            <a:r>
              <a:rPr lang="en-US" dirty="0"/>
              <a:t>Click to edit Master title style</a:t>
            </a:r>
          </a:p>
        </p:txBody>
      </p:sp>
      <p:sp>
        <p:nvSpPr>
          <p:cNvPr id="7" name="Text Placeholder 2">
            <a:extLst>
              <a:ext uri="{FF2B5EF4-FFF2-40B4-BE49-F238E27FC236}">
                <a16:creationId xmlns:a16="http://schemas.microsoft.com/office/drawing/2014/main" id="{4EA78ED8-6C0D-7A16-EEEC-DB254A7E8EBF}"/>
              </a:ext>
            </a:extLst>
          </p:cNvPr>
          <p:cNvSpPr>
            <a:spLocks noGrp="1"/>
          </p:cNvSpPr>
          <p:nvPr>
            <p:ph idx="13" hasCustomPrompt="1"/>
          </p:nvPr>
        </p:nvSpPr>
        <p:spPr>
          <a:xfrm>
            <a:off x="231078" y="4449885"/>
            <a:ext cx="11740260" cy="369332"/>
          </a:xfrm>
          <a:prstGeom prst="rect">
            <a:avLst/>
          </a:prstGeom>
        </p:spPr>
        <p:txBody>
          <a:bodyPr vert="horz" lIns="0" tIns="0" rIns="0" bIns="0" rtlCol="0">
            <a:spAutoFit/>
          </a:bodyPr>
          <a:lstStyle>
            <a:lvl1pPr algn="ctr">
              <a:spcBef>
                <a:spcPts val="1600"/>
              </a:spcBef>
              <a:defRPr b="1">
                <a:solidFill>
                  <a:schemeClr val="accent1"/>
                </a:solidFill>
              </a:defRPr>
            </a:lvl1pPr>
            <a:lvl2pPr>
              <a:spcBef>
                <a:spcPts val="1600"/>
              </a:spcBef>
              <a:defRPr/>
            </a:lvl2pPr>
            <a:lvl3pPr>
              <a:spcBef>
                <a:spcPts val="1600"/>
              </a:spcBef>
              <a:defRPr/>
            </a:lvl3pPr>
            <a:lvl4pPr>
              <a:spcBef>
                <a:spcPts val="1600"/>
              </a:spcBef>
              <a:defRPr/>
            </a:lvl4pPr>
            <a:lvl5pPr>
              <a:spcBef>
                <a:spcPts val="1600"/>
              </a:spcBef>
              <a:defRPr/>
            </a:lvl5pPr>
          </a:lstStyle>
          <a:p>
            <a:pPr lvl="0"/>
            <a:r>
              <a:rPr lang="en-US" dirty="0"/>
              <a:t>Edit Master text styles</a:t>
            </a:r>
          </a:p>
        </p:txBody>
      </p:sp>
      <p:pic>
        <p:nvPicPr>
          <p:cNvPr id="73" name="Graphic 72">
            <a:extLst>
              <a:ext uri="{FF2B5EF4-FFF2-40B4-BE49-F238E27FC236}">
                <a16:creationId xmlns:a16="http://schemas.microsoft.com/office/drawing/2014/main" id="{4ABB1C22-C5E5-2F63-2B58-1128883CF623}"/>
              </a:ext>
              <a:ext uri="{C183D7F6-B498-43B3-948B-1728B52AA6E4}">
                <adec:decorative xmlns:adec="http://schemas.microsoft.com/office/drawing/2017/decorative" val="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a:xfrm>
            <a:off x="3209899" y="481747"/>
            <a:ext cx="6575771" cy="783390"/>
          </a:xfrm>
          <a:prstGeom prst="rect">
            <a:avLst/>
          </a:prstGeom>
        </p:spPr>
      </p:pic>
      <p:sp>
        <p:nvSpPr>
          <p:cNvPr id="74" name="TextBox 73">
            <a:extLst>
              <a:ext uri="{FF2B5EF4-FFF2-40B4-BE49-F238E27FC236}">
                <a16:creationId xmlns:a16="http://schemas.microsoft.com/office/drawing/2014/main" id="{750F49D3-3657-58D9-ADF2-17A2C567C252}"/>
              </a:ext>
            </a:extLst>
          </p:cNvPr>
          <p:cNvSpPr txBox="1"/>
          <p:nvPr userDrawn="1"/>
        </p:nvSpPr>
        <p:spPr>
          <a:xfrm>
            <a:off x="13068300" y="7391400"/>
            <a:ext cx="0" cy="0"/>
          </a:xfrm>
          <a:prstGeom prst="rect">
            <a:avLst/>
          </a:prstGeom>
        </p:spPr>
        <p:txBody>
          <a:bodyPr vert="horz" wrap="none" lIns="0" tIns="0" rIns="0" bIns="0" rtlCol="0">
            <a:noAutofit/>
          </a:bodyPr>
          <a:lstStyle/>
          <a:p>
            <a:pPr algn="l"/>
            <a:endParaRPr lang="en-US" sz="1200" dirty="0"/>
          </a:p>
        </p:txBody>
      </p:sp>
      <p:sp>
        <p:nvSpPr>
          <p:cNvPr id="2" name="Rectangle 1">
            <a:extLst>
              <a:ext uri="{FF2B5EF4-FFF2-40B4-BE49-F238E27FC236}">
                <a16:creationId xmlns:a16="http://schemas.microsoft.com/office/drawing/2014/main" id="{92AFF89C-071C-EE8F-AADF-C0399680183E}"/>
              </a:ext>
            </a:extLst>
          </p:cNvPr>
          <p:cNvSpPr/>
          <p:nvPr userDrawn="1"/>
        </p:nvSpPr>
        <p:spPr>
          <a:xfrm>
            <a:off x="208655" y="6302190"/>
            <a:ext cx="2773885" cy="399441"/>
          </a:xfrm>
          <a:prstGeom prst="rect">
            <a:avLst/>
          </a:prstGeom>
          <a:solidFill>
            <a:srgbClr val="F9F3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a:extLst>
              <a:ext uri="{FF2B5EF4-FFF2-40B4-BE49-F238E27FC236}">
                <a16:creationId xmlns:a16="http://schemas.microsoft.com/office/drawing/2014/main" id="{6E9DB317-0138-5B6A-000B-69F10D5B566F}"/>
              </a:ext>
            </a:extLst>
          </p:cNvPr>
          <p:cNvSpPr/>
          <p:nvPr userDrawn="1"/>
        </p:nvSpPr>
        <p:spPr>
          <a:xfrm>
            <a:off x="10015442" y="6376253"/>
            <a:ext cx="1609812" cy="399441"/>
          </a:xfrm>
          <a:prstGeom prst="rect">
            <a:avLst/>
          </a:prstGeom>
          <a:solidFill>
            <a:srgbClr val="F9F3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16" name="Group 115">
            <a:extLst>
              <a:ext uri="{FF2B5EF4-FFF2-40B4-BE49-F238E27FC236}">
                <a16:creationId xmlns:a16="http://schemas.microsoft.com/office/drawing/2014/main" id="{51E322B2-3267-F78F-C77F-4E580D2E6023}"/>
              </a:ext>
            </a:extLst>
          </p:cNvPr>
          <p:cNvGrpSpPr/>
          <p:nvPr userDrawn="1"/>
        </p:nvGrpSpPr>
        <p:grpSpPr>
          <a:xfrm>
            <a:off x="231079" y="5025408"/>
            <a:ext cx="11740260" cy="1470032"/>
            <a:chOff x="111863" y="4984389"/>
            <a:chExt cx="12067853" cy="1511051"/>
          </a:xfrm>
          <a:solidFill>
            <a:srgbClr val="EEE8CC"/>
          </a:solidFill>
        </p:grpSpPr>
        <p:pic>
          <p:nvPicPr>
            <p:cNvPr id="113" name="Graphic 112">
              <a:extLst>
                <a:ext uri="{FF2B5EF4-FFF2-40B4-BE49-F238E27FC236}">
                  <a16:creationId xmlns:a16="http://schemas.microsoft.com/office/drawing/2014/main" id="{1DA657F8-783F-E219-CBDB-E3ACA575F609}"/>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rot="16200000">
              <a:off x="2373969" y="2722283"/>
              <a:ext cx="1511051" cy="6035264"/>
            </a:xfrm>
            <a:prstGeom prst="rect">
              <a:avLst/>
            </a:prstGeom>
          </p:spPr>
        </p:pic>
        <p:pic>
          <p:nvPicPr>
            <p:cNvPr id="114" name="Graphic 113">
              <a:extLst>
                <a:ext uri="{FF2B5EF4-FFF2-40B4-BE49-F238E27FC236}">
                  <a16:creationId xmlns:a16="http://schemas.microsoft.com/office/drawing/2014/main" id="{07026B2B-2AC1-2278-201E-7648E33D0F70}"/>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rot="16200000">
              <a:off x="8406558" y="2722283"/>
              <a:ext cx="1511051" cy="6035264"/>
            </a:xfrm>
            <a:prstGeom prst="rect">
              <a:avLst/>
            </a:prstGeom>
          </p:spPr>
        </p:pic>
      </p:grpSp>
    </p:spTree>
    <p:extLst>
      <p:ext uri="{BB962C8B-B14F-4D97-AF65-F5344CB8AC3E}">
        <p14:creationId xmlns:p14="http://schemas.microsoft.com/office/powerpoint/2010/main" val="2735729617"/>
      </p:ext>
    </p:extLst>
  </p:cSld>
  <p:clrMapOvr>
    <a:masterClrMapping/>
  </p:clrMapOvr>
  <p:extLst>
    <p:ext uri="{DCECCB84-F9BA-43D5-87BE-67443E8EF086}">
      <p15:sldGuideLst xmlns:p15="http://schemas.microsoft.com/office/powerpoint/2012/main"/>
    </p:ext>
  </p:extLst>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11" name="Text Placeholder 2">
            <a:extLst>
              <a:ext uri="{FF2B5EF4-FFF2-40B4-BE49-F238E27FC236}">
                <a16:creationId xmlns:a16="http://schemas.microsoft.com/office/drawing/2014/main" id="{9446C67E-95FF-C1C1-2E14-8214C0B5EB2F}"/>
              </a:ext>
            </a:extLst>
          </p:cNvPr>
          <p:cNvSpPr>
            <a:spLocks noGrp="1"/>
          </p:cNvSpPr>
          <p:nvPr>
            <p:ph idx="1"/>
          </p:nvPr>
        </p:nvSpPr>
        <p:spPr>
          <a:xfrm>
            <a:off x="231078" y="2417287"/>
            <a:ext cx="11740260" cy="1892826"/>
          </a:xfrm>
          <a:prstGeom prst="rect">
            <a:avLst/>
          </a:prstGeom>
        </p:spPr>
        <p:txBody>
          <a:bodyPr vert="horz" lIns="0" tIns="0" rIns="0" bIns="0" rtlCol="0">
            <a:spAutoFit/>
          </a:bodyPr>
          <a:lstStyle>
            <a:lvl1pPr algn="ctr">
              <a:spcBef>
                <a:spcPts val="1600"/>
              </a:spcBef>
              <a:defRPr/>
            </a:lvl1pPr>
            <a:lvl2pPr algn="ctr">
              <a:spcBef>
                <a:spcPts val="1600"/>
              </a:spcBef>
              <a:defRPr/>
            </a:lvl2pPr>
            <a:lvl3pPr algn="ctr">
              <a:spcBef>
                <a:spcPts val="1600"/>
              </a:spcBef>
              <a:defRPr/>
            </a:lvl3pPr>
            <a:lvl4pPr algn="ctr">
              <a:spcBef>
                <a:spcPts val="1600"/>
              </a:spcBef>
              <a:defRPr/>
            </a:lvl4pPr>
            <a:lvl5pPr>
              <a:spcBef>
                <a:spcPts val="1600"/>
              </a:spcBef>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a:xfrm>
            <a:off x="231078" y="1618020"/>
            <a:ext cx="11740260" cy="492944"/>
          </a:xfrm>
          <a:prstGeom prst="rect">
            <a:avLst/>
          </a:prstGeom>
        </p:spPr>
        <p:txBody>
          <a:bodyPr/>
          <a:lstStyle>
            <a:lvl1pPr algn="ctr">
              <a:defRPr b="1" i="0">
                <a:latin typeface="Poppins" pitchFamily="2" charset="77"/>
                <a:cs typeface="Poppins" pitchFamily="2" charset="77"/>
              </a:defRPr>
            </a:lvl1pPr>
          </a:lstStyle>
          <a:p>
            <a:r>
              <a:rPr lang="en-US" dirty="0"/>
              <a:t>Click to edit Master title style</a:t>
            </a:r>
          </a:p>
        </p:txBody>
      </p:sp>
      <p:sp>
        <p:nvSpPr>
          <p:cNvPr id="7" name="Text Placeholder 2">
            <a:extLst>
              <a:ext uri="{FF2B5EF4-FFF2-40B4-BE49-F238E27FC236}">
                <a16:creationId xmlns:a16="http://schemas.microsoft.com/office/drawing/2014/main" id="{4EA78ED8-6C0D-7A16-EEEC-DB254A7E8EBF}"/>
              </a:ext>
            </a:extLst>
          </p:cNvPr>
          <p:cNvSpPr>
            <a:spLocks noGrp="1"/>
          </p:cNvSpPr>
          <p:nvPr>
            <p:ph idx="13" hasCustomPrompt="1"/>
          </p:nvPr>
        </p:nvSpPr>
        <p:spPr>
          <a:xfrm>
            <a:off x="231078" y="4449885"/>
            <a:ext cx="11740260" cy="369332"/>
          </a:xfrm>
          <a:prstGeom prst="rect">
            <a:avLst/>
          </a:prstGeom>
        </p:spPr>
        <p:txBody>
          <a:bodyPr vert="horz" lIns="0" tIns="0" rIns="0" bIns="0" rtlCol="0">
            <a:spAutoFit/>
          </a:bodyPr>
          <a:lstStyle>
            <a:lvl1pPr algn="ctr">
              <a:spcBef>
                <a:spcPts val="1600"/>
              </a:spcBef>
              <a:defRPr b="1">
                <a:solidFill>
                  <a:schemeClr val="accent1"/>
                </a:solidFill>
              </a:defRPr>
            </a:lvl1pPr>
            <a:lvl2pPr>
              <a:spcBef>
                <a:spcPts val="1600"/>
              </a:spcBef>
              <a:defRPr/>
            </a:lvl2pPr>
            <a:lvl3pPr>
              <a:spcBef>
                <a:spcPts val="1600"/>
              </a:spcBef>
              <a:defRPr/>
            </a:lvl3pPr>
            <a:lvl4pPr>
              <a:spcBef>
                <a:spcPts val="1600"/>
              </a:spcBef>
              <a:defRPr/>
            </a:lvl4pPr>
            <a:lvl5pPr>
              <a:spcBef>
                <a:spcPts val="1600"/>
              </a:spcBef>
              <a:defRPr/>
            </a:lvl5pPr>
          </a:lstStyle>
          <a:p>
            <a:pPr lvl="0"/>
            <a:r>
              <a:rPr lang="en-US" dirty="0"/>
              <a:t>Edit Master text styles</a:t>
            </a:r>
          </a:p>
        </p:txBody>
      </p:sp>
      <p:pic>
        <p:nvPicPr>
          <p:cNvPr id="73" name="Graphic 72">
            <a:extLst>
              <a:ext uri="{FF2B5EF4-FFF2-40B4-BE49-F238E27FC236}">
                <a16:creationId xmlns:a16="http://schemas.microsoft.com/office/drawing/2014/main" id="{4ABB1C22-C5E5-2F63-2B58-1128883CF623}"/>
              </a:ext>
              <a:ext uri="{C183D7F6-B498-43B3-948B-1728B52AA6E4}">
                <adec:decorative xmlns:adec="http://schemas.microsoft.com/office/drawing/2017/decorative" val="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a:xfrm>
            <a:off x="3209899" y="481747"/>
            <a:ext cx="6575771" cy="783390"/>
          </a:xfrm>
          <a:prstGeom prst="rect">
            <a:avLst/>
          </a:prstGeom>
        </p:spPr>
      </p:pic>
      <p:sp>
        <p:nvSpPr>
          <p:cNvPr id="74" name="TextBox 73">
            <a:extLst>
              <a:ext uri="{FF2B5EF4-FFF2-40B4-BE49-F238E27FC236}">
                <a16:creationId xmlns:a16="http://schemas.microsoft.com/office/drawing/2014/main" id="{750F49D3-3657-58D9-ADF2-17A2C567C252}"/>
              </a:ext>
            </a:extLst>
          </p:cNvPr>
          <p:cNvSpPr txBox="1"/>
          <p:nvPr userDrawn="1"/>
        </p:nvSpPr>
        <p:spPr>
          <a:xfrm>
            <a:off x="13068300" y="7391400"/>
            <a:ext cx="0" cy="0"/>
          </a:xfrm>
          <a:prstGeom prst="rect">
            <a:avLst/>
          </a:prstGeom>
        </p:spPr>
        <p:txBody>
          <a:bodyPr vert="horz" wrap="none" lIns="0" tIns="0" rIns="0" bIns="0" rtlCol="0">
            <a:noAutofit/>
          </a:bodyPr>
          <a:lstStyle/>
          <a:p>
            <a:pPr algn="l"/>
            <a:endParaRPr lang="en-US" sz="1200" dirty="0"/>
          </a:p>
        </p:txBody>
      </p:sp>
      <p:grpSp>
        <p:nvGrpSpPr>
          <p:cNvPr id="116" name="Group 115">
            <a:extLst>
              <a:ext uri="{FF2B5EF4-FFF2-40B4-BE49-F238E27FC236}">
                <a16:creationId xmlns:a16="http://schemas.microsoft.com/office/drawing/2014/main" id="{51E322B2-3267-F78F-C77F-4E580D2E6023}"/>
              </a:ext>
            </a:extLst>
          </p:cNvPr>
          <p:cNvGrpSpPr/>
          <p:nvPr userDrawn="1"/>
        </p:nvGrpSpPr>
        <p:grpSpPr>
          <a:xfrm>
            <a:off x="231079" y="5025408"/>
            <a:ext cx="11740260" cy="1470032"/>
            <a:chOff x="111863" y="4984389"/>
            <a:chExt cx="12067853" cy="1511051"/>
          </a:xfrm>
        </p:grpSpPr>
        <p:pic>
          <p:nvPicPr>
            <p:cNvPr id="113" name="Graphic 112">
              <a:extLst>
                <a:ext uri="{FF2B5EF4-FFF2-40B4-BE49-F238E27FC236}">
                  <a16:creationId xmlns:a16="http://schemas.microsoft.com/office/drawing/2014/main" id="{1DA657F8-783F-E219-CBDB-E3ACA575F609}"/>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rot="16200000">
              <a:off x="2373969" y="2722283"/>
              <a:ext cx="1511051" cy="6035264"/>
            </a:xfrm>
            <a:prstGeom prst="rect">
              <a:avLst/>
            </a:prstGeom>
          </p:spPr>
        </p:pic>
        <p:pic>
          <p:nvPicPr>
            <p:cNvPr id="114" name="Graphic 113">
              <a:extLst>
                <a:ext uri="{FF2B5EF4-FFF2-40B4-BE49-F238E27FC236}">
                  <a16:creationId xmlns:a16="http://schemas.microsoft.com/office/drawing/2014/main" id="{07026B2B-2AC1-2278-201E-7648E33D0F70}"/>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rot="16200000">
              <a:off x="8406558" y="2722283"/>
              <a:ext cx="1511051" cy="6035264"/>
            </a:xfrm>
            <a:prstGeom prst="rect">
              <a:avLst/>
            </a:prstGeom>
          </p:spPr>
        </p:pic>
      </p:grpSp>
    </p:spTree>
    <p:extLst>
      <p:ext uri="{BB962C8B-B14F-4D97-AF65-F5344CB8AC3E}">
        <p14:creationId xmlns:p14="http://schemas.microsoft.com/office/powerpoint/2010/main" val="2147205363"/>
      </p:ext>
    </p:extLst>
  </p:cSld>
  <p:clrMapOvr>
    <a:masterClrMapping/>
  </p:clrMapOvr>
  <p:extLst>
    <p:ext uri="{DCECCB84-F9BA-43D5-87BE-67443E8EF086}">
      <p15:sldGuideLst xmlns:p15="http://schemas.microsoft.com/office/powerpoint/2012/main"/>
    </p:ext>
  </p:extLst>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pic>
        <p:nvPicPr>
          <p:cNvPr id="73" name="Graphic 72">
            <a:extLst>
              <a:ext uri="{FF2B5EF4-FFF2-40B4-BE49-F238E27FC236}">
                <a16:creationId xmlns:a16="http://schemas.microsoft.com/office/drawing/2014/main" id="{4ABB1C22-C5E5-2F63-2B58-1128883CF623}"/>
              </a:ext>
              <a:ext uri="{C183D7F6-B498-43B3-948B-1728B52AA6E4}">
                <adec:decorative xmlns:adec="http://schemas.microsoft.com/office/drawing/2017/decorative" val="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a:xfrm>
            <a:off x="3209899" y="481747"/>
            <a:ext cx="6575771" cy="783390"/>
          </a:xfrm>
          <a:prstGeom prst="rect">
            <a:avLst/>
          </a:prstGeom>
        </p:spPr>
      </p:pic>
      <p:sp>
        <p:nvSpPr>
          <p:cNvPr id="74" name="TextBox 73">
            <a:extLst>
              <a:ext uri="{FF2B5EF4-FFF2-40B4-BE49-F238E27FC236}">
                <a16:creationId xmlns:a16="http://schemas.microsoft.com/office/drawing/2014/main" id="{750F49D3-3657-58D9-ADF2-17A2C567C252}"/>
              </a:ext>
            </a:extLst>
          </p:cNvPr>
          <p:cNvSpPr txBox="1"/>
          <p:nvPr userDrawn="1"/>
        </p:nvSpPr>
        <p:spPr>
          <a:xfrm>
            <a:off x="13068300" y="7391400"/>
            <a:ext cx="0" cy="0"/>
          </a:xfrm>
          <a:prstGeom prst="rect">
            <a:avLst/>
          </a:prstGeom>
        </p:spPr>
        <p:txBody>
          <a:bodyPr vert="horz" wrap="none" lIns="0" tIns="0" rIns="0" bIns="0" rtlCol="0">
            <a:noAutofit/>
          </a:bodyPr>
          <a:lstStyle/>
          <a:p>
            <a:pPr algn="l"/>
            <a:endParaRPr lang="en-US" sz="1200" dirty="0"/>
          </a:p>
        </p:txBody>
      </p:sp>
      <p:grpSp>
        <p:nvGrpSpPr>
          <p:cNvPr id="116" name="Group 115">
            <a:extLst>
              <a:ext uri="{FF2B5EF4-FFF2-40B4-BE49-F238E27FC236}">
                <a16:creationId xmlns:a16="http://schemas.microsoft.com/office/drawing/2014/main" id="{51E322B2-3267-F78F-C77F-4E580D2E6023}"/>
              </a:ext>
            </a:extLst>
          </p:cNvPr>
          <p:cNvGrpSpPr/>
          <p:nvPr userDrawn="1"/>
        </p:nvGrpSpPr>
        <p:grpSpPr>
          <a:xfrm>
            <a:off x="231079" y="5025408"/>
            <a:ext cx="11740260" cy="1470032"/>
            <a:chOff x="111863" y="4984389"/>
            <a:chExt cx="12067853" cy="1511051"/>
          </a:xfrm>
        </p:grpSpPr>
        <p:pic>
          <p:nvPicPr>
            <p:cNvPr id="113" name="Graphic 112">
              <a:extLst>
                <a:ext uri="{FF2B5EF4-FFF2-40B4-BE49-F238E27FC236}">
                  <a16:creationId xmlns:a16="http://schemas.microsoft.com/office/drawing/2014/main" id="{1DA657F8-783F-E219-CBDB-E3ACA575F609}"/>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rot="16200000">
              <a:off x="2373969" y="2722283"/>
              <a:ext cx="1511051" cy="6035264"/>
            </a:xfrm>
            <a:prstGeom prst="rect">
              <a:avLst/>
            </a:prstGeom>
          </p:spPr>
        </p:pic>
        <p:pic>
          <p:nvPicPr>
            <p:cNvPr id="114" name="Graphic 113">
              <a:extLst>
                <a:ext uri="{FF2B5EF4-FFF2-40B4-BE49-F238E27FC236}">
                  <a16:creationId xmlns:a16="http://schemas.microsoft.com/office/drawing/2014/main" id="{07026B2B-2AC1-2278-201E-7648E33D0F70}"/>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rot="16200000">
              <a:off x="8406558" y="2722283"/>
              <a:ext cx="1511051" cy="6035264"/>
            </a:xfrm>
            <a:prstGeom prst="rect">
              <a:avLst/>
            </a:prstGeom>
          </p:spPr>
        </p:pic>
      </p:grpSp>
      <p:sp>
        <p:nvSpPr>
          <p:cNvPr id="2" name="Rectangle 2">
            <a:extLst>
              <a:ext uri="{FF2B5EF4-FFF2-40B4-BE49-F238E27FC236}">
                <a16:creationId xmlns:a16="http://schemas.microsoft.com/office/drawing/2014/main" id="{C35A40FE-7BD2-8932-8394-0417F693E07A}"/>
              </a:ext>
            </a:extLst>
          </p:cNvPr>
          <p:cNvSpPr>
            <a:spLocks noGrp="1" noChangeArrowheads="1"/>
          </p:cNvSpPr>
          <p:nvPr>
            <p:ph idx="1"/>
          </p:nvPr>
        </p:nvSpPr>
        <p:spPr>
          <a:xfrm>
            <a:off x="231078" y="2262386"/>
            <a:ext cx="11740260" cy="759182"/>
          </a:xfrm>
        </p:spPr>
        <p:txBody>
          <a:bodyPr/>
          <a:lstStyle/>
          <a:p>
            <a:pPr algn="l"/>
            <a:r>
              <a:rPr lang="en-US" sz="1800" dirty="0"/>
              <a:t>Capsule Summaries of all the key data</a:t>
            </a:r>
          </a:p>
          <a:p>
            <a:pPr algn="l"/>
            <a:r>
              <a:rPr lang="en-US" sz="1800" dirty="0"/>
              <a:t>Additional CME/CE-certified </a:t>
            </a:r>
            <a:r>
              <a:rPr lang="en-US" sz="1800" dirty="0" err="1"/>
              <a:t>slideset</a:t>
            </a:r>
            <a:r>
              <a:rPr lang="en-US" sz="1800" dirty="0"/>
              <a:t> on XXXX with expert faculty commentary on all the key studies in:</a:t>
            </a:r>
          </a:p>
        </p:txBody>
      </p:sp>
      <p:sp>
        <p:nvSpPr>
          <p:cNvPr id="3" name="Rectangle 10">
            <a:extLst>
              <a:ext uri="{FF2B5EF4-FFF2-40B4-BE49-F238E27FC236}">
                <a16:creationId xmlns:a16="http://schemas.microsoft.com/office/drawing/2014/main" id="{45D4E959-88CF-C7EF-BD65-42F9F36F36AD}"/>
              </a:ext>
            </a:extLst>
          </p:cNvPr>
          <p:cNvSpPr>
            <a:spLocks noGrp="1" noChangeArrowheads="1"/>
          </p:cNvSpPr>
          <p:nvPr>
            <p:ph type="title" hasCustomPrompt="1"/>
          </p:nvPr>
        </p:nvSpPr>
        <p:spPr>
          <a:xfrm>
            <a:off x="231078" y="1466155"/>
            <a:ext cx="11740260" cy="492944"/>
          </a:xfrm>
        </p:spPr>
        <p:txBody>
          <a:bodyPr/>
          <a:lstStyle>
            <a:lvl1pPr>
              <a:defRPr>
                <a:latin typeface="Poppins" panose="00000500000000000000" pitchFamily="2" charset="0"/>
                <a:cs typeface="Poppins" panose="00000500000000000000" pitchFamily="2" charset="0"/>
              </a:defRPr>
            </a:lvl1pPr>
          </a:lstStyle>
          <a:p>
            <a:r>
              <a:rPr lang="en-US" altLang="en-US" dirty="0"/>
              <a:t>Go Online for More Coverage of XXXXXXXXXXXX!</a:t>
            </a:r>
          </a:p>
        </p:txBody>
      </p:sp>
      <p:sp>
        <p:nvSpPr>
          <p:cNvPr id="4" name="Content Placeholder 4">
            <a:extLst>
              <a:ext uri="{FF2B5EF4-FFF2-40B4-BE49-F238E27FC236}">
                <a16:creationId xmlns:a16="http://schemas.microsoft.com/office/drawing/2014/main" id="{A6C1CC11-0DB7-6045-8188-B18AD2B5AA2F}"/>
              </a:ext>
            </a:extLst>
          </p:cNvPr>
          <p:cNvSpPr>
            <a:spLocks noGrp="1"/>
          </p:cNvSpPr>
          <p:nvPr>
            <p:ph idx="13" hasCustomPrompt="1"/>
          </p:nvPr>
        </p:nvSpPr>
        <p:spPr>
          <a:xfrm>
            <a:off x="231078" y="4592477"/>
            <a:ext cx="11740260" cy="369332"/>
          </a:xfrm>
        </p:spPr>
        <p:txBody>
          <a:bodyPr/>
          <a:lstStyle>
            <a:lvl1pPr algn="ctr">
              <a:defRPr b="1"/>
            </a:lvl1pPr>
          </a:lstStyle>
          <a:p>
            <a:r>
              <a:rPr lang="en-US" dirty="0">
                <a:hlinkClick r:id="rId6"/>
              </a:rPr>
              <a:t>deceraclinical.com/education</a:t>
            </a:r>
            <a:endParaRPr lang="en-US" dirty="0"/>
          </a:p>
        </p:txBody>
      </p:sp>
      <p:sp>
        <p:nvSpPr>
          <p:cNvPr id="5" name="Rectangle 2">
            <a:extLst>
              <a:ext uri="{FF2B5EF4-FFF2-40B4-BE49-F238E27FC236}">
                <a16:creationId xmlns:a16="http://schemas.microsoft.com/office/drawing/2014/main" id="{C2C58E55-8DDC-AE5E-2813-602E00E85F2B}"/>
              </a:ext>
            </a:extLst>
          </p:cNvPr>
          <p:cNvSpPr txBox="1">
            <a:spLocks noChangeArrowheads="1"/>
          </p:cNvSpPr>
          <p:nvPr userDrawn="1"/>
        </p:nvSpPr>
        <p:spPr>
          <a:xfrm>
            <a:off x="231078" y="3178057"/>
            <a:ext cx="5334835" cy="1241365"/>
          </a:xfrm>
          <a:prstGeom prst="rect">
            <a:avLst/>
          </a:prstGeom>
        </p:spPr>
        <p:txBody>
          <a:bodyPr vert="horz" wrap="square" lIns="0" tIns="0" rIns="0" bIns="0" rtlCol="0">
            <a:spAutoFit/>
          </a:bodyPr>
          <a:lstStyle>
            <a:lvl1pPr marL="0" indent="0" algn="ctr" defTabSz="914400" rtl="0" eaLnBrk="1" latinLnBrk="0" hangingPunct="1">
              <a:lnSpc>
                <a:spcPct val="100000"/>
              </a:lnSpc>
              <a:spcBef>
                <a:spcPts val="1600"/>
              </a:spcBef>
              <a:buFont typeface="Arial" panose="020B0604020202020204" pitchFamily="34" charset="0"/>
              <a:buNone/>
              <a:defRPr lang="en-US" sz="2400" kern="1200">
                <a:solidFill>
                  <a:schemeClr val="tx1"/>
                </a:solidFill>
                <a:latin typeface="Poppins" pitchFamily="2" charset="77"/>
                <a:ea typeface="+mn-ea"/>
                <a:cs typeface="Poppins" pitchFamily="2" charset="77"/>
              </a:defRPr>
            </a:lvl1pPr>
            <a:lvl2pPr marL="231775" indent="-231775" algn="ctr" defTabSz="914400" rtl="0" eaLnBrk="1" latinLnBrk="0" hangingPunct="1">
              <a:lnSpc>
                <a:spcPct val="110000"/>
              </a:lnSpc>
              <a:spcBef>
                <a:spcPts val="16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ctr" defTabSz="914400" rtl="0" eaLnBrk="1" latinLnBrk="0" hangingPunct="1">
              <a:lnSpc>
                <a:spcPct val="110000"/>
              </a:lnSpc>
              <a:spcBef>
                <a:spcPts val="16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ctr" defTabSz="914400" rtl="0" eaLnBrk="1" latinLnBrk="0" hangingPunct="1">
              <a:lnSpc>
                <a:spcPct val="110000"/>
              </a:lnSpc>
              <a:spcBef>
                <a:spcPts val="1600"/>
              </a:spcBef>
              <a:buFont typeface="Arial" panose="020B0604020202020204" pitchFamily="34" charset="0"/>
              <a:buChar char="•"/>
              <a:defRPr lang="en-US" sz="1600" kern="120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16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gn="l">
              <a:buFont typeface="Arial" panose="020B0604020202020204" pitchFamily="34" charset="0"/>
              <a:buChar char="•"/>
            </a:pPr>
            <a:r>
              <a:rPr lang="en-US" sz="1800" dirty="0"/>
              <a:t>Breast cancer</a:t>
            </a:r>
          </a:p>
          <a:p>
            <a:pPr marL="285750" indent="-285750" algn="l">
              <a:buFont typeface="Arial" panose="020B0604020202020204" pitchFamily="34" charset="0"/>
              <a:buChar char="•"/>
            </a:pPr>
            <a:r>
              <a:rPr lang="en-US" sz="1800" dirty="0"/>
              <a:t>Leukemias and myelodysplastic syndromes</a:t>
            </a:r>
          </a:p>
          <a:p>
            <a:pPr marL="285750" indent="-285750" algn="l">
              <a:buFont typeface="Arial" panose="020B0604020202020204" pitchFamily="34" charset="0"/>
              <a:buChar char="•"/>
            </a:pPr>
            <a:r>
              <a:rPr lang="en-US" sz="1800" dirty="0"/>
              <a:t>Lymphomas</a:t>
            </a:r>
          </a:p>
        </p:txBody>
      </p:sp>
      <p:sp>
        <p:nvSpPr>
          <p:cNvPr id="8" name="Rectangle 2">
            <a:extLst>
              <a:ext uri="{FF2B5EF4-FFF2-40B4-BE49-F238E27FC236}">
                <a16:creationId xmlns:a16="http://schemas.microsoft.com/office/drawing/2014/main" id="{8838021D-777F-7526-78E1-08FC3A7AF010}"/>
              </a:ext>
            </a:extLst>
          </p:cNvPr>
          <p:cNvSpPr txBox="1">
            <a:spLocks noChangeArrowheads="1"/>
          </p:cNvSpPr>
          <p:nvPr userDrawn="1"/>
        </p:nvSpPr>
        <p:spPr>
          <a:xfrm>
            <a:off x="6559826" y="3178057"/>
            <a:ext cx="4724400" cy="759182"/>
          </a:xfrm>
          <a:prstGeom prst="rect">
            <a:avLst/>
          </a:prstGeom>
        </p:spPr>
        <p:txBody>
          <a:bodyPr vert="horz" wrap="square" lIns="0" tIns="0" rIns="0" bIns="0" rtlCol="0">
            <a:spAutoFit/>
          </a:bodyPr>
          <a:lstStyle>
            <a:lvl1pPr marL="0" indent="0" algn="ctr" defTabSz="914400" rtl="0" eaLnBrk="1" latinLnBrk="0" hangingPunct="1">
              <a:lnSpc>
                <a:spcPct val="100000"/>
              </a:lnSpc>
              <a:spcBef>
                <a:spcPts val="1600"/>
              </a:spcBef>
              <a:buFont typeface="Arial" panose="020B0604020202020204" pitchFamily="34" charset="0"/>
              <a:buNone/>
              <a:defRPr lang="en-US" sz="2400" kern="1200">
                <a:solidFill>
                  <a:schemeClr val="tx1"/>
                </a:solidFill>
                <a:latin typeface="Poppins" pitchFamily="2" charset="77"/>
                <a:ea typeface="+mn-ea"/>
                <a:cs typeface="Poppins" pitchFamily="2" charset="77"/>
              </a:defRPr>
            </a:lvl1pPr>
            <a:lvl2pPr marL="231775" indent="-231775" algn="ctr" defTabSz="914400" rtl="0" eaLnBrk="1" latinLnBrk="0" hangingPunct="1">
              <a:lnSpc>
                <a:spcPct val="110000"/>
              </a:lnSpc>
              <a:spcBef>
                <a:spcPts val="16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ctr" defTabSz="914400" rtl="0" eaLnBrk="1" latinLnBrk="0" hangingPunct="1">
              <a:lnSpc>
                <a:spcPct val="110000"/>
              </a:lnSpc>
              <a:spcBef>
                <a:spcPts val="16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ctr" defTabSz="914400" rtl="0" eaLnBrk="1" latinLnBrk="0" hangingPunct="1">
              <a:lnSpc>
                <a:spcPct val="110000"/>
              </a:lnSpc>
              <a:spcBef>
                <a:spcPts val="1600"/>
              </a:spcBef>
              <a:buFont typeface="Arial" panose="020B0604020202020204" pitchFamily="34" charset="0"/>
              <a:buChar char="•"/>
              <a:defRPr lang="en-US" sz="1600" kern="120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16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gn="l">
              <a:buFont typeface="Arial" panose="020B0604020202020204" pitchFamily="34" charset="0"/>
              <a:buChar char="•"/>
            </a:pPr>
            <a:r>
              <a:rPr lang="en-US" sz="1800" dirty="0"/>
              <a:t>Lung cancer</a:t>
            </a:r>
          </a:p>
          <a:p>
            <a:pPr marL="285750" indent="-285750" algn="l">
              <a:buFont typeface="Arial" panose="020B0604020202020204" pitchFamily="34" charset="0"/>
              <a:buChar char="•"/>
            </a:pPr>
            <a:r>
              <a:rPr lang="en-US" sz="1800" dirty="0"/>
              <a:t>Multiple myeloma</a:t>
            </a:r>
          </a:p>
        </p:txBody>
      </p:sp>
    </p:spTree>
    <p:extLst>
      <p:ext uri="{BB962C8B-B14F-4D97-AF65-F5344CB8AC3E}">
        <p14:creationId xmlns:p14="http://schemas.microsoft.com/office/powerpoint/2010/main" val="2292554939"/>
      </p:ext>
    </p:extLst>
  </p:cSld>
  <p:clrMapOvr>
    <a:masterClrMapping/>
  </p:clrMapOvr>
  <p:extLst>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image" Target="../media/image3.svg"/><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image" Target="../media/image2.png"/><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theme" Target="../theme/theme2.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hyperlink" Target="http://www.clinicaloptions.com/" TargetMode="External"/></Relationships>
</file>

<file path=ppt/slideMasters/_rels/slideMaster3.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26.xml"/><Relationship Id="rId7" Type="http://schemas.openxmlformats.org/officeDocument/2006/relationships/theme" Target="../theme/theme3.xml"/><Relationship Id="rId12" Type="http://schemas.openxmlformats.org/officeDocument/2006/relationships/image" Target="../media/image7.svg"/><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image" Target="../media/image6.png"/><Relationship Id="rId5" Type="http://schemas.openxmlformats.org/officeDocument/2006/relationships/slideLayout" Target="../slideLayouts/slideLayout28.xml"/><Relationship Id="rId10" Type="http://schemas.openxmlformats.org/officeDocument/2006/relationships/hyperlink" Target="http://www.clinicaloptions.com/" TargetMode="External"/><Relationship Id="rId4" Type="http://schemas.openxmlformats.org/officeDocument/2006/relationships/slideLayout" Target="../slideLayouts/slideLayout27.xml"/><Relationship Id="rId9" Type="http://schemas.openxmlformats.org/officeDocument/2006/relationships/image" Target="../media/image3.svg"/></Relationships>
</file>

<file path=ppt/slideMasters/_rels/slideMaster4.xml.rels><?xml version="1.0" encoding="UTF-8" standalone="yes"?>
<Relationships xmlns="http://schemas.openxmlformats.org/package/2006/relationships"><Relationship Id="rId8" Type="http://schemas.openxmlformats.org/officeDocument/2006/relationships/theme" Target="../theme/theme4.xml"/><Relationship Id="rId3" Type="http://schemas.openxmlformats.org/officeDocument/2006/relationships/slideLayout" Target="../slideLayouts/slideLayout32.xml"/><Relationship Id="rId7" Type="http://schemas.openxmlformats.org/officeDocument/2006/relationships/slideLayout" Target="../slideLayouts/slideLayout36.xml"/><Relationship Id="rId12" Type="http://schemas.openxmlformats.org/officeDocument/2006/relationships/image" Target="../media/image7.svg"/><Relationship Id="rId2" Type="http://schemas.openxmlformats.org/officeDocument/2006/relationships/slideLayout" Target="../slideLayouts/slideLayout31.xml"/><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image" Target="../media/image6.png"/><Relationship Id="rId5" Type="http://schemas.openxmlformats.org/officeDocument/2006/relationships/slideLayout" Target="../slideLayouts/slideLayout34.xml"/><Relationship Id="rId10" Type="http://schemas.openxmlformats.org/officeDocument/2006/relationships/image" Target="../media/image3.svg"/><Relationship Id="rId4" Type="http://schemas.openxmlformats.org/officeDocument/2006/relationships/slideLayout" Target="../slideLayouts/slideLayout33.xml"/><Relationship Id="rId9" Type="http://schemas.openxmlformats.org/officeDocument/2006/relationships/image" Target="../media/image2.pn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44.xml"/><Relationship Id="rId13" Type="http://schemas.openxmlformats.org/officeDocument/2006/relationships/theme" Target="../theme/theme5.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slideLayout" Target="../slideLayouts/slideLayout48.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5" Type="http://schemas.openxmlformats.org/officeDocument/2006/relationships/image" Target="../media/image3.svg"/><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 Id="rId14" Type="http://schemas.openxmlformats.org/officeDocument/2006/relationships/image" Target="../media/image2.png"/></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56.xml"/><Relationship Id="rId13" Type="http://schemas.openxmlformats.org/officeDocument/2006/relationships/image" Target="../media/image3.svg"/><Relationship Id="rId3" Type="http://schemas.openxmlformats.org/officeDocument/2006/relationships/slideLayout" Target="../slideLayouts/slideLayout51.xml"/><Relationship Id="rId7" Type="http://schemas.openxmlformats.org/officeDocument/2006/relationships/slideLayout" Target="../slideLayouts/slideLayout55.xml"/><Relationship Id="rId12" Type="http://schemas.openxmlformats.org/officeDocument/2006/relationships/image" Target="../media/image2.png"/><Relationship Id="rId2" Type="http://schemas.openxmlformats.org/officeDocument/2006/relationships/slideLayout" Target="../slideLayouts/slideLayout50.xml"/><Relationship Id="rId1" Type="http://schemas.openxmlformats.org/officeDocument/2006/relationships/slideLayout" Target="../slideLayouts/slideLayout49.xml"/><Relationship Id="rId6" Type="http://schemas.openxmlformats.org/officeDocument/2006/relationships/slideLayout" Target="../slideLayouts/slideLayout54.xml"/><Relationship Id="rId11" Type="http://schemas.openxmlformats.org/officeDocument/2006/relationships/theme" Target="../theme/theme6.xml"/><Relationship Id="rId5" Type="http://schemas.openxmlformats.org/officeDocument/2006/relationships/slideLayout" Target="../slideLayouts/slideLayout53.xml"/><Relationship Id="rId10" Type="http://schemas.openxmlformats.org/officeDocument/2006/relationships/slideLayout" Target="../slideLayouts/slideLayout58.xml"/><Relationship Id="rId4" Type="http://schemas.openxmlformats.org/officeDocument/2006/relationships/slideLayout" Target="../slideLayouts/slideLayout52.xml"/><Relationship Id="rId9" Type="http://schemas.openxmlformats.org/officeDocument/2006/relationships/slideLayout" Target="../slideLayouts/slideLayout57.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66.xml"/><Relationship Id="rId13" Type="http://schemas.openxmlformats.org/officeDocument/2006/relationships/image" Target="../media/image9.svg"/><Relationship Id="rId3" Type="http://schemas.openxmlformats.org/officeDocument/2006/relationships/slideLayout" Target="../slideLayouts/slideLayout61.xml"/><Relationship Id="rId7" Type="http://schemas.openxmlformats.org/officeDocument/2006/relationships/slideLayout" Target="../slideLayouts/slideLayout65.xml"/><Relationship Id="rId12" Type="http://schemas.openxmlformats.org/officeDocument/2006/relationships/image" Target="../media/image8.png"/><Relationship Id="rId2" Type="http://schemas.openxmlformats.org/officeDocument/2006/relationships/slideLayout" Target="../slideLayouts/slideLayout60.xml"/><Relationship Id="rId1" Type="http://schemas.openxmlformats.org/officeDocument/2006/relationships/slideLayout" Target="../slideLayouts/slideLayout59.xml"/><Relationship Id="rId6" Type="http://schemas.openxmlformats.org/officeDocument/2006/relationships/slideLayout" Target="../slideLayouts/slideLayout64.xml"/><Relationship Id="rId11" Type="http://schemas.openxmlformats.org/officeDocument/2006/relationships/image" Target="../media/image3.svg"/><Relationship Id="rId5" Type="http://schemas.openxmlformats.org/officeDocument/2006/relationships/slideLayout" Target="../slideLayouts/slideLayout63.xml"/><Relationship Id="rId10" Type="http://schemas.openxmlformats.org/officeDocument/2006/relationships/image" Target="../media/image2.png"/><Relationship Id="rId4" Type="http://schemas.openxmlformats.org/officeDocument/2006/relationships/slideLayout" Target="../slideLayouts/slideLayout62.xml"/><Relationship Id="rId9" Type="http://schemas.openxmlformats.org/officeDocument/2006/relationships/theme" Target="../theme/theme7.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74.xml"/><Relationship Id="rId13" Type="http://schemas.openxmlformats.org/officeDocument/2006/relationships/image" Target="../media/image8.png"/><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hyperlink" Target="http://www.clinicaloptions.com/" TargetMode="Externa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image" Target="../media/image3.svg"/><Relationship Id="rId5" Type="http://schemas.openxmlformats.org/officeDocument/2006/relationships/slideLayout" Target="../slideLayouts/slideLayout71.xml"/><Relationship Id="rId10" Type="http://schemas.openxmlformats.org/officeDocument/2006/relationships/image" Target="../media/image2.png"/><Relationship Id="rId4" Type="http://schemas.openxmlformats.org/officeDocument/2006/relationships/slideLayout" Target="../slideLayouts/slideLayout70.xml"/><Relationship Id="rId9" Type="http://schemas.openxmlformats.org/officeDocument/2006/relationships/theme" Target="../theme/theme8.xml"/><Relationship Id="rId14" Type="http://schemas.openxmlformats.org/officeDocument/2006/relationships/image" Target="../media/image9.svg"/></Relationships>
</file>

<file path=ppt/slideMasters/_rels/slideMaster9.xml.rels><?xml version="1.0" encoding="UTF-8" standalone="yes"?>
<Relationships xmlns="http://schemas.openxmlformats.org/package/2006/relationships"><Relationship Id="rId8" Type="http://schemas.openxmlformats.org/officeDocument/2006/relationships/theme" Target="../theme/theme9.xml"/><Relationship Id="rId13" Type="http://schemas.openxmlformats.org/officeDocument/2006/relationships/image" Target="../media/image7.svg"/><Relationship Id="rId3" Type="http://schemas.openxmlformats.org/officeDocument/2006/relationships/slideLayout" Target="../slideLayouts/slideLayout77.xml"/><Relationship Id="rId7" Type="http://schemas.openxmlformats.org/officeDocument/2006/relationships/slideLayout" Target="../slideLayouts/slideLayout81.xml"/><Relationship Id="rId12" Type="http://schemas.openxmlformats.org/officeDocument/2006/relationships/image" Target="../media/image6.png"/><Relationship Id="rId2" Type="http://schemas.openxmlformats.org/officeDocument/2006/relationships/slideLayout" Target="../slideLayouts/slideLayout76.xml"/><Relationship Id="rId1" Type="http://schemas.openxmlformats.org/officeDocument/2006/relationships/slideLayout" Target="../slideLayouts/slideLayout75.xml"/><Relationship Id="rId6" Type="http://schemas.openxmlformats.org/officeDocument/2006/relationships/slideLayout" Target="../slideLayouts/slideLayout80.xml"/><Relationship Id="rId11" Type="http://schemas.openxmlformats.org/officeDocument/2006/relationships/hyperlink" Target="http://www.clinicaloptions.com/" TargetMode="External"/><Relationship Id="rId5" Type="http://schemas.openxmlformats.org/officeDocument/2006/relationships/slideLayout" Target="../slideLayouts/slideLayout79.xml"/><Relationship Id="rId10" Type="http://schemas.openxmlformats.org/officeDocument/2006/relationships/image" Target="../media/image3.svg"/><Relationship Id="rId4" Type="http://schemas.openxmlformats.org/officeDocument/2006/relationships/slideLayout" Target="../slideLayouts/slideLayout78.xml"/><Relationship Id="rId9" Type="http://schemas.openxmlformats.org/officeDocument/2006/relationships/image" Target="../media/image2.png"/></Relationships>
</file>

<file path=ppt/slideMasters/_rels/slideMaster10.xml.rels><?xml version="1.0" encoding="UTF-8" standalone="yes"?>
<Relationships xmlns="http://schemas.openxmlformats.org/package/2006/relationships"><Relationship Id="rId3" Type="http://schemas.openxmlformats.org/officeDocument/2006/relationships/theme" Target="../theme/theme10.xml"/><Relationship Id="rId2" Type="http://schemas.openxmlformats.org/officeDocument/2006/relationships/slideLayout" Target="../slideLayouts/slideLayout83.xml"/><Relationship Id="rId1" Type="http://schemas.openxmlformats.org/officeDocument/2006/relationships/slideLayout" Target="../slideLayouts/slideLayout8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24474849"/>
      </p:ext>
    </p:extLst>
  </p:cSld>
  <p:clrMap bg1="dk2" tx1="lt1" bg2="dk1"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hf hdr="0" ftr="0" dt="0"/>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44">
          <p15:clr>
            <a:srgbClr val="F26B43"/>
          </p15:clr>
        </p15:guide>
        <p15:guide id="2" pos="452">
          <p15:clr>
            <a:srgbClr val="F26B43"/>
          </p15:clr>
        </p15:guide>
        <p15:guide id="3" orient="horz" pos="1008">
          <p15:clr>
            <a:srgbClr val="F26B43"/>
          </p15:clr>
        </p15:guide>
        <p15:guide id="4" orient="horz" pos="4128">
          <p15:clr>
            <a:srgbClr val="F26B43"/>
          </p15:clr>
        </p15:guide>
        <p15:guide id="5" orient="horz" pos="3888">
          <p15:clr>
            <a:srgbClr val="F26B43"/>
          </p15:clr>
        </p15:guide>
        <p15:guide id="6" orient="horz" pos="4032">
          <p15:clr>
            <a:srgbClr val="F26B43"/>
          </p15:clr>
        </p15:guide>
        <p15:guide id="7" pos="312">
          <p15:clr>
            <a:srgbClr val="F26B43"/>
          </p15:clr>
        </p15:guide>
        <p15:guide id="8" pos="7248">
          <p15:clr>
            <a:srgbClr val="F26B43"/>
          </p15:clr>
        </p15:guide>
        <p15:guide id="9" pos="7416">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8" y="535756"/>
            <a:ext cx="11740260" cy="492944"/>
          </a:xfrm>
          <a:prstGeom prst="rect">
            <a:avLst/>
          </a:prstGeom>
        </p:spPr>
        <p:txBody>
          <a:bodyPr vert="horz" lIns="0" tIns="0" rIns="0" bIns="0" rtlCol="0" anchor="ctr" anchorCtr="0">
            <a:spAutoFit/>
          </a:bodyPr>
          <a:lstStyle/>
          <a:p>
            <a:r>
              <a:rPr lang="en-US" dirty="0"/>
              <a:t>Click to edit Master title style</a:t>
            </a:r>
          </a:p>
        </p:txBody>
      </p:sp>
      <p:sp>
        <p:nvSpPr>
          <p:cNvPr id="15" name="Slide Number Placeholder 4">
            <a:extLst>
              <a:ext uri="{FF2B5EF4-FFF2-40B4-BE49-F238E27FC236}">
                <a16:creationId xmlns:a16="http://schemas.microsoft.com/office/drawing/2014/main" id="{A085E223-2D42-126F-DA35-0C0FA051CD53}"/>
              </a:ext>
            </a:extLst>
          </p:cNvPr>
          <p:cNvSpPr>
            <a:spLocks noGrp="1"/>
          </p:cNvSpPr>
          <p:nvPr>
            <p:ph type="sldNum" sz="quarter" idx="4"/>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pic>
        <p:nvPicPr>
          <p:cNvPr id="16" name="Graphic 15">
            <a:extLst>
              <a:ext uri="{FF2B5EF4-FFF2-40B4-BE49-F238E27FC236}">
                <a16:creationId xmlns:a16="http://schemas.microsoft.com/office/drawing/2014/main" id="{6E230DDC-D713-7D06-BFA1-827E939A5616}"/>
              </a:ext>
              <a:ext uri="{C183D7F6-B498-43B3-948B-1728B52AA6E4}">
                <adec:decorative xmlns:adec="http://schemas.microsoft.com/office/drawing/2017/decorative" val="1"/>
              </a:ext>
            </a:extLst>
          </p:cNvPr>
          <p:cNvPicPr>
            <a:picLocks noChangeAspect="1"/>
          </p:cNvPicPr>
          <p:nvPr userDrawn="1"/>
        </p:nvPicPr>
        <p:blipFill>
          <a:blip r:embed="rId12">
            <a:extLst>
              <a:ext uri="{96DAC541-7B7A-43D3-8B79-37D633B846F1}">
                <asvg:svgBlip xmlns:asvg="http://schemas.microsoft.com/office/drawing/2016/SVG/main" r:embed="rId13"/>
              </a:ext>
            </a:extLst>
          </a:blip>
          <a:srcRect/>
          <a:stretch/>
        </p:blipFill>
        <p:spPr>
          <a:xfrm>
            <a:off x="220662" y="6322245"/>
            <a:ext cx="2739716" cy="326390"/>
          </a:xfrm>
          <a:prstGeom prst="rect">
            <a:avLst/>
          </a:prstGeom>
        </p:spPr>
      </p:pic>
      <p:sp>
        <p:nvSpPr>
          <p:cNvPr id="17" name="Rectangle 16">
            <a:extLst>
              <a:ext uri="{FF2B5EF4-FFF2-40B4-BE49-F238E27FC236}">
                <a16:creationId xmlns:a16="http://schemas.microsoft.com/office/drawing/2014/main" id="{1239EAC4-D901-D893-AAA9-153D33319E9D}"/>
              </a:ext>
            </a:extLst>
          </p:cNvPr>
          <p:cNvSpPr>
            <a:spLocks noChangeArrowheads="1"/>
          </p:cNvSpPr>
          <p:nvPr userDrawn="1"/>
        </p:nvSpPr>
        <p:spPr bwMode="auto">
          <a:xfrm>
            <a:off x="9824582" y="6487052"/>
            <a:ext cx="1802096" cy="215444"/>
          </a:xfrm>
          <a:prstGeom prst="rect">
            <a:avLst/>
          </a:prstGeom>
        </p:spPr>
        <p:txBody>
          <a:bodyPr vert="horz" lIns="0" tIns="0" rIns="0" bIns="0" rtlCol="0" anchor="ctr">
            <a:noAutofit/>
          </a:bodyPr>
          <a:lstStyle/>
          <a:p>
            <a:pPr lvl="0" algn="r"/>
            <a:r>
              <a:rPr lang="en-US" altLang="en-US" sz="800" dirty="0"/>
              <a:t>Slide credit: </a:t>
            </a:r>
            <a:r>
              <a:rPr lang="en-US" altLang="en-US" sz="800" kern="1200" dirty="0">
                <a:solidFill>
                  <a:schemeClr val="accent1"/>
                </a:solidFill>
                <a:latin typeface="+mn-lt"/>
                <a:ea typeface="+mn-ea"/>
                <a:cs typeface="+mn-cs"/>
              </a:rPr>
              <a:t>deceraclinical</a:t>
            </a:r>
            <a:r>
              <a:rPr lang="en-US" altLang="en-US" sz="800" kern="1200" dirty="0">
                <a:solidFill>
                  <a:schemeClr val="accent1"/>
                </a:solidFill>
                <a:latin typeface="+mn-lt"/>
                <a:ea typeface="+mn-ea"/>
                <a:cs typeface="+mn-cs"/>
                <a:hlinkClick r:id="rId14">
                  <a:extLst>
                    <a:ext uri="{A12FA001-AC4F-418D-AE19-62706E023703}">
                      <ahyp:hlinkClr xmlns:ahyp="http://schemas.microsoft.com/office/drawing/2018/hyperlinkcolor" val="tx"/>
                    </a:ext>
                  </a:extLst>
                </a:hlinkClick>
              </a:rPr>
              <a:t>.com</a:t>
            </a:r>
            <a:r>
              <a:rPr lang="en-US" altLang="en-US" sz="800" kern="1200" dirty="0">
                <a:solidFill>
                  <a:schemeClr val="accent1"/>
                </a:solidFill>
                <a:latin typeface="+mn-lt"/>
                <a:ea typeface="+mn-ea"/>
                <a:cs typeface="+mn-cs"/>
              </a:rPr>
              <a:t>/education</a:t>
            </a:r>
          </a:p>
        </p:txBody>
      </p:sp>
    </p:spTree>
    <p:extLst>
      <p:ext uri="{BB962C8B-B14F-4D97-AF65-F5344CB8AC3E}">
        <p14:creationId xmlns:p14="http://schemas.microsoft.com/office/powerpoint/2010/main" val="2917008794"/>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Lst>
  <p:hf hdr="0" ftr="0" dt="0"/>
  <p:txStyles>
    <p:titleStyle>
      <a:lvl1pPr algn="l" defTabSz="914400" rtl="0" eaLnBrk="1" latinLnBrk="0" hangingPunct="1">
        <a:lnSpc>
          <a:spcPct val="110000"/>
        </a:lnSpc>
        <a:spcBef>
          <a:spcPts val="0"/>
        </a:spcBef>
        <a:buNone/>
        <a:defRPr sz="3000" b="1" i="0" kern="1200" spc="100" baseline="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36">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2"/>
        </a:solidFill>
        <a:effectLst/>
      </p:bgPr>
    </p:bg>
    <p:spTree>
      <p:nvGrpSpPr>
        <p:cNvPr id="1" name=""/>
        <p:cNvGrpSpPr/>
        <p:nvPr/>
      </p:nvGrpSpPr>
      <p:grpSpPr>
        <a:xfrm>
          <a:off x="0" y="0"/>
          <a:ext cx="0" cy="0"/>
          <a:chOff x="0" y="0"/>
          <a:chExt cx="0" cy="0"/>
        </a:xfrm>
      </p:grpSpPr>
      <p:pic>
        <p:nvPicPr>
          <p:cNvPr id="9" name="Graphic 8">
            <a:extLst>
              <a:ext uri="{FF2B5EF4-FFF2-40B4-BE49-F238E27FC236}">
                <a16:creationId xmlns:a16="http://schemas.microsoft.com/office/drawing/2014/main" id="{80541521-6462-B43A-50C4-78DC5E2BEBEF}"/>
              </a:ext>
              <a:ext uri="{C183D7F6-B498-43B3-948B-1728B52AA6E4}">
                <adec:decorative xmlns:adec="http://schemas.microsoft.com/office/drawing/2017/decorative" val="1"/>
              </a:ext>
            </a:extLst>
          </p:cNvPr>
          <p:cNvPicPr>
            <a:picLocks noChangeAspect="1"/>
          </p:cNvPicPr>
          <p:nvPr userDrawn="1"/>
        </p:nvPicPr>
        <p:blipFill>
          <a:blip r:embed="rId8">
            <a:extLst>
              <a:ext uri="{96DAC541-7B7A-43D3-8B79-37D633B846F1}">
                <asvg:svgBlip xmlns:asvg="http://schemas.microsoft.com/office/drawing/2016/SVG/main" r:embed="rId9"/>
              </a:ext>
            </a:extLst>
          </a:blip>
          <a:srcRect/>
          <a:stretch/>
        </p:blipFill>
        <p:spPr>
          <a:xfrm>
            <a:off x="220662" y="6322245"/>
            <a:ext cx="2739716" cy="326390"/>
          </a:xfrm>
          <a:prstGeom prst="rect">
            <a:avLst/>
          </a:prstGeom>
        </p:spPr>
      </p:pic>
      <p:sp>
        <p:nvSpPr>
          <p:cNvPr id="6" name="Slide Number Placeholder 5">
            <a:extLst>
              <a:ext uri="{FF2B5EF4-FFF2-40B4-BE49-F238E27FC236}">
                <a16:creationId xmlns:a16="http://schemas.microsoft.com/office/drawing/2014/main" id="{9567682C-D0AE-4CE6-AD06-802777B47EEF}"/>
              </a:ext>
            </a:extLst>
          </p:cNvPr>
          <p:cNvSpPr>
            <a:spLocks noGrp="1"/>
          </p:cNvSpPr>
          <p:nvPr>
            <p:ph type="sldNum" sz="quarter" idx="4"/>
          </p:nvPr>
        </p:nvSpPr>
        <p:spPr>
          <a:xfrm>
            <a:off x="11697018" y="6540913"/>
            <a:ext cx="274320" cy="107722"/>
          </a:xfrm>
          <a:prstGeom prst="rect">
            <a:avLst/>
          </a:prstGeom>
        </p:spPr>
        <p:txBody>
          <a:bodyPr vert="horz" lIns="0" tIns="0" rIns="0" bIns="0" rtlCol="0" anchor="ctr">
            <a:noAutofit/>
          </a:bodyPr>
          <a:lstStyle>
            <a:lvl1pPr algn="r">
              <a:defRPr sz="800">
                <a:solidFill>
                  <a:schemeClr val="tx1"/>
                </a:solidFill>
              </a:defRPr>
            </a:lvl1pPr>
          </a:lstStyle>
          <a:p>
            <a:fld id="{99272199-A5BC-41D3-BB67-59B66A9BF6E2}" type="slidenum">
              <a:rPr lang="en-US" smtClean="0"/>
              <a:pPr/>
              <a:t>‹#›</a:t>
            </a:fld>
            <a:endParaRPr lang="en-US" dirty="0"/>
          </a:p>
        </p:txBody>
      </p:sp>
      <p:sp>
        <p:nvSpPr>
          <p:cNvPr id="4" name="Rectangle 3">
            <a:extLst>
              <a:ext uri="{FF2B5EF4-FFF2-40B4-BE49-F238E27FC236}">
                <a16:creationId xmlns:a16="http://schemas.microsoft.com/office/drawing/2014/main" id="{C7BA5435-2E17-DF21-2C23-C9D42910DC3D}"/>
              </a:ext>
            </a:extLst>
          </p:cNvPr>
          <p:cNvSpPr>
            <a:spLocks noChangeArrowheads="1"/>
          </p:cNvSpPr>
          <p:nvPr userDrawn="1"/>
        </p:nvSpPr>
        <p:spPr bwMode="auto">
          <a:xfrm>
            <a:off x="9824582" y="6487052"/>
            <a:ext cx="1802096" cy="215444"/>
          </a:xfrm>
          <a:prstGeom prst="rect">
            <a:avLst/>
          </a:prstGeom>
        </p:spPr>
        <p:txBody>
          <a:bodyPr vert="horz" lIns="0" tIns="0" rIns="0" bIns="0" rtlCol="0" anchor="ctr">
            <a:noAutofit/>
          </a:bodyPr>
          <a:lstStyle/>
          <a:p>
            <a:pPr lvl="0" algn="r"/>
            <a:r>
              <a:rPr lang="en-US" altLang="en-US" sz="800" dirty="0"/>
              <a:t>Slide credit: </a:t>
            </a:r>
            <a:r>
              <a:rPr lang="en-US" altLang="en-US" sz="800" kern="1200" dirty="0">
                <a:solidFill>
                  <a:schemeClr val="accent1"/>
                </a:solidFill>
                <a:latin typeface="+mn-lt"/>
                <a:ea typeface="+mn-ea"/>
                <a:cs typeface="+mn-cs"/>
              </a:rPr>
              <a:t>deceraclinical</a:t>
            </a:r>
            <a:r>
              <a:rPr lang="en-US" altLang="en-US" sz="800" kern="1200" dirty="0">
                <a:solidFill>
                  <a:schemeClr val="accent1"/>
                </a:solidFill>
                <a:latin typeface="+mn-lt"/>
                <a:ea typeface="+mn-ea"/>
                <a:cs typeface="+mn-cs"/>
                <a:hlinkClick r:id="rId10">
                  <a:extLst>
                    <a:ext uri="{A12FA001-AC4F-418D-AE19-62706E023703}">
                      <ahyp:hlinkClr xmlns:ahyp="http://schemas.microsoft.com/office/drawing/2018/hyperlinkcolor" val="tx"/>
                    </a:ext>
                  </a:extLst>
                </a:hlinkClick>
              </a:rPr>
              <a:t>.com</a:t>
            </a:r>
            <a:r>
              <a:rPr lang="en-US" altLang="en-US" sz="800" kern="1200" dirty="0">
                <a:solidFill>
                  <a:schemeClr val="accent1"/>
                </a:solidFill>
                <a:latin typeface="+mn-lt"/>
                <a:ea typeface="+mn-ea"/>
                <a:cs typeface="+mn-cs"/>
              </a:rPr>
              <a:t>/education</a:t>
            </a:r>
          </a:p>
        </p:txBody>
      </p:sp>
      <p:pic>
        <p:nvPicPr>
          <p:cNvPr id="45" name="Graphic 44">
            <a:extLst>
              <a:ext uri="{FF2B5EF4-FFF2-40B4-BE49-F238E27FC236}">
                <a16:creationId xmlns:a16="http://schemas.microsoft.com/office/drawing/2014/main" id="{ADEB80E8-8AAE-CB90-2989-389F9D627B0E}"/>
              </a:ext>
            </a:extLst>
          </p:cNvPr>
          <p:cNvPicPr>
            <a:picLocks noChangeAspect="1"/>
          </p:cNvPicPr>
          <p:nvPr userDrawn="1"/>
        </p:nvPicPr>
        <p:blipFill>
          <a:blip r:embed="rId11">
            <a:extLst>
              <a:ext uri="{96DAC541-7B7A-43D3-8B79-37D633B846F1}">
                <asvg:svgBlip xmlns:asvg="http://schemas.microsoft.com/office/drawing/2016/SVG/main" r:embed="rId12"/>
              </a:ext>
            </a:extLst>
          </a:blip>
          <a:stretch>
            <a:fillRect/>
          </a:stretch>
        </p:blipFill>
        <p:spPr>
          <a:xfrm>
            <a:off x="10449868" y="286980"/>
            <a:ext cx="1511051" cy="6035264"/>
          </a:xfrm>
          <a:prstGeom prst="rect">
            <a:avLst/>
          </a:prstGeom>
        </p:spPr>
      </p:pic>
      <p:sp>
        <p:nvSpPr>
          <p:cNvPr id="50" name="Title Placeholder 1">
            <a:extLst>
              <a:ext uri="{FF2B5EF4-FFF2-40B4-BE49-F238E27FC236}">
                <a16:creationId xmlns:a16="http://schemas.microsoft.com/office/drawing/2014/main" id="{08F9960D-34D1-8547-2675-80B64F07EA3C}"/>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Tree>
    <p:extLst>
      <p:ext uri="{BB962C8B-B14F-4D97-AF65-F5344CB8AC3E}">
        <p14:creationId xmlns:p14="http://schemas.microsoft.com/office/powerpoint/2010/main" val="1357751341"/>
      </p:ext>
    </p:extLst>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Lst>
  <p:hf hdr="0" ftr="0" dt="0"/>
  <p:txStyles>
    <p:titleStyle>
      <a:lvl1pPr algn="l" defTabSz="914400" rtl="0" eaLnBrk="1" latinLnBrk="0" hangingPunct="1">
        <a:lnSpc>
          <a:spcPct val="110000"/>
        </a:lnSpc>
        <a:spcBef>
          <a:spcPts val="0"/>
        </a:spcBef>
        <a:buNone/>
        <a:defRPr sz="3000" b="1" i="0" kern="1200" spc="100" baseline="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2"/>
        </a:solidFill>
        <a:effectLst/>
      </p:bgPr>
    </p:bg>
    <p:spTree>
      <p:nvGrpSpPr>
        <p:cNvPr id="1" name=""/>
        <p:cNvGrpSpPr/>
        <p:nvPr/>
      </p:nvGrpSpPr>
      <p:grpSpPr>
        <a:xfrm>
          <a:off x="0" y="0"/>
          <a:ext cx="0" cy="0"/>
          <a:chOff x="0" y="0"/>
          <a:chExt cx="0" cy="0"/>
        </a:xfrm>
      </p:grpSpPr>
      <p:pic>
        <p:nvPicPr>
          <p:cNvPr id="9" name="Graphic 8">
            <a:extLst>
              <a:ext uri="{FF2B5EF4-FFF2-40B4-BE49-F238E27FC236}">
                <a16:creationId xmlns:a16="http://schemas.microsoft.com/office/drawing/2014/main" id="{80541521-6462-B43A-50C4-78DC5E2BEBEF}"/>
              </a:ext>
              <a:ext uri="{C183D7F6-B498-43B3-948B-1728B52AA6E4}">
                <adec:decorative xmlns:adec="http://schemas.microsoft.com/office/drawing/2017/decorative" val="1"/>
              </a:ext>
            </a:extLst>
          </p:cNvPr>
          <p:cNvPicPr>
            <a:picLocks noChangeAspect="1"/>
          </p:cNvPicPr>
          <p:nvPr userDrawn="1"/>
        </p:nvPicPr>
        <p:blipFill>
          <a:blip r:embed="rId9">
            <a:extLst>
              <a:ext uri="{96DAC541-7B7A-43D3-8B79-37D633B846F1}">
                <asvg:svgBlip xmlns:asvg="http://schemas.microsoft.com/office/drawing/2016/SVG/main" r:embed="rId10"/>
              </a:ext>
            </a:extLst>
          </a:blip>
          <a:srcRect/>
          <a:stretch/>
        </p:blipFill>
        <p:spPr>
          <a:xfrm>
            <a:off x="220662" y="6322245"/>
            <a:ext cx="2739716" cy="326390"/>
          </a:xfrm>
          <a:prstGeom prst="rect">
            <a:avLst/>
          </a:prstGeom>
        </p:spPr>
      </p:pic>
      <p:sp>
        <p:nvSpPr>
          <p:cNvPr id="6" name="Slide Number Placeholder 5">
            <a:extLst>
              <a:ext uri="{FF2B5EF4-FFF2-40B4-BE49-F238E27FC236}">
                <a16:creationId xmlns:a16="http://schemas.microsoft.com/office/drawing/2014/main" id="{9567682C-D0AE-4CE6-AD06-802777B47EEF}"/>
              </a:ext>
            </a:extLst>
          </p:cNvPr>
          <p:cNvSpPr>
            <a:spLocks noGrp="1"/>
          </p:cNvSpPr>
          <p:nvPr>
            <p:ph type="sldNum" sz="quarter" idx="4"/>
          </p:nvPr>
        </p:nvSpPr>
        <p:spPr>
          <a:xfrm>
            <a:off x="11697018" y="6540913"/>
            <a:ext cx="274320" cy="107722"/>
          </a:xfrm>
          <a:prstGeom prst="rect">
            <a:avLst/>
          </a:prstGeom>
        </p:spPr>
        <p:txBody>
          <a:bodyPr vert="horz" lIns="0" tIns="0" rIns="0" bIns="0" rtlCol="0" anchor="ctr">
            <a:noAutofit/>
          </a:bodyPr>
          <a:lstStyle>
            <a:lvl1pPr algn="r">
              <a:defRPr sz="800">
                <a:solidFill>
                  <a:schemeClr val="tx1"/>
                </a:solidFill>
              </a:defRPr>
            </a:lvl1pPr>
          </a:lstStyle>
          <a:p>
            <a:fld id="{99272199-A5BC-41D3-BB67-59B66A9BF6E2}" type="slidenum">
              <a:rPr lang="en-US" smtClean="0"/>
              <a:pPr/>
              <a:t>‹#›</a:t>
            </a:fld>
            <a:endParaRPr lang="en-US" dirty="0"/>
          </a:p>
        </p:txBody>
      </p:sp>
      <p:sp>
        <p:nvSpPr>
          <p:cNvPr id="4" name="Rectangle 3">
            <a:extLst>
              <a:ext uri="{FF2B5EF4-FFF2-40B4-BE49-F238E27FC236}">
                <a16:creationId xmlns:a16="http://schemas.microsoft.com/office/drawing/2014/main" id="{C7BA5435-2E17-DF21-2C23-C9D42910DC3D}"/>
              </a:ext>
            </a:extLst>
          </p:cNvPr>
          <p:cNvSpPr>
            <a:spLocks noChangeArrowheads="1"/>
          </p:cNvSpPr>
          <p:nvPr userDrawn="1"/>
        </p:nvSpPr>
        <p:spPr bwMode="auto">
          <a:xfrm>
            <a:off x="9824582" y="6487052"/>
            <a:ext cx="1802096" cy="215444"/>
          </a:xfrm>
          <a:prstGeom prst="rect">
            <a:avLst/>
          </a:prstGeom>
        </p:spPr>
        <p:txBody>
          <a:bodyPr vert="horz" lIns="0" tIns="0" rIns="0" bIns="0" rtlCol="0" anchor="ctr">
            <a:noAutofit/>
          </a:bodyPr>
          <a:lstStyle/>
          <a:p>
            <a:pPr lvl="0" algn="r"/>
            <a:r>
              <a:rPr lang="en-US" altLang="en-US" sz="800" b="0" dirty="0">
                <a:latin typeface="+mn-lt"/>
              </a:rPr>
              <a:t>Slide credit: </a:t>
            </a:r>
            <a:r>
              <a:rPr lang="en-US" altLang="en-US" sz="800" b="0" kern="1200" dirty="0">
                <a:solidFill>
                  <a:schemeClr val="accent1"/>
                </a:solidFill>
                <a:latin typeface="+mn-lt"/>
                <a:ea typeface="+mn-ea"/>
                <a:cs typeface="+mn-cs"/>
              </a:rPr>
              <a:t>deceraclinical.com/education</a:t>
            </a:r>
          </a:p>
        </p:txBody>
      </p:sp>
      <p:pic>
        <p:nvPicPr>
          <p:cNvPr id="45" name="Graphic 44">
            <a:extLst>
              <a:ext uri="{FF2B5EF4-FFF2-40B4-BE49-F238E27FC236}">
                <a16:creationId xmlns:a16="http://schemas.microsoft.com/office/drawing/2014/main" id="{ADEB80E8-8AAE-CB90-2989-389F9D627B0E}"/>
              </a:ext>
            </a:extLst>
          </p:cNvPr>
          <p:cNvPicPr>
            <a:picLocks noChangeAspect="1"/>
          </p:cNvPicPr>
          <p:nvPr userDrawn="1"/>
        </p:nvPicPr>
        <p:blipFill>
          <a:blip r:embed="rId11">
            <a:extLst>
              <a:ext uri="{96DAC541-7B7A-43D3-8B79-37D633B846F1}">
                <asvg:svgBlip xmlns:asvg="http://schemas.microsoft.com/office/drawing/2016/SVG/main" r:embed="rId12"/>
              </a:ext>
            </a:extLst>
          </a:blip>
          <a:stretch>
            <a:fillRect/>
          </a:stretch>
        </p:blipFill>
        <p:spPr>
          <a:xfrm>
            <a:off x="10449868" y="286980"/>
            <a:ext cx="1511051" cy="6035264"/>
          </a:xfrm>
          <a:prstGeom prst="rect">
            <a:avLst/>
          </a:prstGeom>
        </p:spPr>
      </p:pic>
      <p:sp>
        <p:nvSpPr>
          <p:cNvPr id="50" name="Title Placeholder 1">
            <a:extLst>
              <a:ext uri="{FF2B5EF4-FFF2-40B4-BE49-F238E27FC236}">
                <a16:creationId xmlns:a16="http://schemas.microsoft.com/office/drawing/2014/main" id="{08F9960D-34D1-8547-2675-80B64F07EA3C}"/>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Tree>
    <p:extLst>
      <p:ext uri="{BB962C8B-B14F-4D97-AF65-F5344CB8AC3E}">
        <p14:creationId xmlns:p14="http://schemas.microsoft.com/office/powerpoint/2010/main" val="1024053751"/>
      </p:ext>
    </p:extLst>
  </p:cSld>
  <p:clrMap bg1="lt1" tx1="dk1" bg2="lt2" tx2="dk2" accent1="accent1" accent2="accent2" accent3="accent3" accent4="accent4" accent5="accent5" accent6="accent6" hlink="hlink" folHlink="folHlink"/>
  <p:sldLayoutIdLst>
    <p:sldLayoutId id="2147483694" r:id="rId1"/>
    <p:sldLayoutId id="2147483695" r:id="rId2"/>
    <p:sldLayoutId id="2147483696" r:id="rId3"/>
    <p:sldLayoutId id="2147483697" r:id="rId4"/>
    <p:sldLayoutId id="2147483698" r:id="rId5"/>
    <p:sldLayoutId id="2147483699" r:id="rId6"/>
    <p:sldLayoutId id="2147483700" r:id="rId7"/>
  </p:sldLayoutIdLst>
  <p:hf hdr="0" ftr="0" dt="0"/>
  <p:txStyles>
    <p:titleStyle>
      <a:lvl1pPr algn="l" defTabSz="914400" rtl="0" eaLnBrk="1" latinLnBrk="0" hangingPunct="1">
        <a:lnSpc>
          <a:spcPct val="110000"/>
        </a:lnSpc>
        <a:spcBef>
          <a:spcPts val="0"/>
        </a:spcBef>
        <a:buNone/>
        <a:defRPr sz="3000" b="1" i="0" kern="1200" spc="100" baseline="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8" y="535756"/>
            <a:ext cx="11740260" cy="492944"/>
          </a:xfrm>
          <a:prstGeom prst="rect">
            <a:avLst/>
          </a:prstGeom>
        </p:spPr>
        <p:txBody>
          <a:bodyPr vert="horz" lIns="0" tIns="0" rIns="0" bIns="0" rtlCol="0" anchor="ctr" anchorCtr="0">
            <a:spAutoFit/>
          </a:bodyPr>
          <a:lstStyle/>
          <a:p>
            <a:r>
              <a:rPr lang="en-US"/>
              <a:t>Click to edit Master title style</a:t>
            </a:r>
          </a:p>
        </p:txBody>
      </p:sp>
      <p:sp>
        <p:nvSpPr>
          <p:cNvPr id="3" name="Text Placeholder 2">
            <a:extLst>
              <a:ext uri="{FF2B5EF4-FFF2-40B4-BE49-F238E27FC236}">
                <a16:creationId xmlns:a16="http://schemas.microsoft.com/office/drawing/2014/main" id="{CE39653F-0E28-4EB7-8E50-6EFBEE53BA22}"/>
              </a:ext>
            </a:extLst>
          </p:cNvPr>
          <p:cNvSpPr>
            <a:spLocks noGrp="1"/>
          </p:cNvSpPr>
          <p:nvPr>
            <p:ph type="body" idx="1"/>
          </p:nvPr>
        </p:nvSpPr>
        <p:spPr>
          <a:xfrm>
            <a:off x="231078" y="1335023"/>
            <a:ext cx="11740260" cy="4754880"/>
          </a:xfrm>
          <a:prstGeom prst="rect">
            <a:avLst/>
          </a:prstGeom>
        </p:spPr>
        <p:txBody>
          <a:bodyPr vert="horz" lIns="0" tIns="0" rIns="0" bIns="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Slide Number Placeholder 4">
            <a:extLst>
              <a:ext uri="{FF2B5EF4-FFF2-40B4-BE49-F238E27FC236}">
                <a16:creationId xmlns:a16="http://schemas.microsoft.com/office/drawing/2014/main" id="{7440DC5B-8D2C-ECEF-79C0-8CBE7810B136}"/>
              </a:ext>
            </a:extLst>
          </p:cNvPr>
          <p:cNvSpPr txBox="1">
            <a:spLocks/>
          </p:cNvSpPr>
          <p:nvPr userDrawn="1"/>
        </p:nvSpPr>
        <p:spPr>
          <a:xfrm>
            <a:off x="11697018" y="6540913"/>
            <a:ext cx="274320" cy="107722"/>
          </a:xfrm>
          <a:prstGeom prst="rect">
            <a:avLst/>
          </a:prstGeom>
        </p:spPr>
        <p:txBody>
          <a:bodyPr vert="horz" lIns="0" tIns="0" rIns="0" bIns="0" rtlCol="0" anchor="ctr">
            <a:noAutofit/>
          </a:bodyPr>
          <a:lstStyle>
            <a:defPPr>
              <a:defRPr lang="en-US"/>
            </a:defPPr>
            <a:lvl1pPr marL="0" algn="r" defTabSz="914400" rtl="0" eaLnBrk="1" latinLnBrk="0" hangingPunct="1">
              <a:defRPr sz="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9272199-A5BC-41D3-BB67-59B66A9BF6E2}" type="slidenum">
              <a:rPr kumimoji="0" lang="en-US" sz="800" b="0" i="0" u="none" strike="noStrike" kern="1200" cap="none" spc="0" normalizeH="0" baseline="0" noProof="0" smtClean="0">
                <a:ln>
                  <a:noFill/>
                </a:ln>
                <a:solidFill>
                  <a:srgbClr val="161616"/>
                </a:solidFill>
                <a:effectLst/>
                <a:uLnTx/>
                <a:uFillTx/>
                <a:latin typeface="Poppin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dirty="0">
              <a:ln>
                <a:noFill/>
              </a:ln>
              <a:solidFill>
                <a:srgbClr val="161616"/>
              </a:solidFill>
              <a:effectLst/>
              <a:uLnTx/>
              <a:uFillTx/>
              <a:latin typeface="Poppins"/>
              <a:ea typeface="+mn-ea"/>
              <a:cs typeface="+mn-cs"/>
            </a:endParaRPr>
          </a:p>
        </p:txBody>
      </p:sp>
      <p:pic>
        <p:nvPicPr>
          <p:cNvPr id="13" name="Graphic 12">
            <a:extLst>
              <a:ext uri="{FF2B5EF4-FFF2-40B4-BE49-F238E27FC236}">
                <a16:creationId xmlns:a16="http://schemas.microsoft.com/office/drawing/2014/main" id="{C5DB5460-5559-4A57-BD77-D6EEFE3E315B}"/>
              </a:ext>
              <a:ext uri="{C183D7F6-B498-43B3-948B-1728B52AA6E4}">
                <adec:decorative xmlns:adec="http://schemas.microsoft.com/office/drawing/2017/decorative" val="1"/>
              </a:ext>
            </a:extLst>
          </p:cNvPr>
          <p:cNvPicPr>
            <a:picLocks noChangeAspect="1"/>
          </p:cNvPicPr>
          <p:nvPr userDrawn="1"/>
        </p:nvPicPr>
        <p:blipFill>
          <a:blip r:embed="rId14">
            <a:extLst>
              <a:ext uri="{96DAC541-7B7A-43D3-8B79-37D633B846F1}">
                <asvg:svgBlip xmlns:asvg="http://schemas.microsoft.com/office/drawing/2016/SVG/main" r:embed="rId15"/>
              </a:ext>
            </a:extLst>
          </a:blip>
          <a:srcRect/>
          <a:stretch/>
        </p:blipFill>
        <p:spPr>
          <a:xfrm>
            <a:off x="220662" y="6322245"/>
            <a:ext cx="2739716" cy="326390"/>
          </a:xfrm>
          <a:prstGeom prst="rect">
            <a:avLst/>
          </a:prstGeom>
        </p:spPr>
      </p:pic>
      <p:sp>
        <p:nvSpPr>
          <p:cNvPr id="14" name="Rectangle 13">
            <a:extLst>
              <a:ext uri="{FF2B5EF4-FFF2-40B4-BE49-F238E27FC236}">
                <a16:creationId xmlns:a16="http://schemas.microsoft.com/office/drawing/2014/main" id="{EF3B21F5-CE9A-4313-86DE-2BBAE4F19C10}"/>
              </a:ext>
            </a:extLst>
          </p:cNvPr>
          <p:cNvSpPr>
            <a:spLocks noChangeArrowheads="1"/>
          </p:cNvSpPr>
          <p:nvPr userDrawn="1"/>
        </p:nvSpPr>
        <p:spPr bwMode="auto">
          <a:xfrm>
            <a:off x="9824582" y="6487052"/>
            <a:ext cx="1802096" cy="215444"/>
          </a:xfrm>
          <a:prstGeom prst="rect">
            <a:avLst/>
          </a:prstGeom>
        </p:spPr>
        <p:txBody>
          <a:bodyPr vert="horz" lIns="0" tIns="0" rIns="0" bIns="0" rtlCol="0" anchor="ctr">
            <a:noAutofit/>
          </a:bodyPr>
          <a:lstStyle/>
          <a:p>
            <a:pPr lvl="0" algn="r"/>
            <a:r>
              <a:rPr lang="en-US" altLang="en-US" sz="800" b="0" dirty="0">
                <a:latin typeface="+mn-lt"/>
              </a:rPr>
              <a:t>Slide credit: </a:t>
            </a:r>
            <a:r>
              <a:rPr lang="en-US" altLang="en-US" sz="800" b="0" kern="1200" dirty="0">
                <a:solidFill>
                  <a:schemeClr val="accent1"/>
                </a:solidFill>
                <a:latin typeface="+mn-lt"/>
                <a:ea typeface="+mn-ea"/>
                <a:cs typeface="+mn-cs"/>
              </a:rPr>
              <a:t>deceraclinical.com/education</a:t>
            </a:r>
          </a:p>
        </p:txBody>
      </p:sp>
    </p:spTree>
    <p:extLst>
      <p:ext uri="{BB962C8B-B14F-4D97-AF65-F5344CB8AC3E}">
        <p14:creationId xmlns:p14="http://schemas.microsoft.com/office/powerpoint/2010/main" val="3111659667"/>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06" r:id="rId5"/>
    <p:sldLayoutId id="2147483707" r:id="rId6"/>
    <p:sldLayoutId id="2147483708" r:id="rId7"/>
    <p:sldLayoutId id="2147483709" r:id="rId8"/>
    <p:sldLayoutId id="2147483710" r:id="rId9"/>
    <p:sldLayoutId id="2147483711" r:id="rId10"/>
    <p:sldLayoutId id="2147483712" r:id="rId11"/>
    <p:sldLayoutId id="2147483713" r:id="rId12"/>
  </p:sldLayoutIdLst>
  <p:hf hdr="0" ftr="0" dt="0"/>
  <p:txStyles>
    <p:titleStyle>
      <a:lvl1pPr algn="l" defTabSz="914400" rtl="0" eaLnBrk="1" latinLnBrk="0" hangingPunct="1">
        <a:lnSpc>
          <a:spcPct val="110000"/>
        </a:lnSpc>
        <a:spcBef>
          <a:spcPts val="0"/>
        </a:spcBef>
        <a:buNone/>
        <a:defRPr sz="3000" b="1" i="0" kern="1200" spc="100" baseline="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8" y="535756"/>
            <a:ext cx="11740260" cy="492944"/>
          </a:xfrm>
          <a:prstGeom prst="rect">
            <a:avLst/>
          </a:prstGeom>
        </p:spPr>
        <p:txBody>
          <a:bodyPr vert="horz" lIns="0" tIns="0" rIns="0" bIns="0" rtlCol="0" anchor="ctr" anchorCtr="0">
            <a:spAutoFit/>
          </a:bodyPr>
          <a:lstStyle/>
          <a:p>
            <a:r>
              <a:rPr lang="en-US" dirty="0"/>
              <a:t>Click to edit Master title style</a:t>
            </a:r>
          </a:p>
        </p:txBody>
      </p:sp>
      <p:sp>
        <p:nvSpPr>
          <p:cNvPr id="15" name="Slide Number Placeholder 4">
            <a:extLst>
              <a:ext uri="{FF2B5EF4-FFF2-40B4-BE49-F238E27FC236}">
                <a16:creationId xmlns:a16="http://schemas.microsoft.com/office/drawing/2014/main" id="{A085E223-2D42-126F-DA35-0C0FA051CD53}"/>
              </a:ext>
            </a:extLst>
          </p:cNvPr>
          <p:cNvSpPr>
            <a:spLocks noGrp="1"/>
          </p:cNvSpPr>
          <p:nvPr>
            <p:ph type="sldNum" sz="quarter" idx="4"/>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pic>
        <p:nvPicPr>
          <p:cNvPr id="16" name="Graphic 15">
            <a:extLst>
              <a:ext uri="{FF2B5EF4-FFF2-40B4-BE49-F238E27FC236}">
                <a16:creationId xmlns:a16="http://schemas.microsoft.com/office/drawing/2014/main" id="{6E230DDC-D713-7D06-BFA1-827E939A5616}"/>
              </a:ext>
              <a:ext uri="{C183D7F6-B498-43B3-948B-1728B52AA6E4}">
                <adec:decorative xmlns:adec="http://schemas.microsoft.com/office/drawing/2017/decorative" val="1"/>
              </a:ext>
            </a:extLst>
          </p:cNvPr>
          <p:cNvPicPr>
            <a:picLocks noChangeAspect="1"/>
          </p:cNvPicPr>
          <p:nvPr userDrawn="1"/>
        </p:nvPicPr>
        <p:blipFill>
          <a:blip r:embed="rId12">
            <a:extLst>
              <a:ext uri="{96DAC541-7B7A-43D3-8B79-37D633B846F1}">
                <asvg:svgBlip xmlns:asvg="http://schemas.microsoft.com/office/drawing/2016/SVG/main" r:embed="rId13"/>
              </a:ext>
            </a:extLst>
          </a:blip>
          <a:srcRect/>
          <a:stretch/>
        </p:blipFill>
        <p:spPr>
          <a:xfrm>
            <a:off x="220662" y="6322245"/>
            <a:ext cx="2739716" cy="326390"/>
          </a:xfrm>
          <a:prstGeom prst="rect">
            <a:avLst/>
          </a:prstGeom>
        </p:spPr>
      </p:pic>
      <p:sp>
        <p:nvSpPr>
          <p:cNvPr id="17" name="Rectangle 16">
            <a:extLst>
              <a:ext uri="{FF2B5EF4-FFF2-40B4-BE49-F238E27FC236}">
                <a16:creationId xmlns:a16="http://schemas.microsoft.com/office/drawing/2014/main" id="{1239EAC4-D901-D893-AAA9-153D33319E9D}"/>
              </a:ext>
            </a:extLst>
          </p:cNvPr>
          <p:cNvSpPr>
            <a:spLocks noChangeArrowheads="1"/>
          </p:cNvSpPr>
          <p:nvPr userDrawn="1"/>
        </p:nvSpPr>
        <p:spPr bwMode="auto">
          <a:xfrm>
            <a:off x="9824582" y="6487052"/>
            <a:ext cx="1802096" cy="215444"/>
          </a:xfrm>
          <a:prstGeom prst="rect">
            <a:avLst/>
          </a:prstGeom>
        </p:spPr>
        <p:txBody>
          <a:bodyPr vert="horz" lIns="0" tIns="0" rIns="0" bIns="0" rtlCol="0" anchor="ctr">
            <a:noAutofit/>
          </a:bodyPr>
          <a:lstStyle/>
          <a:p>
            <a:pPr lvl="0" algn="r"/>
            <a:r>
              <a:rPr lang="en-US" altLang="en-US" sz="800" b="0" dirty="0">
                <a:latin typeface="+mn-lt"/>
              </a:rPr>
              <a:t>Slide credit: </a:t>
            </a:r>
            <a:r>
              <a:rPr lang="en-US" altLang="en-US" sz="800" b="0" kern="1200" dirty="0">
                <a:solidFill>
                  <a:schemeClr val="accent1"/>
                </a:solidFill>
                <a:latin typeface="+mn-lt"/>
                <a:ea typeface="+mn-ea"/>
                <a:cs typeface="+mn-cs"/>
              </a:rPr>
              <a:t>deceraclinical.com/education</a:t>
            </a:r>
          </a:p>
        </p:txBody>
      </p:sp>
    </p:spTree>
    <p:extLst>
      <p:ext uri="{BB962C8B-B14F-4D97-AF65-F5344CB8AC3E}">
        <p14:creationId xmlns:p14="http://schemas.microsoft.com/office/powerpoint/2010/main" val="388445432"/>
      </p:ext>
    </p:extLst>
  </p:cSld>
  <p:clrMap bg1="lt1" tx1="dk1" bg2="lt2" tx2="dk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 id="2147483722" r:id="rId8"/>
    <p:sldLayoutId id="2147483723" r:id="rId9"/>
    <p:sldLayoutId id="2147483724" r:id="rId10"/>
  </p:sldLayoutIdLst>
  <p:hf hdr="0" ftr="0" dt="0"/>
  <p:txStyles>
    <p:titleStyle>
      <a:lvl1pPr algn="l" defTabSz="914400" rtl="0" eaLnBrk="1" latinLnBrk="0" hangingPunct="1">
        <a:lnSpc>
          <a:spcPct val="110000"/>
        </a:lnSpc>
        <a:spcBef>
          <a:spcPts val="0"/>
        </a:spcBef>
        <a:buNone/>
        <a:defRPr sz="3000" b="1" i="0" kern="1200" spc="100" baseline="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36">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dirty="0"/>
              <a:t>Click to edit Master title style</a:t>
            </a:r>
          </a:p>
        </p:txBody>
      </p:sp>
      <p:pic>
        <p:nvPicPr>
          <p:cNvPr id="9" name="Graphic 8">
            <a:extLst>
              <a:ext uri="{FF2B5EF4-FFF2-40B4-BE49-F238E27FC236}">
                <a16:creationId xmlns:a16="http://schemas.microsoft.com/office/drawing/2014/main" id="{80541521-6462-B43A-50C4-78DC5E2BEBEF}"/>
              </a:ext>
              <a:ext uri="{C183D7F6-B498-43B3-948B-1728B52AA6E4}">
                <adec:decorative xmlns:adec="http://schemas.microsoft.com/office/drawing/2017/decorative" val="1"/>
              </a:ext>
            </a:extLst>
          </p:cNvPr>
          <p:cNvPicPr>
            <a:picLocks noChangeAspect="1"/>
          </p:cNvPicPr>
          <p:nvPr userDrawn="1"/>
        </p:nvPicPr>
        <p:blipFill>
          <a:blip r:embed="rId10">
            <a:extLst>
              <a:ext uri="{96DAC541-7B7A-43D3-8B79-37D633B846F1}">
                <asvg:svgBlip xmlns:asvg="http://schemas.microsoft.com/office/drawing/2016/SVG/main" r:embed="rId11"/>
              </a:ext>
            </a:extLst>
          </a:blip>
          <a:srcRect/>
          <a:stretch/>
        </p:blipFill>
        <p:spPr>
          <a:xfrm>
            <a:off x="220662" y="6322245"/>
            <a:ext cx="2739716" cy="326390"/>
          </a:xfrm>
          <a:prstGeom prst="rect">
            <a:avLst/>
          </a:prstGeom>
        </p:spPr>
      </p:pic>
      <p:sp>
        <p:nvSpPr>
          <p:cNvPr id="6" name="Slide Number Placeholder 5">
            <a:extLst>
              <a:ext uri="{FF2B5EF4-FFF2-40B4-BE49-F238E27FC236}">
                <a16:creationId xmlns:a16="http://schemas.microsoft.com/office/drawing/2014/main" id="{9567682C-D0AE-4CE6-AD06-802777B47EEF}"/>
              </a:ext>
            </a:extLst>
          </p:cNvPr>
          <p:cNvSpPr>
            <a:spLocks noGrp="1"/>
          </p:cNvSpPr>
          <p:nvPr>
            <p:ph type="sldNum" sz="quarter" idx="4"/>
          </p:nvPr>
        </p:nvSpPr>
        <p:spPr>
          <a:xfrm>
            <a:off x="11697018" y="6540913"/>
            <a:ext cx="274320" cy="107722"/>
          </a:xfrm>
          <a:prstGeom prst="rect">
            <a:avLst/>
          </a:prstGeom>
        </p:spPr>
        <p:txBody>
          <a:bodyPr vert="horz" lIns="0" tIns="0" rIns="0" bIns="0" rtlCol="0" anchor="ctr">
            <a:noAutofit/>
          </a:bodyPr>
          <a:lstStyle>
            <a:lvl1pPr algn="r">
              <a:defRPr sz="800">
                <a:solidFill>
                  <a:schemeClr val="tx1"/>
                </a:solidFill>
              </a:defRPr>
            </a:lvl1pPr>
          </a:lstStyle>
          <a:p>
            <a:fld id="{99272199-A5BC-41D3-BB67-59B66A9BF6E2}" type="slidenum">
              <a:rPr lang="en-US" smtClean="0"/>
              <a:pPr/>
              <a:t>‹#›</a:t>
            </a:fld>
            <a:endParaRPr lang="en-US" dirty="0"/>
          </a:p>
        </p:txBody>
      </p:sp>
      <p:sp>
        <p:nvSpPr>
          <p:cNvPr id="4" name="Rectangle 3">
            <a:extLst>
              <a:ext uri="{FF2B5EF4-FFF2-40B4-BE49-F238E27FC236}">
                <a16:creationId xmlns:a16="http://schemas.microsoft.com/office/drawing/2014/main" id="{C7BA5435-2E17-DF21-2C23-C9D42910DC3D}"/>
              </a:ext>
            </a:extLst>
          </p:cNvPr>
          <p:cNvSpPr>
            <a:spLocks noChangeArrowheads="1"/>
          </p:cNvSpPr>
          <p:nvPr userDrawn="1"/>
        </p:nvSpPr>
        <p:spPr bwMode="auto">
          <a:xfrm>
            <a:off x="9824582" y="6487052"/>
            <a:ext cx="1802096" cy="215444"/>
          </a:xfrm>
          <a:prstGeom prst="rect">
            <a:avLst/>
          </a:prstGeom>
        </p:spPr>
        <p:txBody>
          <a:bodyPr vert="horz" lIns="0" tIns="0" rIns="0" bIns="0" rtlCol="0" anchor="ctr">
            <a:noAutofit/>
          </a:bodyPr>
          <a:lstStyle/>
          <a:p>
            <a:pPr lvl="0" algn="r"/>
            <a:r>
              <a:rPr lang="en-US" altLang="en-US" sz="800" b="0" dirty="0">
                <a:latin typeface="+mn-lt"/>
              </a:rPr>
              <a:t>Slide credit: </a:t>
            </a:r>
            <a:r>
              <a:rPr lang="en-US" altLang="en-US" sz="800" b="0" kern="1200" dirty="0">
                <a:solidFill>
                  <a:schemeClr val="accent1"/>
                </a:solidFill>
                <a:latin typeface="+mn-lt"/>
                <a:ea typeface="+mn-ea"/>
                <a:cs typeface="+mn-cs"/>
              </a:rPr>
              <a:t>deceraclinical.com/education</a:t>
            </a:r>
          </a:p>
        </p:txBody>
      </p:sp>
      <p:pic>
        <p:nvPicPr>
          <p:cNvPr id="47" name="Graphic 46">
            <a:extLst>
              <a:ext uri="{FF2B5EF4-FFF2-40B4-BE49-F238E27FC236}">
                <a16:creationId xmlns:a16="http://schemas.microsoft.com/office/drawing/2014/main" id="{62386F46-3639-D441-3299-3689D0B6889E}"/>
              </a:ext>
            </a:extLst>
          </p:cNvPr>
          <p:cNvPicPr>
            <a:picLocks noChangeAspect="1"/>
          </p:cNvPicPr>
          <p:nvPr userDrawn="1"/>
        </p:nvPicPr>
        <p:blipFill>
          <a:blip r:embed="rId12">
            <a:extLst>
              <a:ext uri="{96DAC541-7B7A-43D3-8B79-37D633B846F1}">
                <asvg:svgBlip xmlns:asvg="http://schemas.microsoft.com/office/drawing/2016/SVG/main" r:embed="rId13"/>
              </a:ext>
            </a:extLst>
          </a:blip>
          <a:stretch>
            <a:fillRect/>
          </a:stretch>
        </p:blipFill>
        <p:spPr>
          <a:xfrm>
            <a:off x="10449868" y="286980"/>
            <a:ext cx="1511051" cy="6035264"/>
          </a:xfrm>
          <a:prstGeom prst="rect">
            <a:avLst/>
          </a:prstGeom>
        </p:spPr>
      </p:pic>
    </p:spTree>
    <p:extLst>
      <p:ext uri="{BB962C8B-B14F-4D97-AF65-F5344CB8AC3E}">
        <p14:creationId xmlns:p14="http://schemas.microsoft.com/office/powerpoint/2010/main" val="311909748"/>
      </p:ext>
    </p:extLst>
  </p:cSld>
  <p:clrMap bg1="lt1" tx1="dk1" bg2="lt2" tx2="dk2" accent1="accent1" accent2="accent2" accent3="accent3" accent4="accent4" accent5="accent5" accent6="accent6" hlink="hlink" folHlink="folHlink"/>
  <p:sldLayoutIdLst>
    <p:sldLayoutId id="2147483726" r:id="rId1"/>
    <p:sldLayoutId id="2147483727" r:id="rId2"/>
    <p:sldLayoutId id="2147483728" r:id="rId3"/>
    <p:sldLayoutId id="2147483729" r:id="rId4"/>
    <p:sldLayoutId id="2147483730" r:id="rId5"/>
    <p:sldLayoutId id="2147483731" r:id="rId6"/>
    <p:sldLayoutId id="2147483732" r:id="rId7"/>
    <p:sldLayoutId id="2147483733" r:id="rId8"/>
  </p:sldLayoutIdLst>
  <p:hf hdr="0" ftr="0" dt="0"/>
  <p:txStyles>
    <p:titleStyle>
      <a:lvl1pPr algn="l" defTabSz="914400" rtl="0" eaLnBrk="1" latinLnBrk="0" hangingPunct="1">
        <a:lnSpc>
          <a:spcPct val="110000"/>
        </a:lnSpc>
        <a:spcBef>
          <a:spcPts val="0"/>
        </a:spcBef>
        <a:buNone/>
        <a:defRPr lang="en-US" sz="3000" b="1" i="0" kern="1200" spc="100" baseline="0" dirty="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lang="en-US" sz="2000" kern="1200" dirty="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lang="en-US" sz="1800" kern="1200" dirty="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lang="en-US" sz="1600" kern="1200" dirty="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dirty="0"/>
              <a:t>Click to edit Master title style</a:t>
            </a:r>
          </a:p>
        </p:txBody>
      </p:sp>
      <p:pic>
        <p:nvPicPr>
          <p:cNvPr id="9" name="Graphic 8">
            <a:extLst>
              <a:ext uri="{FF2B5EF4-FFF2-40B4-BE49-F238E27FC236}">
                <a16:creationId xmlns:a16="http://schemas.microsoft.com/office/drawing/2014/main" id="{80541521-6462-B43A-50C4-78DC5E2BEBEF}"/>
              </a:ext>
              <a:ext uri="{C183D7F6-B498-43B3-948B-1728B52AA6E4}">
                <adec:decorative xmlns:adec="http://schemas.microsoft.com/office/drawing/2017/decorative" val="1"/>
              </a:ext>
            </a:extLst>
          </p:cNvPr>
          <p:cNvPicPr>
            <a:picLocks noChangeAspect="1"/>
          </p:cNvPicPr>
          <p:nvPr userDrawn="1"/>
        </p:nvPicPr>
        <p:blipFill>
          <a:blip r:embed="rId10">
            <a:extLst>
              <a:ext uri="{96DAC541-7B7A-43D3-8B79-37D633B846F1}">
                <asvg:svgBlip xmlns:asvg="http://schemas.microsoft.com/office/drawing/2016/SVG/main" r:embed="rId11"/>
              </a:ext>
            </a:extLst>
          </a:blip>
          <a:srcRect/>
          <a:stretch/>
        </p:blipFill>
        <p:spPr>
          <a:xfrm>
            <a:off x="220662" y="6322245"/>
            <a:ext cx="2739716" cy="326390"/>
          </a:xfrm>
          <a:prstGeom prst="rect">
            <a:avLst/>
          </a:prstGeom>
        </p:spPr>
      </p:pic>
      <p:sp>
        <p:nvSpPr>
          <p:cNvPr id="6" name="Slide Number Placeholder 5">
            <a:extLst>
              <a:ext uri="{FF2B5EF4-FFF2-40B4-BE49-F238E27FC236}">
                <a16:creationId xmlns:a16="http://schemas.microsoft.com/office/drawing/2014/main" id="{9567682C-D0AE-4CE6-AD06-802777B47EEF}"/>
              </a:ext>
            </a:extLst>
          </p:cNvPr>
          <p:cNvSpPr>
            <a:spLocks noGrp="1"/>
          </p:cNvSpPr>
          <p:nvPr>
            <p:ph type="sldNum" sz="quarter" idx="4"/>
          </p:nvPr>
        </p:nvSpPr>
        <p:spPr>
          <a:xfrm>
            <a:off x="11697018" y="6540913"/>
            <a:ext cx="274320" cy="107722"/>
          </a:xfrm>
          <a:prstGeom prst="rect">
            <a:avLst/>
          </a:prstGeom>
        </p:spPr>
        <p:txBody>
          <a:bodyPr vert="horz" lIns="0" tIns="0" rIns="0" bIns="0" rtlCol="0" anchor="ctr">
            <a:noAutofit/>
          </a:bodyPr>
          <a:lstStyle>
            <a:lvl1pPr algn="r">
              <a:defRPr sz="800">
                <a:solidFill>
                  <a:schemeClr val="tx1"/>
                </a:solidFill>
              </a:defRPr>
            </a:lvl1pPr>
          </a:lstStyle>
          <a:p>
            <a:fld id="{99272199-A5BC-41D3-BB67-59B66A9BF6E2}" type="slidenum">
              <a:rPr lang="en-US" smtClean="0"/>
              <a:pPr/>
              <a:t>‹#›</a:t>
            </a:fld>
            <a:endParaRPr lang="en-US" dirty="0"/>
          </a:p>
        </p:txBody>
      </p:sp>
      <p:sp>
        <p:nvSpPr>
          <p:cNvPr id="4" name="Rectangle 3">
            <a:extLst>
              <a:ext uri="{FF2B5EF4-FFF2-40B4-BE49-F238E27FC236}">
                <a16:creationId xmlns:a16="http://schemas.microsoft.com/office/drawing/2014/main" id="{C7BA5435-2E17-DF21-2C23-C9D42910DC3D}"/>
              </a:ext>
            </a:extLst>
          </p:cNvPr>
          <p:cNvSpPr>
            <a:spLocks noChangeArrowheads="1"/>
          </p:cNvSpPr>
          <p:nvPr userDrawn="1"/>
        </p:nvSpPr>
        <p:spPr bwMode="auto">
          <a:xfrm>
            <a:off x="9824582" y="6487052"/>
            <a:ext cx="1802096" cy="215444"/>
          </a:xfrm>
          <a:prstGeom prst="rect">
            <a:avLst/>
          </a:prstGeom>
        </p:spPr>
        <p:txBody>
          <a:bodyPr vert="horz" lIns="0" tIns="0" rIns="0" bIns="0" rtlCol="0" anchor="ctr">
            <a:noAutofit/>
          </a:bodyPr>
          <a:lstStyle/>
          <a:p>
            <a:pPr lvl="0" algn="r"/>
            <a:r>
              <a:rPr lang="en-US" altLang="en-US" sz="800" dirty="0"/>
              <a:t>Slide credit: </a:t>
            </a:r>
            <a:r>
              <a:rPr lang="en-US" altLang="en-US" sz="800" kern="1200" dirty="0">
                <a:solidFill>
                  <a:schemeClr val="accent1"/>
                </a:solidFill>
                <a:latin typeface="+mn-lt"/>
                <a:ea typeface="+mn-ea"/>
                <a:cs typeface="+mn-cs"/>
              </a:rPr>
              <a:t>deceraclinical</a:t>
            </a:r>
            <a:r>
              <a:rPr lang="en-US" altLang="en-US" sz="800" kern="1200" dirty="0">
                <a:solidFill>
                  <a:schemeClr val="accent1"/>
                </a:solidFill>
                <a:latin typeface="+mn-lt"/>
                <a:ea typeface="+mn-ea"/>
                <a:cs typeface="+mn-cs"/>
                <a:hlinkClick r:id="rId12">
                  <a:extLst>
                    <a:ext uri="{A12FA001-AC4F-418D-AE19-62706E023703}">
                      <ahyp:hlinkClr xmlns:ahyp="http://schemas.microsoft.com/office/drawing/2018/hyperlinkcolor" val="tx"/>
                    </a:ext>
                  </a:extLst>
                </a:hlinkClick>
              </a:rPr>
              <a:t>.com</a:t>
            </a:r>
            <a:r>
              <a:rPr lang="en-US" altLang="en-US" sz="800" kern="1200" dirty="0">
                <a:solidFill>
                  <a:schemeClr val="accent1"/>
                </a:solidFill>
                <a:latin typeface="+mn-lt"/>
                <a:ea typeface="+mn-ea"/>
                <a:cs typeface="+mn-cs"/>
              </a:rPr>
              <a:t>/education</a:t>
            </a:r>
          </a:p>
        </p:txBody>
      </p:sp>
      <p:pic>
        <p:nvPicPr>
          <p:cNvPr id="47" name="Graphic 46">
            <a:extLst>
              <a:ext uri="{FF2B5EF4-FFF2-40B4-BE49-F238E27FC236}">
                <a16:creationId xmlns:a16="http://schemas.microsoft.com/office/drawing/2014/main" id="{62386F46-3639-D441-3299-3689D0B6889E}"/>
              </a:ext>
            </a:extLst>
          </p:cNvPr>
          <p:cNvPicPr>
            <a:picLocks noChangeAspect="1"/>
          </p:cNvPicPr>
          <p:nvPr userDrawn="1"/>
        </p:nvPicPr>
        <p:blipFill>
          <a:blip r:embed="rId13">
            <a:extLst>
              <a:ext uri="{96DAC541-7B7A-43D3-8B79-37D633B846F1}">
                <asvg:svgBlip xmlns:asvg="http://schemas.microsoft.com/office/drawing/2016/SVG/main" r:embed="rId14"/>
              </a:ext>
            </a:extLst>
          </a:blip>
          <a:stretch>
            <a:fillRect/>
          </a:stretch>
        </p:blipFill>
        <p:spPr>
          <a:xfrm>
            <a:off x="10449868" y="286980"/>
            <a:ext cx="1511051" cy="6035264"/>
          </a:xfrm>
          <a:prstGeom prst="rect">
            <a:avLst/>
          </a:prstGeom>
        </p:spPr>
      </p:pic>
    </p:spTree>
    <p:extLst>
      <p:ext uri="{BB962C8B-B14F-4D97-AF65-F5344CB8AC3E}">
        <p14:creationId xmlns:p14="http://schemas.microsoft.com/office/powerpoint/2010/main" val="336043867"/>
      </p:ext>
    </p:extLst>
  </p:cSld>
  <p:clrMap bg1="lt1" tx1="dk1" bg2="lt2" tx2="dk2" accent1="accent1" accent2="accent2" accent3="accent3" accent4="accent4" accent5="accent5" accent6="accent6" hlink="hlink" folHlink="folHlink"/>
  <p:sldLayoutIdLst>
    <p:sldLayoutId id="2147483735" r:id="rId1"/>
    <p:sldLayoutId id="2147483736" r:id="rId2"/>
    <p:sldLayoutId id="2147483737" r:id="rId3"/>
    <p:sldLayoutId id="2147483738" r:id="rId4"/>
    <p:sldLayoutId id="2147483739" r:id="rId5"/>
    <p:sldLayoutId id="2147483740" r:id="rId6"/>
    <p:sldLayoutId id="2147483741" r:id="rId7"/>
    <p:sldLayoutId id="2147483742" r:id="rId8"/>
  </p:sldLayoutIdLst>
  <p:hf hdr="0" ftr="0" dt="0"/>
  <p:txStyles>
    <p:titleStyle>
      <a:lvl1pPr algn="l" defTabSz="914400" rtl="0" eaLnBrk="1" latinLnBrk="0" hangingPunct="1">
        <a:lnSpc>
          <a:spcPct val="110000"/>
        </a:lnSpc>
        <a:spcBef>
          <a:spcPts val="0"/>
        </a:spcBef>
        <a:buNone/>
        <a:defRPr lang="en-US" sz="3000" b="1" i="0" kern="1200" spc="100" baseline="0" dirty="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lang="en-US" sz="2000" kern="1200" dirty="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lang="en-US" sz="1800" kern="1200" dirty="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lang="en-US" sz="1600" kern="1200" dirty="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Pr>
        <a:solidFill>
          <a:schemeClr val="bg2"/>
        </a:solidFill>
        <a:effectLst/>
      </p:bgPr>
    </p:bg>
    <p:spTree>
      <p:nvGrpSpPr>
        <p:cNvPr id="1" name=""/>
        <p:cNvGrpSpPr/>
        <p:nvPr/>
      </p:nvGrpSpPr>
      <p:grpSpPr>
        <a:xfrm>
          <a:off x="0" y="0"/>
          <a:ext cx="0" cy="0"/>
          <a:chOff x="0" y="0"/>
          <a:chExt cx="0" cy="0"/>
        </a:xfrm>
      </p:grpSpPr>
      <p:pic>
        <p:nvPicPr>
          <p:cNvPr id="9" name="Graphic 8">
            <a:extLst>
              <a:ext uri="{FF2B5EF4-FFF2-40B4-BE49-F238E27FC236}">
                <a16:creationId xmlns:a16="http://schemas.microsoft.com/office/drawing/2014/main" id="{80541521-6462-B43A-50C4-78DC5E2BEBEF}"/>
              </a:ext>
              <a:ext uri="{C183D7F6-B498-43B3-948B-1728B52AA6E4}">
                <adec:decorative xmlns:adec="http://schemas.microsoft.com/office/drawing/2017/decorative" val="1"/>
              </a:ext>
            </a:extLst>
          </p:cNvPr>
          <p:cNvPicPr>
            <a:picLocks noChangeAspect="1"/>
          </p:cNvPicPr>
          <p:nvPr userDrawn="1"/>
        </p:nvPicPr>
        <p:blipFill>
          <a:blip r:embed="rId9">
            <a:extLst>
              <a:ext uri="{96DAC541-7B7A-43D3-8B79-37D633B846F1}">
                <asvg:svgBlip xmlns:asvg="http://schemas.microsoft.com/office/drawing/2016/SVG/main" r:embed="rId10"/>
              </a:ext>
            </a:extLst>
          </a:blip>
          <a:srcRect/>
          <a:stretch/>
        </p:blipFill>
        <p:spPr>
          <a:xfrm>
            <a:off x="220662" y="6322245"/>
            <a:ext cx="2739716" cy="326390"/>
          </a:xfrm>
          <a:prstGeom prst="rect">
            <a:avLst/>
          </a:prstGeom>
        </p:spPr>
      </p:pic>
      <p:sp>
        <p:nvSpPr>
          <p:cNvPr id="6" name="Slide Number Placeholder 5">
            <a:extLst>
              <a:ext uri="{FF2B5EF4-FFF2-40B4-BE49-F238E27FC236}">
                <a16:creationId xmlns:a16="http://schemas.microsoft.com/office/drawing/2014/main" id="{9567682C-D0AE-4CE6-AD06-802777B47EEF}"/>
              </a:ext>
            </a:extLst>
          </p:cNvPr>
          <p:cNvSpPr>
            <a:spLocks noGrp="1"/>
          </p:cNvSpPr>
          <p:nvPr>
            <p:ph type="sldNum" sz="quarter" idx="4"/>
          </p:nvPr>
        </p:nvSpPr>
        <p:spPr>
          <a:xfrm>
            <a:off x="11697018" y="6540913"/>
            <a:ext cx="274320" cy="107722"/>
          </a:xfrm>
          <a:prstGeom prst="rect">
            <a:avLst/>
          </a:prstGeom>
        </p:spPr>
        <p:txBody>
          <a:bodyPr vert="horz" lIns="0" tIns="0" rIns="0" bIns="0" rtlCol="0" anchor="ctr">
            <a:noAutofit/>
          </a:bodyPr>
          <a:lstStyle>
            <a:lvl1pPr algn="r">
              <a:defRPr sz="800">
                <a:solidFill>
                  <a:schemeClr val="tx1"/>
                </a:solidFill>
              </a:defRPr>
            </a:lvl1pPr>
          </a:lstStyle>
          <a:p>
            <a:fld id="{99272199-A5BC-41D3-BB67-59B66A9BF6E2}" type="slidenum">
              <a:rPr lang="en-US" smtClean="0"/>
              <a:pPr/>
              <a:t>‹#›</a:t>
            </a:fld>
            <a:endParaRPr lang="en-US" dirty="0"/>
          </a:p>
        </p:txBody>
      </p:sp>
      <p:sp>
        <p:nvSpPr>
          <p:cNvPr id="4" name="Rectangle 3">
            <a:extLst>
              <a:ext uri="{FF2B5EF4-FFF2-40B4-BE49-F238E27FC236}">
                <a16:creationId xmlns:a16="http://schemas.microsoft.com/office/drawing/2014/main" id="{C7BA5435-2E17-DF21-2C23-C9D42910DC3D}"/>
              </a:ext>
            </a:extLst>
          </p:cNvPr>
          <p:cNvSpPr>
            <a:spLocks noChangeArrowheads="1"/>
          </p:cNvSpPr>
          <p:nvPr userDrawn="1"/>
        </p:nvSpPr>
        <p:spPr bwMode="auto">
          <a:xfrm>
            <a:off x="9824582" y="6487052"/>
            <a:ext cx="1802096" cy="215444"/>
          </a:xfrm>
          <a:prstGeom prst="rect">
            <a:avLst/>
          </a:prstGeom>
        </p:spPr>
        <p:txBody>
          <a:bodyPr vert="horz" lIns="0" tIns="0" rIns="0" bIns="0" rtlCol="0" anchor="ctr">
            <a:noAutofit/>
          </a:bodyPr>
          <a:lstStyle/>
          <a:p>
            <a:pPr lvl="0" algn="r"/>
            <a:r>
              <a:rPr lang="en-US" altLang="en-US" sz="800" dirty="0"/>
              <a:t>Slide credit: </a:t>
            </a:r>
            <a:r>
              <a:rPr lang="en-US" altLang="en-US" sz="800" kern="1200" dirty="0">
                <a:solidFill>
                  <a:schemeClr val="accent1"/>
                </a:solidFill>
                <a:latin typeface="+mn-lt"/>
                <a:ea typeface="+mn-ea"/>
                <a:cs typeface="+mn-cs"/>
              </a:rPr>
              <a:t>deceraclinical</a:t>
            </a:r>
            <a:r>
              <a:rPr lang="en-US" altLang="en-US" sz="800" kern="1200" dirty="0">
                <a:solidFill>
                  <a:schemeClr val="accent1"/>
                </a:solidFill>
                <a:latin typeface="+mn-lt"/>
                <a:ea typeface="+mn-ea"/>
                <a:cs typeface="+mn-cs"/>
                <a:hlinkClick r:id="rId11">
                  <a:extLst>
                    <a:ext uri="{A12FA001-AC4F-418D-AE19-62706E023703}">
                      <ahyp:hlinkClr xmlns:ahyp="http://schemas.microsoft.com/office/drawing/2018/hyperlinkcolor" val="tx"/>
                    </a:ext>
                  </a:extLst>
                </a:hlinkClick>
              </a:rPr>
              <a:t>.com</a:t>
            </a:r>
            <a:r>
              <a:rPr lang="en-US" altLang="en-US" sz="800" kern="1200" dirty="0">
                <a:solidFill>
                  <a:schemeClr val="accent1"/>
                </a:solidFill>
                <a:latin typeface="+mn-lt"/>
                <a:ea typeface="+mn-ea"/>
                <a:cs typeface="+mn-cs"/>
              </a:rPr>
              <a:t>/education</a:t>
            </a:r>
          </a:p>
        </p:txBody>
      </p:sp>
      <p:pic>
        <p:nvPicPr>
          <p:cNvPr id="45" name="Graphic 44">
            <a:extLst>
              <a:ext uri="{FF2B5EF4-FFF2-40B4-BE49-F238E27FC236}">
                <a16:creationId xmlns:a16="http://schemas.microsoft.com/office/drawing/2014/main" id="{ADEB80E8-8AAE-CB90-2989-389F9D627B0E}"/>
              </a:ext>
            </a:extLst>
          </p:cNvPr>
          <p:cNvPicPr>
            <a:picLocks noChangeAspect="1"/>
          </p:cNvPicPr>
          <p:nvPr userDrawn="1"/>
        </p:nvPicPr>
        <p:blipFill>
          <a:blip r:embed="rId12">
            <a:extLst>
              <a:ext uri="{96DAC541-7B7A-43D3-8B79-37D633B846F1}">
                <asvg:svgBlip xmlns:asvg="http://schemas.microsoft.com/office/drawing/2016/SVG/main" r:embed="rId13"/>
              </a:ext>
            </a:extLst>
          </a:blip>
          <a:stretch>
            <a:fillRect/>
          </a:stretch>
        </p:blipFill>
        <p:spPr>
          <a:xfrm>
            <a:off x="10449868" y="286980"/>
            <a:ext cx="1511051" cy="6035264"/>
          </a:xfrm>
          <a:prstGeom prst="rect">
            <a:avLst/>
          </a:prstGeom>
        </p:spPr>
      </p:pic>
      <p:sp>
        <p:nvSpPr>
          <p:cNvPr id="50" name="Title Placeholder 1">
            <a:extLst>
              <a:ext uri="{FF2B5EF4-FFF2-40B4-BE49-F238E27FC236}">
                <a16:creationId xmlns:a16="http://schemas.microsoft.com/office/drawing/2014/main" id="{08F9960D-34D1-8547-2675-80B64F07EA3C}"/>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Tree>
    <p:extLst>
      <p:ext uri="{BB962C8B-B14F-4D97-AF65-F5344CB8AC3E}">
        <p14:creationId xmlns:p14="http://schemas.microsoft.com/office/powerpoint/2010/main" val="371827578"/>
      </p:ext>
    </p:extLst>
  </p:cSld>
  <p:clrMap bg1="lt1" tx1="dk1" bg2="lt2" tx2="dk2" accent1="accent1" accent2="accent2" accent3="accent3" accent4="accent4" accent5="accent5" accent6="accent6" hlink="hlink" folHlink="folHlink"/>
  <p:sldLayoutIdLst>
    <p:sldLayoutId id="2147483744" r:id="rId1"/>
    <p:sldLayoutId id="2147483745" r:id="rId2"/>
    <p:sldLayoutId id="2147483746" r:id="rId3"/>
    <p:sldLayoutId id="2147483747" r:id="rId4"/>
    <p:sldLayoutId id="2147483748" r:id="rId5"/>
    <p:sldLayoutId id="2147483749" r:id="rId6"/>
    <p:sldLayoutId id="2147483750" r:id="rId7"/>
  </p:sldLayoutIdLst>
  <p:hf hdr="0" ftr="0" dt="0"/>
  <p:txStyles>
    <p:titleStyle>
      <a:lvl1pPr algn="l" defTabSz="914400" rtl="0" eaLnBrk="1" latinLnBrk="0" hangingPunct="1">
        <a:lnSpc>
          <a:spcPct val="110000"/>
        </a:lnSpc>
        <a:spcBef>
          <a:spcPts val="0"/>
        </a:spcBef>
        <a:buNone/>
        <a:defRPr sz="3000" b="1" i="0" kern="1200" spc="100" baseline="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8573E48-E319-5DBD-DF24-E93E77EDE3B4}"/>
              </a:ext>
            </a:extLst>
          </p:cNvPr>
          <p:cNvSpPr>
            <a:spLocks noGrp="1"/>
          </p:cNvSpPr>
          <p:nvPr>
            <p:ph type="title"/>
          </p:nvPr>
        </p:nvSpPr>
        <p:spPr>
          <a:xfrm>
            <a:off x="231078" y="535756"/>
            <a:ext cx="11740260" cy="492944"/>
          </a:xfrm>
          <a:prstGeom prst="rect">
            <a:avLst/>
          </a:prstGeom>
        </p:spPr>
        <p:txBody>
          <a:bodyPr vert="horz" lIns="0" tIns="0" rIns="0" bIns="0" rtlCol="0" anchor="ctr" anchorCtr="0">
            <a:spAutoFit/>
          </a:bodyPr>
          <a:lstStyle/>
          <a:p>
            <a:r>
              <a:rPr lang="en-US"/>
              <a:t>Click to edit Master title style</a:t>
            </a:r>
          </a:p>
        </p:txBody>
      </p:sp>
      <p:sp>
        <p:nvSpPr>
          <p:cNvPr id="5" name="Text Placeholder 2">
            <a:extLst>
              <a:ext uri="{FF2B5EF4-FFF2-40B4-BE49-F238E27FC236}">
                <a16:creationId xmlns:a16="http://schemas.microsoft.com/office/drawing/2014/main" id="{F3A78415-44C2-905E-B5C8-A73F353C9C65}"/>
              </a:ext>
            </a:extLst>
          </p:cNvPr>
          <p:cNvSpPr>
            <a:spLocks noGrp="1"/>
          </p:cNvSpPr>
          <p:nvPr>
            <p:ph type="body" idx="1"/>
          </p:nvPr>
        </p:nvSpPr>
        <p:spPr>
          <a:xfrm>
            <a:off x="231078" y="1335023"/>
            <a:ext cx="11740260" cy="4754880"/>
          </a:xfrm>
          <a:prstGeom prst="rect">
            <a:avLst/>
          </a:prstGeom>
        </p:spPr>
        <p:txBody>
          <a:bodyPr vert="horz" lIns="0" tIns="0" rIns="0" bIns="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127100748"/>
      </p:ext>
    </p:extLst>
  </p:cSld>
  <p:clrMap bg1="lt1" tx1="dk1" bg2="lt2" tx2="dk2" accent1="accent1" accent2="accent2" accent3="accent3" accent4="accent4" accent5="accent5" accent6="accent6" hlink="hlink" folHlink="folHlink"/>
  <p:sldLayoutIdLst>
    <p:sldLayoutId id="2147483752" r:id="rId1"/>
    <p:sldLayoutId id="2147483753" r:id="rId2"/>
  </p:sldLayoutIdLst>
  <p:hf hdr="0" ftr="0" dt="0"/>
  <p:txStyles>
    <p:titleStyle>
      <a:lvl1pPr algn="l" defTabSz="914400" rtl="0" eaLnBrk="1" latinLnBrk="0" hangingPunct="1">
        <a:lnSpc>
          <a:spcPct val="110000"/>
        </a:lnSpc>
        <a:spcBef>
          <a:spcPts val="0"/>
        </a:spcBef>
        <a:buNone/>
        <a:defRPr sz="3000" b="1" i="0" kern="1200" spc="100" baseline="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6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9.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9.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9.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9.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0.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0.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1.xml"/></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1.xml"/><Relationship Id="rId1" Type="http://schemas.openxmlformats.org/officeDocument/2006/relationships/slideLayout" Target="../slideLayouts/slideLayout41.xml"/><Relationship Id="rId4" Type="http://schemas.openxmlformats.org/officeDocument/2006/relationships/image" Target="../media/image13.sv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9.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9.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9.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40.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40.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4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4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9.xml"/></Relationships>
</file>

<file path=ppt/slides/_rels/slide32.xml.rels><?xml version="1.0" encoding="UTF-8" standalone="yes"?>
<Relationships xmlns="http://schemas.openxmlformats.org/package/2006/relationships"><Relationship Id="rId3" Type="http://schemas.openxmlformats.org/officeDocument/2006/relationships/hyperlink" Target="https://clinicaloptions.com/program/oncology/her2-directed-adcs-in-lung-cancer/52265" TargetMode="External"/><Relationship Id="rId2" Type="http://schemas.openxmlformats.org/officeDocument/2006/relationships/notesSlide" Target="../notesSlides/notesSlide32.xml"/><Relationship Id="rId1" Type="http://schemas.openxmlformats.org/officeDocument/2006/relationships/slideLayout" Target="../slideLayouts/slideLayout8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69C2BD-BA9D-3FD4-6704-0F1121BA71C7}"/>
            </a:ext>
          </a:extLst>
        </p:cNvPr>
        <p:cNvGrpSpPr/>
        <p:nvPr/>
      </p:nvGrpSpPr>
      <p:grpSpPr>
        <a:xfrm>
          <a:off x="0" y="0"/>
          <a:ext cx="0" cy="0"/>
          <a:chOff x="0" y="0"/>
          <a:chExt cx="0" cy="0"/>
        </a:xfrm>
      </p:grpSpPr>
      <p:sp>
        <p:nvSpPr>
          <p:cNvPr id="9" name="Rectangle 15">
            <a:extLst>
              <a:ext uri="{FF2B5EF4-FFF2-40B4-BE49-F238E27FC236}">
                <a16:creationId xmlns:a16="http://schemas.microsoft.com/office/drawing/2014/main" id="{34B339FF-815E-466F-B5B2-77545FFC2359}"/>
              </a:ext>
            </a:extLst>
          </p:cNvPr>
          <p:cNvSpPr>
            <a:spLocks noGrp="1" noChangeArrowheads="1"/>
          </p:cNvSpPr>
          <p:nvPr>
            <p:ph type="ctrTitle"/>
          </p:nvPr>
        </p:nvSpPr>
        <p:spPr>
          <a:xfrm>
            <a:off x="228600" y="1333499"/>
            <a:ext cx="11734800" cy="2535857"/>
          </a:xfrm>
          <a:solidFill>
            <a:schemeClr val="accent2"/>
          </a:solidFill>
        </p:spPr>
        <p:txBody>
          <a:bodyPr>
            <a:noAutofit/>
          </a:bodyPr>
          <a:lstStyle/>
          <a:p>
            <a:r>
              <a:rPr lang="en-US" altLang="en-US" sz="4000" dirty="0"/>
              <a:t>Data on HER2-Targeted Therapies in </a:t>
            </a:r>
            <a:br>
              <a:rPr lang="en-US" altLang="en-US" sz="4000" dirty="0"/>
            </a:br>
            <a:r>
              <a:rPr lang="en-US" altLang="en-US" sz="4000" dirty="0"/>
              <a:t>NSCLC, Practical Applications of HER2-Targeted Therapy, and Management of Treatment-Emergent Adverse Events</a:t>
            </a:r>
          </a:p>
        </p:txBody>
      </p:sp>
      <p:sp>
        <p:nvSpPr>
          <p:cNvPr id="4" name="Text Placeholder 3">
            <a:extLst>
              <a:ext uri="{FF2B5EF4-FFF2-40B4-BE49-F238E27FC236}">
                <a16:creationId xmlns:a16="http://schemas.microsoft.com/office/drawing/2014/main" id="{52DFEAE1-C259-57D5-9E2F-597CDB55EB68}"/>
              </a:ext>
            </a:extLst>
          </p:cNvPr>
          <p:cNvSpPr>
            <a:spLocks noGrp="1"/>
          </p:cNvSpPr>
          <p:nvPr>
            <p:ph type="body" sz="quarter" idx="10"/>
          </p:nvPr>
        </p:nvSpPr>
        <p:spPr>
          <a:xfrm>
            <a:off x="228600" y="6053206"/>
            <a:ext cx="6432082" cy="423463"/>
          </a:xfrm>
        </p:spPr>
        <p:txBody>
          <a:bodyPr lIns="91440" tIns="45720" rIns="91440" bIns="45720" anchor="b" anchorCtr="0">
            <a:noAutofit/>
          </a:bodyPr>
          <a:lstStyle/>
          <a:p>
            <a:r>
              <a:rPr lang="en-US" altLang="en-US" dirty="0">
                <a:solidFill>
                  <a:srgbClr val="E5DEC1"/>
                </a:solidFill>
                <a:latin typeface="Poppins"/>
                <a:cs typeface="Poppins"/>
              </a:rPr>
              <a:t>Provided by Clinical Care Options, LLC dba Decera Clinical Education.</a:t>
            </a:r>
            <a:br>
              <a:rPr lang="en-US" altLang="en-US" dirty="0"/>
            </a:br>
            <a:r>
              <a:rPr lang="en-US" altLang="en-US" dirty="0">
                <a:solidFill>
                  <a:srgbClr val="E5DEC1"/>
                </a:solidFill>
                <a:latin typeface="Poppins"/>
                <a:cs typeface="Poppins"/>
              </a:rPr>
              <a:t>Supported by educational grants from AstraZeneca and Daiichi Sankyo, Inc.</a:t>
            </a:r>
          </a:p>
        </p:txBody>
      </p:sp>
    </p:spTree>
    <p:extLst>
      <p:ext uri="{BB962C8B-B14F-4D97-AF65-F5344CB8AC3E}">
        <p14:creationId xmlns:p14="http://schemas.microsoft.com/office/powerpoint/2010/main" val="22334506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7246098-E43E-6101-457F-0AFE62DDCCB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9272199-A5BC-41D3-BB67-59B66A9BF6E2}" type="slidenum">
              <a:rPr kumimoji="0" lang="en-US" sz="800" b="0" i="0" u="none" strike="noStrike" kern="1200" cap="none" spc="0" normalizeH="0" baseline="0" noProof="0" smtClean="0">
                <a:ln>
                  <a:noFill/>
                </a:ln>
                <a:solidFill>
                  <a:srgbClr val="161616"/>
                </a:solidFill>
                <a:effectLst/>
                <a:uLnTx/>
                <a:uFillTx/>
                <a:latin typeface="Poppins"/>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800" b="0" i="0" u="none" strike="noStrike" kern="1200" cap="none" spc="0" normalizeH="0" baseline="0" noProof="0" dirty="0">
              <a:ln>
                <a:noFill/>
              </a:ln>
              <a:solidFill>
                <a:srgbClr val="161616"/>
              </a:solidFill>
              <a:effectLst/>
              <a:uLnTx/>
              <a:uFillTx/>
              <a:latin typeface="Poppins"/>
              <a:ea typeface="+mn-ea"/>
              <a:cs typeface="Arial" panose="020B0604020202020204" pitchFamily="34" charset="0"/>
            </a:endParaRP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r>
              <a:rPr lang="en-US" altLang="en-US" dirty="0"/>
              <a:t>About These Slides</a:t>
            </a:r>
          </a:p>
        </p:txBody>
      </p:sp>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4294967295"/>
          </p:nvPr>
        </p:nvSpPr>
        <p:spPr>
          <a:xfrm>
            <a:off x="228600" y="1335088"/>
            <a:ext cx="10115420" cy="4754562"/>
          </a:xfrm>
          <a:prstGeom prst="rect">
            <a:avLst/>
          </a:prstGeom>
        </p:spPr>
        <p:txBody>
          <a:bodyPr lIns="0" tIns="0" rIns="0" bIns="0"/>
          <a:lstStyle/>
          <a:p>
            <a:pPr marL="12700">
              <a:spcBef>
                <a:spcPts val="1600"/>
              </a:spcBef>
              <a:buSzPts val="2400"/>
              <a:defRPr/>
            </a:pPr>
            <a:r>
              <a:rPr lang="en-US" altLang="en-US" sz="2200" dirty="0"/>
              <a:t>Please feel free to use and share some or all of these slides in your noncommercial presentations to colleagues or patients</a:t>
            </a:r>
          </a:p>
          <a:p>
            <a:pPr marL="12700">
              <a:spcBef>
                <a:spcPts val="1600"/>
              </a:spcBef>
              <a:buSzPts val="2400"/>
              <a:defRPr/>
            </a:pPr>
            <a:r>
              <a:rPr lang="en-US" altLang="en-US" sz="2200" dirty="0"/>
              <a:t>When using our slides, please retain the source attribution:</a:t>
            </a:r>
            <a:br>
              <a:rPr lang="en-US" altLang="en-US" sz="2200" dirty="0"/>
            </a:br>
            <a:br>
              <a:rPr lang="en-US" altLang="en-US" sz="2200" dirty="0"/>
            </a:br>
            <a:endParaRPr lang="en-US" altLang="en-US" sz="2200" dirty="0"/>
          </a:p>
          <a:p>
            <a:pPr eaLnBrk="1" hangingPunct="1">
              <a:spcBef>
                <a:spcPts val="1600"/>
              </a:spcBef>
              <a:defRPr/>
            </a:pPr>
            <a:endParaRPr lang="en-US" altLang="en-US" sz="2200" dirty="0"/>
          </a:p>
          <a:p>
            <a:pPr eaLnBrk="1" hangingPunct="1">
              <a:spcBef>
                <a:spcPts val="1600"/>
              </a:spcBef>
              <a:defRPr/>
            </a:pPr>
            <a:r>
              <a:rPr lang="en-GB" sz="2200" dirty="0"/>
              <a:t>These slides may not be published, posted online, or used in commercial presentations without permission. </a:t>
            </a:r>
            <a:r>
              <a:rPr lang="en-US" sz="2200" dirty="0"/>
              <a:t>Please contact </a:t>
            </a:r>
            <a:r>
              <a:rPr lang="en-US" sz="2200" dirty="0">
                <a:solidFill>
                  <a:schemeClr val="accent1"/>
                </a:solidFill>
                <a:hlinkClick r:id="rId3">
                  <a:extLst>
                    <a:ext uri="{A12FA001-AC4F-418D-AE19-62706E023703}">
                      <ahyp:hlinkClr xmlns:ahyp="http://schemas.microsoft.com/office/drawing/2018/hyperlinkcolor" val="tx"/>
                    </a:ext>
                  </a:extLst>
                </a:hlinkClick>
              </a:rPr>
              <a:t>permissions@deceraclinical.com</a:t>
            </a:r>
            <a:r>
              <a:rPr lang="en-US" sz="2200" dirty="0">
                <a:solidFill>
                  <a:schemeClr val="accent1"/>
                </a:solidFill>
              </a:rPr>
              <a:t> </a:t>
            </a:r>
            <a:r>
              <a:rPr lang="en-US" sz="2200" dirty="0"/>
              <a:t>for details</a:t>
            </a:r>
          </a:p>
        </p:txBody>
      </p:sp>
      <p:sp>
        <p:nvSpPr>
          <p:cNvPr id="4" name="TextBox 3">
            <a:extLst>
              <a:ext uri="{FF2B5EF4-FFF2-40B4-BE49-F238E27FC236}">
                <a16:creationId xmlns:a16="http://schemas.microsoft.com/office/drawing/2014/main" id="{2A8AC428-AE80-1AFA-908E-56DC140B43BD}"/>
              </a:ext>
            </a:extLst>
          </p:cNvPr>
          <p:cNvSpPr txBox="1"/>
          <p:nvPr/>
        </p:nvSpPr>
        <p:spPr>
          <a:xfrm>
            <a:off x="231078" y="2922012"/>
            <a:ext cx="8194464" cy="553998"/>
          </a:xfrm>
          <a:prstGeom prst="rect">
            <a:avLst/>
          </a:prstGeom>
          <a:noFill/>
        </p:spPr>
        <p:txBody>
          <a:bodyPr wrap="square" lIns="0" tIns="0" rIns="0" bIns="0">
            <a:spAutoFit/>
          </a:bodyPr>
          <a:lstStyle/>
          <a:p>
            <a:pPr marL="9525"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161616"/>
                </a:solidFill>
                <a:effectLst/>
                <a:uLnTx/>
                <a:uFillTx/>
                <a:latin typeface="Poppins"/>
                <a:ea typeface="+mn-ea"/>
                <a:cs typeface="Calibri" panose="020F0502020204030204" pitchFamily="34" charset="0"/>
              </a:rPr>
              <a:t>Slide credit: </a:t>
            </a:r>
            <a:r>
              <a:rPr kumimoji="0" lang="en-US" sz="1800" b="0" i="0" u="none" strike="noStrike" kern="1200" cap="none" spc="0" normalizeH="0" baseline="0" noProof="0" dirty="0">
                <a:ln>
                  <a:noFill/>
                </a:ln>
                <a:solidFill>
                  <a:srgbClr val="E04507"/>
                </a:solidFill>
                <a:effectLst/>
                <a:uLnTx/>
                <a:uFillTx/>
                <a:latin typeface="Poppins"/>
                <a:ea typeface="+mn-ea"/>
                <a:cs typeface="Calibri" panose="020F0502020204030204" pitchFamily="34" charset="0"/>
              </a:rPr>
              <a:t>deceraclinical.com/education </a:t>
            </a:r>
            <a:br>
              <a:rPr kumimoji="0" lang="en-US" sz="1800" b="0" i="0" u="none" strike="noStrike" kern="1200" cap="none" spc="0" normalizeH="0" baseline="0" noProof="0" dirty="0">
                <a:ln>
                  <a:noFill/>
                </a:ln>
                <a:solidFill>
                  <a:srgbClr val="161616"/>
                </a:solidFill>
                <a:effectLst/>
                <a:uLnTx/>
                <a:uFillTx/>
                <a:latin typeface="Poppins"/>
                <a:ea typeface="+mn-ea"/>
                <a:cs typeface="Calibri" panose="020F0502020204030204" pitchFamily="34" charset="0"/>
              </a:rPr>
            </a:br>
            <a:r>
              <a:rPr kumimoji="0" lang="en-US" sz="1800" b="0" i="1" u="none" strike="noStrike" kern="1200" cap="none" spc="0" normalizeH="0" baseline="0" noProof="0" dirty="0">
                <a:ln>
                  <a:noFill/>
                </a:ln>
                <a:solidFill>
                  <a:srgbClr val="161616"/>
                </a:solidFill>
                <a:effectLst/>
                <a:uLnTx/>
                <a:uFillTx/>
                <a:latin typeface="Poppins"/>
                <a:ea typeface="+mn-ea"/>
                <a:cs typeface="Calibri" panose="020F0502020204030204" pitchFamily="34" charset="0"/>
              </a:rPr>
              <a:t>formerly </a:t>
            </a:r>
            <a:r>
              <a:rPr kumimoji="0" lang="en-US" sz="1800" b="0" i="1" u="none" strike="noStrike" kern="1200" cap="none" spc="0" normalizeH="0" baseline="0" noProof="0" dirty="0">
                <a:ln>
                  <a:noFill/>
                </a:ln>
                <a:solidFill>
                  <a:srgbClr val="E04507"/>
                </a:solidFill>
                <a:effectLst/>
                <a:uLnTx/>
                <a:uFillTx/>
                <a:latin typeface="Poppins"/>
                <a:ea typeface="+mn-ea"/>
                <a:cs typeface="Calibri" panose="020F0502020204030204" pitchFamily="34" charset="0"/>
              </a:rPr>
              <a:t>clinicaloptions.com</a:t>
            </a:r>
          </a:p>
        </p:txBody>
      </p:sp>
    </p:spTree>
    <p:extLst>
      <p:ext uri="{BB962C8B-B14F-4D97-AF65-F5344CB8AC3E}">
        <p14:creationId xmlns:p14="http://schemas.microsoft.com/office/powerpoint/2010/main" val="22039445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262EA5E7-C20D-7F64-6C9A-E79273400A1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9272199-A5BC-41D3-BB67-59B66A9BF6E2}" type="slidenum">
              <a:rPr kumimoji="0" lang="en-US" sz="800" b="0" i="0" u="none" strike="noStrike" kern="1200" cap="none" spc="0" normalizeH="0" baseline="0" noProof="0" smtClean="0">
                <a:ln>
                  <a:noFill/>
                </a:ln>
                <a:solidFill>
                  <a:srgbClr val="161616"/>
                </a:solidFill>
                <a:effectLst/>
                <a:uLnTx/>
                <a:uFillTx/>
                <a:latin typeface="Poppin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800" b="0" i="0" u="none" strike="noStrike" kern="1200" cap="none" spc="0" normalizeH="0" baseline="0" noProof="0" dirty="0">
              <a:ln>
                <a:noFill/>
              </a:ln>
              <a:solidFill>
                <a:srgbClr val="161616"/>
              </a:solidFill>
              <a:effectLst/>
              <a:uLnTx/>
              <a:uFillTx/>
              <a:latin typeface="Poppins"/>
              <a:ea typeface="+mn-ea"/>
              <a:cs typeface="+mn-cs"/>
            </a:endParaRPr>
          </a:p>
        </p:txBody>
      </p:sp>
      <p:sp>
        <p:nvSpPr>
          <p:cNvPr id="4" name="Title 3">
            <a:extLst>
              <a:ext uri="{FF2B5EF4-FFF2-40B4-BE49-F238E27FC236}">
                <a16:creationId xmlns:a16="http://schemas.microsoft.com/office/drawing/2014/main" id="{03EEFA98-8F3E-5FE9-5FEE-C887754775CC}"/>
              </a:ext>
            </a:extLst>
          </p:cNvPr>
          <p:cNvSpPr>
            <a:spLocks noGrp="1"/>
          </p:cNvSpPr>
          <p:nvPr>
            <p:ph type="title"/>
          </p:nvPr>
        </p:nvSpPr>
        <p:spPr/>
        <p:txBody>
          <a:bodyPr/>
          <a:lstStyle/>
          <a:p>
            <a:r>
              <a:rPr lang="en-US" dirty="0"/>
              <a:t>Faculty</a:t>
            </a:r>
          </a:p>
        </p:txBody>
      </p:sp>
      <p:sp>
        <p:nvSpPr>
          <p:cNvPr id="2" name="Content Placeholder 1">
            <a:extLst>
              <a:ext uri="{FF2B5EF4-FFF2-40B4-BE49-F238E27FC236}">
                <a16:creationId xmlns:a16="http://schemas.microsoft.com/office/drawing/2014/main" id="{768FA8E8-DAC7-FD56-4389-869EC6A31779}"/>
              </a:ext>
            </a:extLst>
          </p:cNvPr>
          <p:cNvSpPr>
            <a:spLocks noGrp="1"/>
          </p:cNvSpPr>
          <p:nvPr>
            <p:ph sz="quarter" idx="13"/>
          </p:nvPr>
        </p:nvSpPr>
        <p:spPr>
          <a:xfrm>
            <a:off x="231775" y="1333500"/>
            <a:ext cx="10113963" cy="2095500"/>
          </a:xfrm>
          <a:prstGeom prst="rect">
            <a:avLst/>
          </a:prstGeom>
        </p:spPr>
        <p:txBody>
          <a:bodyPr lIns="0" tIns="0" rIns="0" bIns="0"/>
          <a:lstStyle/>
          <a:p>
            <a:pPr>
              <a:spcBef>
                <a:spcPts val="0"/>
              </a:spcBef>
            </a:pPr>
            <a:r>
              <a:rPr lang="en-US" altLang="en-US" b="1" dirty="0">
                <a:solidFill>
                  <a:schemeClr val="accent1"/>
                </a:solidFill>
              </a:rPr>
              <a:t>Estelamari Rodriguez, MD, MPH</a:t>
            </a:r>
            <a:br>
              <a:rPr lang="en-US" altLang="en-US" dirty="0"/>
            </a:br>
            <a:r>
              <a:rPr lang="en-US" altLang="en-US" sz="2000" dirty="0"/>
              <a:t>Clinical Research Lead, Thoracic Oncology</a:t>
            </a:r>
          </a:p>
          <a:p>
            <a:pPr>
              <a:spcBef>
                <a:spcPts val="0"/>
              </a:spcBef>
            </a:pPr>
            <a:r>
              <a:rPr lang="en-US" altLang="en-US" sz="2000" dirty="0"/>
              <a:t>Division of Medical Oncology</a:t>
            </a:r>
          </a:p>
          <a:p>
            <a:pPr>
              <a:spcBef>
                <a:spcPts val="0"/>
              </a:spcBef>
            </a:pPr>
            <a:r>
              <a:rPr lang="en-US" altLang="en-US" sz="2000" dirty="0"/>
              <a:t>Sylvester Comprehensive Cancer Center</a:t>
            </a:r>
          </a:p>
          <a:p>
            <a:pPr>
              <a:spcBef>
                <a:spcPts val="0"/>
              </a:spcBef>
            </a:pPr>
            <a:r>
              <a:rPr lang="en-US" altLang="en-US" sz="2000" dirty="0"/>
              <a:t>University of Miami Miller School of Medicine</a:t>
            </a:r>
          </a:p>
          <a:p>
            <a:pPr>
              <a:spcBef>
                <a:spcPts val="0"/>
              </a:spcBef>
            </a:pPr>
            <a:r>
              <a:rPr lang="en-US" altLang="en-US" sz="2000" dirty="0"/>
              <a:t>Miami, Florida</a:t>
            </a:r>
          </a:p>
        </p:txBody>
      </p:sp>
      <p:sp>
        <p:nvSpPr>
          <p:cNvPr id="5" name="Rectangle 3">
            <a:extLst>
              <a:ext uri="{FF2B5EF4-FFF2-40B4-BE49-F238E27FC236}">
                <a16:creationId xmlns:a16="http://schemas.microsoft.com/office/drawing/2014/main" id="{949F2BC9-0596-9752-E6BE-665B71EB6656}"/>
              </a:ext>
            </a:extLst>
          </p:cNvPr>
          <p:cNvSpPr txBox="1">
            <a:spLocks noChangeArrowheads="1"/>
          </p:cNvSpPr>
          <p:nvPr/>
        </p:nvSpPr>
        <p:spPr>
          <a:xfrm>
            <a:off x="231776" y="3866388"/>
            <a:ext cx="9890420" cy="1254252"/>
          </a:xfrm>
          <a:prstGeom prst="rect">
            <a:avLst/>
          </a:prstGeom>
        </p:spPr>
        <p:txBody>
          <a:bodyPr lIns="0" tIns="0" rIns="0" bIns="0" anchor="t"/>
          <a:lstStyle>
            <a:lvl1pPr marL="0" indent="0" algn="l" defTabSz="914400" rtl="0" eaLnBrk="1" latinLnBrk="0" hangingPunct="1">
              <a:lnSpc>
                <a:spcPct val="100000"/>
              </a:lnSpc>
              <a:spcBef>
                <a:spcPts val="1000"/>
              </a:spcBef>
              <a:buFont typeface="Arial" panose="020B0604020202020204" pitchFamily="34" charset="0"/>
              <a:buNone/>
              <a:defRPr lang="en-US" sz="2400" kern="1200" dirty="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lang="en-US" sz="2000" kern="1200" dirty="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lang="en-US" sz="1800" kern="1200" dirty="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lang="en-US" sz="1600" kern="1200" dirty="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600"/>
              </a:spcBef>
              <a:spcAft>
                <a:spcPts val="0"/>
              </a:spcAft>
              <a:buClr>
                <a:srgbClr val="2201B2"/>
              </a:buClr>
              <a:buSzTx/>
              <a:buFont typeface="Arial" panose="020B0604020202020204" pitchFamily="34" charset="0"/>
              <a:buNone/>
              <a:tabLst/>
              <a:defRPr/>
            </a:pPr>
            <a:r>
              <a:rPr kumimoji="0" lang="en-US" sz="2000" b="1" i="0" u="none" strike="noStrike" kern="1200" cap="none" spc="0" normalizeH="0" baseline="0" noProof="0" dirty="0">
                <a:ln>
                  <a:noFill/>
                </a:ln>
                <a:solidFill>
                  <a:srgbClr val="E1471D"/>
                </a:solidFill>
                <a:effectLst/>
                <a:uLnTx/>
                <a:uFillTx/>
                <a:latin typeface="Poppins" pitchFamily="2" charset="77"/>
                <a:ea typeface="+mn-ea"/>
                <a:cs typeface="Poppins" pitchFamily="2" charset="77"/>
              </a:rPr>
              <a:t>Estelamari Rodriguez, MD, MPH: </a:t>
            </a:r>
            <a:r>
              <a:rPr kumimoji="0" lang="en-US" sz="2000" b="0" i="1" u="none" strike="noStrike" kern="1200" cap="none" spc="0" normalizeH="0" baseline="0" noProof="0" dirty="0">
                <a:ln>
                  <a:noFill/>
                </a:ln>
                <a:solidFill>
                  <a:srgbClr val="161616"/>
                </a:solidFill>
                <a:effectLst/>
                <a:uLnTx/>
                <a:uFillTx/>
                <a:latin typeface="Poppins" pitchFamily="2" charset="77"/>
                <a:ea typeface="+mn-ea"/>
                <a:cs typeface="Poppins" pitchFamily="2" charset="77"/>
              </a:rPr>
              <a:t>consultant/advisor/speaker: </a:t>
            </a:r>
            <a:r>
              <a:rPr kumimoji="0" lang="en-US" sz="20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Amgen, AstraZeneca, Daiichi Sankyo, Genentech, Janssen, Nuvalent, NuvationBio, Pfizer, Regeneron.</a:t>
            </a:r>
          </a:p>
        </p:txBody>
      </p:sp>
    </p:spTree>
    <p:extLst>
      <p:ext uri="{BB962C8B-B14F-4D97-AF65-F5344CB8AC3E}">
        <p14:creationId xmlns:p14="http://schemas.microsoft.com/office/powerpoint/2010/main" val="1412750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4F395D94-A759-86D8-AA50-E3FBD0F62C8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9272199-A5BC-41D3-BB67-59B66A9BF6E2}" type="slidenum">
              <a:rPr kumimoji="0" lang="en-US" sz="800" b="0" i="0" u="none" strike="noStrike" kern="1200" cap="none" spc="0" normalizeH="0" baseline="0" noProof="0" smtClean="0">
                <a:ln>
                  <a:noFill/>
                </a:ln>
                <a:solidFill>
                  <a:srgbClr val="161616"/>
                </a:solidFill>
                <a:effectLst/>
                <a:uLnTx/>
                <a:uFillTx/>
                <a:latin typeface="Poppin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800" b="0" i="0" u="none" strike="noStrike" kern="1200" cap="none" spc="0" normalizeH="0" baseline="0" noProof="0" dirty="0">
              <a:ln>
                <a:noFill/>
              </a:ln>
              <a:solidFill>
                <a:srgbClr val="161616"/>
              </a:solidFill>
              <a:effectLst/>
              <a:uLnTx/>
              <a:uFillTx/>
              <a:latin typeface="Poppins"/>
              <a:ea typeface="+mn-ea"/>
              <a:cs typeface="+mn-cs"/>
            </a:endParaRPr>
          </a:p>
        </p:txBody>
      </p:sp>
      <p:sp>
        <p:nvSpPr>
          <p:cNvPr id="2" name="Title 1">
            <a:extLst>
              <a:ext uri="{FF2B5EF4-FFF2-40B4-BE49-F238E27FC236}">
                <a16:creationId xmlns:a16="http://schemas.microsoft.com/office/drawing/2014/main" id="{9DD89F3A-0F00-C98F-F48B-F626CD6372D2}"/>
              </a:ext>
            </a:extLst>
          </p:cNvPr>
          <p:cNvSpPr>
            <a:spLocks noGrp="1"/>
          </p:cNvSpPr>
          <p:nvPr>
            <p:ph type="title"/>
          </p:nvPr>
        </p:nvSpPr>
        <p:spPr/>
        <p:txBody>
          <a:bodyPr/>
          <a:lstStyle/>
          <a:p>
            <a:r>
              <a:rPr lang="en-US" dirty="0"/>
              <a:t>Learning Objectives</a:t>
            </a:r>
          </a:p>
        </p:txBody>
      </p:sp>
      <p:sp>
        <p:nvSpPr>
          <p:cNvPr id="6" name="Content Placeholder 5">
            <a:extLst>
              <a:ext uri="{FF2B5EF4-FFF2-40B4-BE49-F238E27FC236}">
                <a16:creationId xmlns:a16="http://schemas.microsoft.com/office/drawing/2014/main" id="{70416D63-5084-4B14-B8F9-5C33522B4BCE}"/>
              </a:ext>
            </a:extLst>
          </p:cNvPr>
          <p:cNvSpPr>
            <a:spLocks noGrp="1"/>
          </p:cNvSpPr>
          <p:nvPr>
            <p:ph sz="quarter" idx="13"/>
          </p:nvPr>
        </p:nvSpPr>
        <p:spPr/>
        <p:txBody>
          <a:bodyPr lIns="0" tIns="0" rIns="0" bIns="0"/>
          <a:lstStyle/>
          <a:p>
            <a:r>
              <a:rPr lang="en-US" dirty="0"/>
              <a:t>Upon completion of this activity, learners should be able to:</a:t>
            </a:r>
          </a:p>
          <a:p>
            <a:pPr lvl="1"/>
            <a:r>
              <a:rPr lang="en-US" dirty="0"/>
              <a:t>Apply guideline-recommended testing and assessment for patients with NSCLC to identify patients with HER2 alterations who may benefit from HER2-directed ADC therapy</a:t>
            </a:r>
          </a:p>
          <a:p>
            <a:pPr lvl="1"/>
            <a:r>
              <a:rPr lang="en-US" dirty="0"/>
              <a:t>Integrate the latest clinical data and guidelines for treating HER2-mutant and overexpressing NSCLC, including emerging data for the use of HER2-directed ADCs in earlier lines of therapy</a:t>
            </a:r>
          </a:p>
          <a:p>
            <a:pPr lvl="1"/>
            <a:r>
              <a:rPr lang="en-US" dirty="0"/>
              <a:t>Implement personalized care plans for patients with NSCLC, including the use of reduced dosing regimens to mitigate and manage treatment-related adverse events in patients receiving HER2-directed ADC therapy</a:t>
            </a:r>
          </a:p>
        </p:txBody>
      </p:sp>
    </p:spTree>
    <p:extLst>
      <p:ext uri="{BB962C8B-B14F-4D97-AF65-F5344CB8AC3E}">
        <p14:creationId xmlns:p14="http://schemas.microsoft.com/office/powerpoint/2010/main" val="2821336622"/>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71AC8C-6632-D1E7-B993-EBC7CA450747}"/>
            </a:ext>
          </a:extLst>
        </p:cNvPr>
        <p:cNvGrpSpPr/>
        <p:nvPr/>
      </p:nvGrpSpPr>
      <p:grpSpPr>
        <a:xfrm>
          <a:off x="0" y="0"/>
          <a:ext cx="0" cy="0"/>
          <a:chOff x="0" y="0"/>
          <a:chExt cx="0" cy="0"/>
        </a:xfrm>
      </p:grpSpPr>
      <p:sp>
        <p:nvSpPr>
          <p:cNvPr id="11266" name="Title 2">
            <a:extLst>
              <a:ext uri="{FF2B5EF4-FFF2-40B4-BE49-F238E27FC236}">
                <a16:creationId xmlns:a16="http://schemas.microsoft.com/office/drawing/2014/main" id="{D5CF0112-5D40-A820-CB05-C5F3C2166F8C}"/>
              </a:ext>
            </a:extLst>
          </p:cNvPr>
          <p:cNvSpPr>
            <a:spLocks noGrp="1"/>
          </p:cNvSpPr>
          <p:nvPr>
            <p:ph type="title"/>
          </p:nvPr>
        </p:nvSpPr>
        <p:spPr>
          <a:xfrm>
            <a:off x="228600" y="1601674"/>
            <a:ext cx="11118850" cy="1113125"/>
          </a:xfrm>
        </p:spPr>
        <p:txBody>
          <a:bodyPr>
            <a:spAutoFit/>
          </a:bodyPr>
          <a:lstStyle/>
          <a:p>
            <a:r>
              <a:rPr lang="en-US" altLang="en-US" sz="4000" dirty="0"/>
              <a:t>Data on HER2-Targeted Therapies in NSCLC</a:t>
            </a:r>
          </a:p>
        </p:txBody>
      </p:sp>
    </p:spTree>
    <p:extLst>
      <p:ext uri="{BB962C8B-B14F-4D97-AF65-F5344CB8AC3E}">
        <p14:creationId xmlns:p14="http://schemas.microsoft.com/office/powerpoint/2010/main" val="25183657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1078" y="535756"/>
            <a:ext cx="11740260" cy="492944"/>
          </a:xfrm>
        </p:spPr>
        <p:txBody>
          <a:bodyPr/>
          <a:lstStyle/>
          <a:p>
            <a:r>
              <a:rPr lang="en-US" dirty="0"/>
              <a:t>Trastuzumab Deruxtecan: HER2-Targeted ADC</a:t>
            </a:r>
          </a:p>
        </p:txBody>
      </p:sp>
      <p:sp>
        <p:nvSpPr>
          <p:cNvPr id="8" name="Content Placeholder 7">
            <a:extLst>
              <a:ext uri="{FF2B5EF4-FFF2-40B4-BE49-F238E27FC236}">
                <a16:creationId xmlns:a16="http://schemas.microsoft.com/office/drawing/2014/main" id="{3E5277C6-D677-8A05-DC3F-4400EC9AC846}"/>
              </a:ext>
            </a:extLst>
          </p:cNvPr>
          <p:cNvSpPr>
            <a:spLocks noGrp="1"/>
          </p:cNvSpPr>
          <p:nvPr>
            <p:ph sz="quarter" idx="10"/>
          </p:nvPr>
        </p:nvSpPr>
        <p:spPr>
          <a:xfrm>
            <a:off x="3559175" y="6302375"/>
            <a:ext cx="5732463" cy="327025"/>
          </a:xfrm>
        </p:spPr>
        <p:txBody>
          <a:bodyPr/>
          <a:lstStyle/>
          <a:p>
            <a:r>
              <a:rPr lang="en-US" altLang="en-US" dirty="0"/>
              <a:t>Trastuzumab deruxtecan PI. Nakada. Chem Pharm Bull (Tokyo). 2019;67:173. </a:t>
            </a:r>
            <a:br>
              <a:rPr lang="en-US" altLang="en-US" dirty="0"/>
            </a:br>
            <a:r>
              <a:rPr lang="en-US" altLang="en-US" dirty="0"/>
              <a:t>Ogitani. Clin Cancer Res. 2016;22:5097. Indini. Int J Mol Sci. 2021;22:4774.</a:t>
            </a:r>
          </a:p>
        </p:txBody>
      </p:sp>
      <p:grpSp>
        <p:nvGrpSpPr>
          <p:cNvPr id="407" name="Group 406">
            <a:extLst>
              <a:ext uri="{FF2B5EF4-FFF2-40B4-BE49-F238E27FC236}">
                <a16:creationId xmlns:a16="http://schemas.microsoft.com/office/drawing/2014/main" id="{056240C8-3CDF-F64D-B30A-AAD48DED8CE2}"/>
              </a:ext>
            </a:extLst>
          </p:cNvPr>
          <p:cNvGrpSpPr/>
          <p:nvPr/>
        </p:nvGrpSpPr>
        <p:grpSpPr>
          <a:xfrm>
            <a:off x="545213" y="1644930"/>
            <a:ext cx="7559445" cy="3259577"/>
            <a:chOff x="545213" y="1644930"/>
            <a:chExt cx="7559445" cy="3259577"/>
          </a:xfrm>
        </p:grpSpPr>
        <p:sp>
          <p:nvSpPr>
            <p:cNvPr id="9" name="Rectangle 8">
              <a:extLst>
                <a:ext uri="{FF2B5EF4-FFF2-40B4-BE49-F238E27FC236}">
                  <a16:creationId xmlns:a16="http://schemas.microsoft.com/office/drawing/2014/main" id="{EAEF8761-E974-0AB4-7F36-B688D6A5661C}"/>
                </a:ext>
              </a:extLst>
            </p:cNvPr>
            <p:cNvSpPr/>
            <p:nvPr/>
          </p:nvSpPr>
          <p:spPr>
            <a:xfrm>
              <a:off x="2863680" y="4005140"/>
              <a:ext cx="1888659" cy="338554"/>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Poppins" pitchFamily="2" charset="77"/>
                  <a:cs typeface="Poppins" pitchFamily="2" charset="77"/>
                  <a:sym typeface="Arial"/>
                </a:rPr>
                <a:t>Cysteine residue</a:t>
              </a:r>
              <a:endParaRPr kumimoji="0" lang="en-US" sz="16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1" name="Rectangle 10">
              <a:extLst>
                <a:ext uri="{FF2B5EF4-FFF2-40B4-BE49-F238E27FC236}">
                  <a16:creationId xmlns:a16="http://schemas.microsoft.com/office/drawing/2014/main" id="{7EDE2D59-1D78-279C-64D3-EAFC55E2BFF0}"/>
                </a:ext>
              </a:extLst>
            </p:cNvPr>
            <p:cNvSpPr/>
            <p:nvPr/>
          </p:nvSpPr>
          <p:spPr>
            <a:xfrm>
              <a:off x="2863680" y="4314690"/>
              <a:ext cx="1314784" cy="338554"/>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Poppins" pitchFamily="2" charset="77"/>
                  <a:cs typeface="Poppins" pitchFamily="2" charset="77"/>
                  <a:sym typeface="Arial"/>
                </a:rPr>
                <a:t>Drug/linker</a:t>
              </a:r>
              <a:endParaRPr kumimoji="0" lang="en-US" sz="16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grpSp>
          <p:nvGrpSpPr>
            <p:cNvPr id="13" name="Group 12">
              <a:extLst>
                <a:ext uri="{FF2B5EF4-FFF2-40B4-BE49-F238E27FC236}">
                  <a16:creationId xmlns:a16="http://schemas.microsoft.com/office/drawing/2014/main" id="{FED4F6B8-011D-26B9-F73F-25D782BA7A07}"/>
                </a:ext>
              </a:extLst>
            </p:cNvPr>
            <p:cNvGrpSpPr/>
            <p:nvPr/>
          </p:nvGrpSpPr>
          <p:grpSpPr>
            <a:xfrm>
              <a:off x="3882333" y="1912498"/>
              <a:ext cx="4222325" cy="1704085"/>
              <a:chOff x="5441686" y="2105915"/>
              <a:chExt cx="4222325" cy="1704085"/>
            </a:xfrm>
          </p:grpSpPr>
          <p:sp>
            <p:nvSpPr>
              <p:cNvPr id="14" name="Rectangle 13">
                <a:extLst>
                  <a:ext uri="{FF2B5EF4-FFF2-40B4-BE49-F238E27FC236}">
                    <a16:creationId xmlns:a16="http://schemas.microsoft.com/office/drawing/2014/main" id="{97AB0CB5-273D-E4CA-CDBE-1FE805D59617}"/>
                  </a:ext>
                </a:extLst>
              </p:cNvPr>
              <p:cNvSpPr/>
              <p:nvPr/>
            </p:nvSpPr>
            <p:spPr>
              <a:xfrm>
                <a:off x="9408610" y="2318252"/>
                <a:ext cx="193964" cy="153888"/>
              </a:xfrm>
              <a:prstGeom prst="rect">
                <a:avLst/>
              </a:prstGeom>
              <a:ln w="15875">
                <a:noFill/>
              </a:ln>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i="0" u="none" strike="noStrike" kern="1200" cap="none" spc="0" normalizeH="0" baseline="0" noProof="0" dirty="0">
                    <a:ln>
                      <a:noFill/>
                    </a:ln>
                    <a:solidFill>
                      <a:srgbClr val="000000"/>
                    </a:solidFill>
                    <a:effectLst/>
                    <a:uLnTx/>
                    <a:uFillTx/>
                    <a:latin typeface="Poppins" pitchFamily="2" charset="77"/>
                    <a:cs typeface="Poppins" pitchFamily="2" charset="77"/>
                  </a:rPr>
                  <a:t>OH</a:t>
                </a:r>
              </a:p>
            </p:txBody>
          </p:sp>
          <p:grpSp>
            <p:nvGrpSpPr>
              <p:cNvPr id="17" name="Group 16">
                <a:extLst>
                  <a:ext uri="{FF2B5EF4-FFF2-40B4-BE49-F238E27FC236}">
                    <a16:creationId xmlns:a16="http://schemas.microsoft.com/office/drawing/2014/main" id="{70E1FC52-F9BE-12C8-EB7E-7A0B1D40CBCC}"/>
                  </a:ext>
                </a:extLst>
              </p:cNvPr>
              <p:cNvGrpSpPr/>
              <p:nvPr/>
            </p:nvGrpSpPr>
            <p:grpSpPr>
              <a:xfrm>
                <a:off x="8811666" y="3133394"/>
                <a:ext cx="89768" cy="252468"/>
                <a:chOff x="9649967" y="397080"/>
                <a:chExt cx="89768" cy="252468"/>
              </a:xfrm>
            </p:grpSpPr>
            <p:sp>
              <p:nvSpPr>
                <p:cNvPr id="324" name="Rectangle 323">
                  <a:extLst>
                    <a:ext uri="{FF2B5EF4-FFF2-40B4-BE49-F238E27FC236}">
                      <a16:creationId xmlns:a16="http://schemas.microsoft.com/office/drawing/2014/main" id="{5E103D4E-DC78-EC03-9631-FF36E9DC6DE0}"/>
                    </a:ext>
                  </a:extLst>
                </p:cNvPr>
                <p:cNvSpPr/>
                <p:nvPr/>
              </p:nvSpPr>
              <p:spPr>
                <a:xfrm>
                  <a:off x="9650768" y="397080"/>
                  <a:ext cx="88165" cy="136576"/>
                </a:xfrm>
                <a:prstGeom prst="rect">
                  <a:avLst/>
                </a:prstGeom>
                <a:ln w="15875">
                  <a:noFill/>
                </a:ln>
              </p:spPr>
              <p:txBody>
                <a:bodyPr wrap="none" lIns="0" tIns="0" rIns="0" bIns="0">
                  <a:spAutoFit/>
                </a:bodyPr>
                <a:lstStyle/>
                <a:p>
                  <a:pPr marL="0" marR="0" lvl="0" indent="0" algn="ctr" defTabSz="609402" rtl="0" eaLnBrk="0" fontAlgn="base" latinLnBrk="0" hangingPunct="0">
                    <a:lnSpc>
                      <a:spcPct val="85000"/>
                    </a:lnSpc>
                    <a:spcBef>
                      <a:spcPct val="0"/>
                    </a:spcBef>
                    <a:spcAft>
                      <a:spcPct val="0"/>
                    </a:spcAft>
                    <a:buClrTx/>
                    <a:buSzTx/>
                    <a:buFontTx/>
                    <a:buNone/>
                    <a:tabLst/>
                    <a:defRPr/>
                  </a:pPr>
                  <a:r>
                    <a:rPr kumimoji="0" lang="en-US" sz="1000" i="0" u="none" strike="noStrike" kern="1200" cap="none" spc="0" normalizeH="0" baseline="0" noProof="0" dirty="0">
                      <a:ln>
                        <a:noFill/>
                      </a:ln>
                      <a:solidFill>
                        <a:srgbClr val="000000"/>
                      </a:solidFill>
                      <a:effectLst/>
                      <a:uLnTx/>
                      <a:uFillTx/>
                      <a:latin typeface="Poppins" pitchFamily="2" charset="77"/>
                      <a:cs typeface="Poppins" pitchFamily="2" charset="77"/>
                    </a:rPr>
                    <a:t>H</a:t>
                  </a:r>
                </a:p>
              </p:txBody>
            </p:sp>
            <p:sp>
              <p:nvSpPr>
                <p:cNvPr id="325" name="Rectangle 324">
                  <a:extLst>
                    <a:ext uri="{FF2B5EF4-FFF2-40B4-BE49-F238E27FC236}">
                      <a16:creationId xmlns:a16="http://schemas.microsoft.com/office/drawing/2014/main" id="{057A2C67-E4EC-3054-868C-51EBAA70D1DD}"/>
                    </a:ext>
                  </a:extLst>
                </p:cNvPr>
                <p:cNvSpPr/>
                <p:nvPr/>
              </p:nvSpPr>
              <p:spPr>
                <a:xfrm>
                  <a:off x="9649967" y="495660"/>
                  <a:ext cx="89768" cy="153888"/>
                </a:xfrm>
                <a:prstGeom prst="rect">
                  <a:avLst/>
                </a:prstGeom>
                <a:ln w="15875">
                  <a:noFill/>
                </a:ln>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i="0" u="none" strike="noStrike" kern="1200" cap="none" spc="0" normalizeH="0" baseline="0" noProof="0" dirty="0">
                      <a:ln>
                        <a:noFill/>
                      </a:ln>
                      <a:solidFill>
                        <a:srgbClr val="000000"/>
                      </a:solidFill>
                      <a:effectLst/>
                      <a:uLnTx/>
                      <a:uFillTx/>
                      <a:latin typeface="Poppins" pitchFamily="2" charset="77"/>
                      <a:cs typeface="Poppins" pitchFamily="2" charset="77"/>
                    </a:rPr>
                    <a:t>N</a:t>
                  </a:r>
                </a:p>
              </p:txBody>
            </p:sp>
          </p:grpSp>
          <p:grpSp>
            <p:nvGrpSpPr>
              <p:cNvPr id="18" name="Group 17">
                <a:extLst>
                  <a:ext uri="{FF2B5EF4-FFF2-40B4-BE49-F238E27FC236}">
                    <a16:creationId xmlns:a16="http://schemas.microsoft.com/office/drawing/2014/main" id="{C40F97CD-2591-E544-D035-A1264659367C}"/>
                  </a:ext>
                </a:extLst>
              </p:cNvPr>
              <p:cNvGrpSpPr/>
              <p:nvPr/>
            </p:nvGrpSpPr>
            <p:grpSpPr>
              <a:xfrm rot="1909287">
                <a:off x="9238449" y="3320334"/>
                <a:ext cx="258595" cy="302680"/>
                <a:chOff x="2648324" y="2698784"/>
                <a:chExt cx="228600" cy="265176"/>
              </a:xfrm>
            </p:grpSpPr>
            <p:sp>
              <p:nvSpPr>
                <p:cNvPr id="319" name="Hexagon 318">
                  <a:extLst>
                    <a:ext uri="{FF2B5EF4-FFF2-40B4-BE49-F238E27FC236}">
                      <a16:creationId xmlns:a16="http://schemas.microsoft.com/office/drawing/2014/main" id="{7ACBB194-E5A7-EFB4-5DED-0C3B982A1170}"/>
                    </a:ext>
                  </a:extLst>
                </p:cNvPr>
                <p:cNvSpPr/>
                <p:nvPr/>
              </p:nvSpPr>
              <p:spPr bwMode="auto">
                <a:xfrm rot="7078025">
                  <a:off x="2630036" y="2717072"/>
                  <a:ext cx="265176" cy="228600"/>
                </a:xfrm>
                <a:prstGeom prst="hexagon">
                  <a:avLst/>
                </a:prstGeom>
                <a:noFill/>
                <a:ln w="15875">
                  <a:solidFill>
                    <a:schemeClr val="tx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nvGrpSpPr>
                <p:cNvPr id="320" name="Group 319">
                  <a:extLst>
                    <a:ext uri="{FF2B5EF4-FFF2-40B4-BE49-F238E27FC236}">
                      <a16:creationId xmlns:a16="http://schemas.microsoft.com/office/drawing/2014/main" id="{D1942149-0F0D-5A52-AC2E-0FC39EDB5BCC}"/>
                    </a:ext>
                  </a:extLst>
                </p:cNvPr>
                <p:cNvGrpSpPr/>
                <p:nvPr/>
              </p:nvGrpSpPr>
              <p:grpSpPr>
                <a:xfrm rot="1553765">
                  <a:off x="2678150" y="2757357"/>
                  <a:ext cx="178589" cy="154874"/>
                  <a:chOff x="2679700" y="2073477"/>
                  <a:chExt cx="178589" cy="154874"/>
                </a:xfrm>
              </p:grpSpPr>
              <p:sp>
                <p:nvSpPr>
                  <p:cNvPr id="321" name="Freeform 118">
                    <a:extLst>
                      <a:ext uri="{FF2B5EF4-FFF2-40B4-BE49-F238E27FC236}">
                        <a16:creationId xmlns:a16="http://schemas.microsoft.com/office/drawing/2014/main" id="{C8DEEB3E-78CA-4C1E-779C-027F6D72824A}"/>
                      </a:ext>
                    </a:extLst>
                  </p:cNvPr>
                  <p:cNvSpPr/>
                  <p:nvPr/>
                </p:nvSpPr>
                <p:spPr bwMode="auto">
                  <a:xfrm>
                    <a:off x="2679700" y="2108200"/>
                    <a:ext cx="3175" cy="101600"/>
                  </a:xfrm>
                  <a:custGeom>
                    <a:avLst/>
                    <a:gdLst>
                      <a:gd name="connsiteX0" fmla="*/ 3175 w 3175"/>
                      <a:gd name="connsiteY0" fmla="*/ 0 h 101600"/>
                      <a:gd name="connsiteX1" fmla="*/ 0 w 3175"/>
                      <a:gd name="connsiteY1" fmla="*/ 101600 h 101600"/>
                    </a:gdLst>
                    <a:ahLst/>
                    <a:cxnLst>
                      <a:cxn ang="0">
                        <a:pos x="connsiteX0" y="connsiteY0"/>
                      </a:cxn>
                      <a:cxn ang="0">
                        <a:pos x="connsiteX1" y="connsiteY1"/>
                      </a:cxn>
                    </a:cxnLst>
                    <a:rect l="l" t="t" r="r" b="b"/>
                    <a:pathLst>
                      <a:path w="3175" h="101600">
                        <a:moveTo>
                          <a:pt x="3175" y="0"/>
                        </a:moveTo>
                        <a:cubicBezTo>
                          <a:pt x="2117" y="33867"/>
                          <a:pt x="1058" y="67733"/>
                          <a:pt x="0" y="101600"/>
                        </a:cubicBez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22" name="Freeform 119">
                    <a:extLst>
                      <a:ext uri="{FF2B5EF4-FFF2-40B4-BE49-F238E27FC236}">
                        <a16:creationId xmlns:a16="http://schemas.microsoft.com/office/drawing/2014/main" id="{459241E0-5500-9BC9-C4AA-2DD84B429750}"/>
                      </a:ext>
                    </a:extLst>
                  </p:cNvPr>
                  <p:cNvSpPr/>
                  <p:nvPr/>
                </p:nvSpPr>
                <p:spPr bwMode="auto">
                  <a:xfrm rot="17747569">
                    <a:off x="2805901" y="2024265"/>
                    <a:ext cx="3175" cy="101600"/>
                  </a:xfrm>
                  <a:custGeom>
                    <a:avLst/>
                    <a:gdLst>
                      <a:gd name="connsiteX0" fmla="*/ 3175 w 3175"/>
                      <a:gd name="connsiteY0" fmla="*/ 0 h 101600"/>
                      <a:gd name="connsiteX1" fmla="*/ 0 w 3175"/>
                      <a:gd name="connsiteY1" fmla="*/ 101600 h 101600"/>
                    </a:gdLst>
                    <a:ahLst/>
                    <a:cxnLst>
                      <a:cxn ang="0">
                        <a:pos x="connsiteX0" y="connsiteY0"/>
                      </a:cxn>
                      <a:cxn ang="0">
                        <a:pos x="connsiteX1" y="connsiteY1"/>
                      </a:cxn>
                    </a:cxnLst>
                    <a:rect l="l" t="t" r="r" b="b"/>
                    <a:pathLst>
                      <a:path w="3175" h="101600">
                        <a:moveTo>
                          <a:pt x="3175" y="0"/>
                        </a:moveTo>
                        <a:cubicBezTo>
                          <a:pt x="2117" y="33867"/>
                          <a:pt x="1058" y="67733"/>
                          <a:pt x="0" y="101600"/>
                        </a:cubicBez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23" name="Freeform 120">
                    <a:extLst>
                      <a:ext uri="{FF2B5EF4-FFF2-40B4-BE49-F238E27FC236}">
                        <a16:creationId xmlns:a16="http://schemas.microsoft.com/office/drawing/2014/main" id="{D44D8BFC-B75F-B312-D305-3D6A3D8655E9}"/>
                      </a:ext>
                    </a:extLst>
                  </p:cNvPr>
                  <p:cNvSpPr/>
                  <p:nvPr/>
                </p:nvSpPr>
                <p:spPr bwMode="auto">
                  <a:xfrm rot="14646235">
                    <a:off x="2801561" y="2175964"/>
                    <a:ext cx="3175" cy="101600"/>
                  </a:xfrm>
                  <a:custGeom>
                    <a:avLst/>
                    <a:gdLst>
                      <a:gd name="connsiteX0" fmla="*/ 3175 w 3175"/>
                      <a:gd name="connsiteY0" fmla="*/ 0 h 101600"/>
                      <a:gd name="connsiteX1" fmla="*/ 0 w 3175"/>
                      <a:gd name="connsiteY1" fmla="*/ 101600 h 101600"/>
                    </a:gdLst>
                    <a:ahLst/>
                    <a:cxnLst>
                      <a:cxn ang="0">
                        <a:pos x="connsiteX0" y="connsiteY0"/>
                      </a:cxn>
                      <a:cxn ang="0">
                        <a:pos x="connsiteX1" y="connsiteY1"/>
                      </a:cxn>
                    </a:cxnLst>
                    <a:rect l="l" t="t" r="r" b="b"/>
                    <a:pathLst>
                      <a:path w="3175" h="101600">
                        <a:moveTo>
                          <a:pt x="3175" y="0"/>
                        </a:moveTo>
                        <a:cubicBezTo>
                          <a:pt x="2117" y="33867"/>
                          <a:pt x="1058" y="67733"/>
                          <a:pt x="0" y="101600"/>
                        </a:cubicBez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grpSp>
            <p:nvGrpSpPr>
              <p:cNvPr id="19" name="Group 18">
                <a:extLst>
                  <a:ext uri="{FF2B5EF4-FFF2-40B4-BE49-F238E27FC236}">
                    <a16:creationId xmlns:a16="http://schemas.microsoft.com/office/drawing/2014/main" id="{BA8BC60B-CBB9-94C7-6809-2B5157E51A8D}"/>
                  </a:ext>
                </a:extLst>
              </p:cNvPr>
              <p:cNvGrpSpPr/>
              <p:nvPr/>
            </p:nvGrpSpPr>
            <p:grpSpPr>
              <a:xfrm rot="11537111" flipV="1">
                <a:off x="8903147" y="3325422"/>
                <a:ext cx="92075" cy="66624"/>
                <a:chOff x="250471" y="5019519"/>
                <a:chExt cx="92075" cy="66624"/>
              </a:xfrm>
            </p:grpSpPr>
            <p:sp>
              <p:nvSpPr>
                <p:cNvPr id="313" name="Freeform 108">
                  <a:extLst>
                    <a:ext uri="{FF2B5EF4-FFF2-40B4-BE49-F238E27FC236}">
                      <a16:creationId xmlns:a16="http://schemas.microsoft.com/office/drawing/2014/main" id="{90BBBFCF-0B46-AF9B-739C-F3C0B7CF650C}"/>
                    </a:ext>
                  </a:extLst>
                </p:cNvPr>
                <p:cNvSpPr/>
                <p:nvPr/>
              </p:nvSpPr>
              <p:spPr bwMode="auto">
                <a:xfrm>
                  <a:off x="317146" y="5019519"/>
                  <a:ext cx="25400" cy="60325"/>
                </a:xfrm>
                <a:custGeom>
                  <a:avLst/>
                  <a:gdLst>
                    <a:gd name="connsiteX0" fmla="*/ 0 w 25400"/>
                    <a:gd name="connsiteY0" fmla="*/ 0 h 60325"/>
                    <a:gd name="connsiteX1" fmla="*/ 25400 w 25400"/>
                    <a:gd name="connsiteY1" fmla="*/ 60325 h 60325"/>
                  </a:gdLst>
                  <a:ahLst/>
                  <a:cxnLst>
                    <a:cxn ang="0">
                      <a:pos x="connsiteX0" y="connsiteY0"/>
                    </a:cxn>
                    <a:cxn ang="0">
                      <a:pos x="connsiteX1" y="connsiteY1"/>
                    </a:cxn>
                  </a:cxnLst>
                  <a:rect l="l" t="t" r="r" b="b"/>
                  <a:pathLst>
                    <a:path w="25400" h="60325">
                      <a:moveTo>
                        <a:pt x="0" y="0"/>
                      </a:moveTo>
                      <a:lnTo>
                        <a:pt x="25400" y="60325"/>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14" name="Freeform 109">
                  <a:extLst>
                    <a:ext uri="{FF2B5EF4-FFF2-40B4-BE49-F238E27FC236}">
                      <a16:creationId xmlns:a16="http://schemas.microsoft.com/office/drawing/2014/main" id="{8794C1E6-BF81-2D79-4544-F71B34C35009}"/>
                    </a:ext>
                  </a:extLst>
                </p:cNvPr>
                <p:cNvSpPr/>
                <p:nvPr/>
              </p:nvSpPr>
              <p:spPr bwMode="auto">
                <a:xfrm>
                  <a:off x="285396" y="5041744"/>
                  <a:ext cx="15875" cy="38100"/>
                </a:xfrm>
                <a:custGeom>
                  <a:avLst/>
                  <a:gdLst>
                    <a:gd name="connsiteX0" fmla="*/ 0 w 15875"/>
                    <a:gd name="connsiteY0" fmla="*/ 0 h 38100"/>
                    <a:gd name="connsiteX1" fmla="*/ 15875 w 15875"/>
                    <a:gd name="connsiteY1" fmla="*/ 38100 h 38100"/>
                  </a:gdLst>
                  <a:ahLst/>
                  <a:cxnLst>
                    <a:cxn ang="0">
                      <a:pos x="connsiteX0" y="connsiteY0"/>
                    </a:cxn>
                    <a:cxn ang="0">
                      <a:pos x="connsiteX1" y="connsiteY1"/>
                    </a:cxn>
                  </a:cxnLst>
                  <a:rect l="l" t="t" r="r" b="b"/>
                  <a:pathLst>
                    <a:path w="15875" h="38100">
                      <a:moveTo>
                        <a:pt x="0" y="0"/>
                      </a:moveTo>
                      <a:lnTo>
                        <a:pt x="15875" y="38100"/>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15" name="Freeform 110">
                  <a:extLst>
                    <a:ext uri="{FF2B5EF4-FFF2-40B4-BE49-F238E27FC236}">
                      <a16:creationId xmlns:a16="http://schemas.microsoft.com/office/drawing/2014/main" id="{E77CEAD5-7F72-D80D-91DC-B2B760009FD7}"/>
                    </a:ext>
                  </a:extLst>
                </p:cNvPr>
                <p:cNvSpPr/>
                <p:nvPr/>
              </p:nvSpPr>
              <p:spPr bwMode="auto">
                <a:xfrm>
                  <a:off x="301271" y="5029044"/>
                  <a:ext cx="19050" cy="50800"/>
                </a:xfrm>
                <a:custGeom>
                  <a:avLst/>
                  <a:gdLst>
                    <a:gd name="connsiteX0" fmla="*/ 0 w 19050"/>
                    <a:gd name="connsiteY0" fmla="*/ 0 h 50800"/>
                    <a:gd name="connsiteX1" fmla="*/ 19050 w 19050"/>
                    <a:gd name="connsiteY1" fmla="*/ 50800 h 50800"/>
                  </a:gdLst>
                  <a:ahLst/>
                  <a:cxnLst>
                    <a:cxn ang="0">
                      <a:pos x="connsiteX0" y="connsiteY0"/>
                    </a:cxn>
                    <a:cxn ang="0">
                      <a:pos x="connsiteX1" y="connsiteY1"/>
                    </a:cxn>
                  </a:cxnLst>
                  <a:rect l="l" t="t" r="r" b="b"/>
                  <a:pathLst>
                    <a:path w="19050" h="50800">
                      <a:moveTo>
                        <a:pt x="0" y="0"/>
                      </a:moveTo>
                      <a:lnTo>
                        <a:pt x="19050" y="50800"/>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16" name="Freeform 111">
                  <a:extLst>
                    <a:ext uri="{FF2B5EF4-FFF2-40B4-BE49-F238E27FC236}">
                      <a16:creationId xmlns:a16="http://schemas.microsoft.com/office/drawing/2014/main" id="{8AB2C185-A8D0-AFF0-E8E4-6D1D1943BC52}"/>
                    </a:ext>
                  </a:extLst>
                </p:cNvPr>
                <p:cNvSpPr/>
                <p:nvPr/>
              </p:nvSpPr>
              <p:spPr bwMode="auto">
                <a:xfrm>
                  <a:off x="269521" y="5051269"/>
                  <a:ext cx="9525" cy="28575"/>
                </a:xfrm>
                <a:custGeom>
                  <a:avLst/>
                  <a:gdLst>
                    <a:gd name="connsiteX0" fmla="*/ 0 w 9525"/>
                    <a:gd name="connsiteY0" fmla="*/ 0 h 28575"/>
                    <a:gd name="connsiteX1" fmla="*/ 9525 w 9525"/>
                    <a:gd name="connsiteY1" fmla="*/ 28575 h 28575"/>
                  </a:gdLst>
                  <a:ahLst/>
                  <a:cxnLst>
                    <a:cxn ang="0">
                      <a:pos x="connsiteX0" y="connsiteY0"/>
                    </a:cxn>
                    <a:cxn ang="0">
                      <a:pos x="connsiteX1" y="connsiteY1"/>
                    </a:cxn>
                  </a:cxnLst>
                  <a:rect l="l" t="t" r="r" b="b"/>
                  <a:pathLst>
                    <a:path w="9525" h="28575">
                      <a:moveTo>
                        <a:pt x="0" y="0"/>
                      </a:moveTo>
                      <a:lnTo>
                        <a:pt x="9525" y="28575"/>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17" name="Freeform 112">
                  <a:extLst>
                    <a:ext uri="{FF2B5EF4-FFF2-40B4-BE49-F238E27FC236}">
                      <a16:creationId xmlns:a16="http://schemas.microsoft.com/office/drawing/2014/main" id="{0512898E-98B0-C48B-CAC8-D3E9C33E5A14}"/>
                    </a:ext>
                  </a:extLst>
                </p:cNvPr>
                <p:cNvSpPr/>
                <p:nvPr/>
              </p:nvSpPr>
              <p:spPr bwMode="auto">
                <a:xfrm>
                  <a:off x="250471" y="5079844"/>
                  <a:ext cx="0" cy="0"/>
                </a:xfrm>
                <a:custGeom>
                  <a:avLst/>
                  <a:gdLst>
                    <a:gd name="connsiteX0" fmla="*/ 0 w 0"/>
                    <a:gd name="connsiteY0" fmla="*/ 0 h 0"/>
                    <a:gd name="connsiteX1" fmla="*/ 0 w 0"/>
                    <a:gd name="connsiteY1" fmla="*/ 0 h 0"/>
                  </a:gdLst>
                  <a:ahLst/>
                  <a:cxnLst>
                    <a:cxn ang="0">
                      <a:pos x="connsiteX0" y="connsiteY0"/>
                    </a:cxn>
                    <a:cxn ang="0">
                      <a:pos x="connsiteX1" y="connsiteY1"/>
                    </a:cxn>
                  </a:cxnLst>
                  <a:rect l="l" t="t" r="r" b="b"/>
                  <a:pathLst>
                    <a:path>
                      <a:moveTo>
                        <a:pt x="0" y="0"/>
                      </a:moveTo>
                      <a:lnTo>
                        <a:pt x="0" y="0"/>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18" name="Freeform 113">
                  <a:extLst>
                    <a:ext uri="{FF2B5EF4-FFF2-40B4-BE49-F238E27FC236}">
                      <a16:creationId xmlns:a16="http://schemas.microsoft.com/office/drawing/2014/main" id="{AF8BB135-777C-12D9-0546-D2420324AA0F}"/>
                    </a:ext>
                  </a:extLst>
                </p:cNvPr>
                <p:cNvSpPr/>
                <p:nvPr/>
              </p:nvSpPr>
              <p:spPr bwMode="auto">
                <a:xfrm rot="21166211">
                  <a:off x="254446" y="5060743"/>
                  <a:ext cx="6350" cy="25400"/>
                </a:xfrm>
                <a:custGeom>
                  <a:avLst/>
                  <a:gdLst>
                    <a:gd name="connsiteX0" fmla="*/ 0 w 6350"/>
                    <a:gd name="connsiteY0" fmla="*/ 0 h 25400"/>
                    <a:gd name="connsiteX1" fmla="*/ 6350 w 6350"/>
                    <a:gd name="connsiteY1" fmla="*/ 25400 h 25400"/>
                  </a:gdLst>
                  <a:ahLst/>
                  <a:cxnLst>
                    <a:cxn ang="0">
                      <a:pos x="connsiteX0" y="connsiteY0"/>
                    </a:cxn>
                    <a:cxn ang="0">
                      <a:pos x="connsiteX1" y="connsiteY1"/>
                    </a:cxn>
                  </a:cxnLst>
                  <a:rect l="l" t="t" r="r" b="b"/>
                  <a:pathLst>
                    <a:path w="6350" h="25400">
                      <a:moveTo>
                        <a:pt x="0" y="0"/>
                      </a:moveTo>
                      <a:lnTo>
                        <a:pt x="6350" y="25400"/>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sp>
            <p:nvSpPr>
              <p:cNvPr id="20" name="Rectangle 19">
                <a:extLst>
                  <a:ext uri="{FF2B5EF4-FFF2-40B4-BE49-F238E27FC236}">
                    <a16:creationId xmlns:a16="http://schemas.microsoft.com/office/drawing/2014/main" id="{CE84223E-D5E0-F2FD-290E-6947BEF91481}"/>
                  </a:ext>
                </a:extLst>
              </p:cNvPr>
              <p:cNvSpPr/>
              <p:nvPr/>
            </p:nvSpPr>
            <p:spPr>
              <a:xfrm>
                <a:off x="9065879" y="2220363"/>
                <a:ext cx="100990" cy="153888"/>
              </a:xfrm>
              <a:prstGeom prst="rect">
                <a:avLst/>
              </a:prstGeom>
              <a:ln w="15875">
                <a:noFill/>
              </a:ln>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i="0" u="none" strike="noStrike" kern="1200" cap="none" spc="0" normalizeH="0" baseline="0" noProof="0" dirty="0">
                    <a:ln>
                      <a:noFill/>
                    </a:ln>
                    <a:solidFill>
                      <a:srgbClr val="000000"/>
                    </a:solidFill>
                    <a:effectLst/>
                    <a:uLnTx/>
                    <a:uFillTx/>
                    <a:latin typeface="Poppins" pitchFamily="2" charset="77"/>
                    <a:cs typeface="Poppins" pitchFamily="2" charset="77"/>
                  </a:rPr>
                  <a:t>O</a:t>
                </a:r>
              </a:p>
            </p:txBody>
          </p:sp>
          <p:grpSp>
            <p:nvGrpSpPr>
              <p:cNvPr id="21" name="Group 20">
                <a:extLst>
                  <a:ext uri="{FF2B5EF4-FFF2-40B4-BE49-F238E27FC236}">
                    <a16:creationId xmlns:a16="http://schemas.microsoft.com/office/drawing/2014/main" id="{0852AC73-1A5E-258C-40DE-9D6B02A556D2}"/>
                  </a:ext>
                </a:extLst>
              </p:cNvPr>
              <p:cNvGrpSpPr/>
              <p:nvPr/>
            </p:nvGrpSpPr>
            <p:grpSpPr>
              <a:xfrm rot="5400000">
                <a:off x="7698154" y="2826977"/>
                <a:ext cx="258595" cy="302680"/>
                <a:chOff x="2648324" y="2698784"/>
                <a:chExt cx="228600" cy="265176"/>
              </a:xfrm>
            </p:grpSpPr>
            <p:sp>
              <p:nvSpPr>
                <p:cNvPr id="308" name="Hexagon 307">
                  <a:extLst>
                    <a:ext uri="{FF2B5EF4-FFF2-40B4-BE49-F238E27FC236}">
                      <a16:creationId xmlns:a16="http://schemas.microsoft.com/office/drawing/2014/main" id="{4993D7A2-2160-953F-D65E-B778B5BA7EAC}"/>
                    </a:ext>
                  </a:extLst>
                </p:cNvPr>
                <p:cNvSpPr/>
                <p:nvPr/>
              </p:nvSpPr>
              <p:spPr bwMode="auto">
                <a:xfrm rot="7078025">
                  <a:off x="2630036" y="2717072"/>
                  <a:ext cx="265176" cy="228600"/>
                </a:xfrm>
                <a:prstGeom prst="hexagon">
                  <a:avLst/>
                </a:prstGeom>
                <a:noFill/>
                <a:ln w="15875">
                  <a:solidFill>
                    <a:schemeClr val="tx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nvGrpSpPr>
                <p:cNvPr id="309" name="Group 308">
                  <a:extLst>
                    <a:ext uri="{FF2B5EF4-FFF2-40B4-BE49-F238E27FC236}">
                      <a16:creationId xmlns:a16="http://schemas.microsoft.com/office/drawing/2014/main" id="{112711CD-C0EF-CF0C-218E-FAF060AE12F1}"/>
                    </a:ext>
                  </a:extLst>
                </p:cNvPr>
                <p:cNvGrpSpPr/>
                <p:nvPr/>
              </p:nvGrpSpPr>
              <p:grpSpPr>
                <a:xfrm rot="1553765">
                  <a:off x="2677773" y="2759002"/>
                  <a:ext cx="175160" cy="152355"/>
                  <a:chOff x="2679700" y="2075996"/>
                  <a:chExt cx="175160" cy="152355"/>
                </a:xfrm>
              </p:grpSpPr>
              <p:sp>
                <p:nvSpPr>
                  <p:cNvPr id="310" name="Freeform 145">
                    <a:extLst>
                      <a:ext uri="{FF2B5EF4-FFF2-40B4-BE49-F238E27FC236}">
                        <a16:creationId xmlns:a16="http://schemas.microsoft.com/office/drawing/2014/main" id="{3DBA1FD6-82F0-EA0A-9774-C8ADFCC91CC4}"/>
                      </a:ext>
                    </a:extLst>
                  </p:cNvPr>
                  <p:cNvSpPr/>
                  <p:nvPr/>
                </p:nvSpPr>
                <p:spPr bwMode="auto">
                  <a:xfrm>
                    <a:off x="2679700" y="2108200"/>
                    <a:ext cx="3175" cy="101600"/>
                  </a:xfrm>
                  <a:custGeom>
                    <a:avLst/>
                    <a:gdLst>
                      <a:gd name="connsiteX0" fmla="*/ 3175 w 3175"/>
                      <a:gd name="connsiteY0" fmla="*/ 0 h 101600"/>
                      <a:gd name="connsiteX1" fmla="*/ 0 w 3175"/>
                      <a:gd name="connsiteY1" fmla="*/ 101600 h 101600"/>
                    </a:gdLst>
                    <a:ahLst/>
                    <a:cxnLst>
                      <a:cxn ang="0">
                        <a:pos x="connsiteX0" y="connsiteY0"/>
                      </a:cxn>
                      <a:cxn ang="0">
                        <a:pos x="connsiteX1" y="connsiteY1"/>
                      </a:cxn>
                    </a:cxnLst>
                    <a:rect l="l" t="t" r="r" b="b"/>
                    <a:pathLst>
                      <a:path w="3175" h="101600">
                        <a:moveTo>
                          <a:pt x="3175" y="0"/>
                        </a:moveTo>
                        <a:cubicBezTo>
                          <a:pt x="2117" y="33867"/>
                          <a:pt x="1058" y="67733"/>
                          <a:pt x="0" y="101600"/>
                        </a:cubicBez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11" name="Freeform 146">
                    <a:extLst>
                      <a:ext uri="{FF2B5EF4-FFF2-40B4-BE49-F238E27FC236}">
                        <a16:creationId xmlns:a16="http://schemas.microsoft.com/office/drawing/2014/main" id="{5463A521-0A06-C4F1-C702-3734E09328A6}"/>
                      </a:ext>
                    </a:extLst>
                  </p:cNvPr>
                  <p:cNvSpPr/>
                  <p:nvPr/>
                </p:nvSpPr>
                <p:spPr bwMode="auto">
                  <a:xfrm rot="17828002">
                    <a:off x="2802472" y="2026784"/>
                    <a:ext cx="3175" cy="101600"/>
                  </a:xfrm>
                  <a:custGeom>
                    <a:avLst/>
                    <a:gdLst>
                      <a:gd name="connsiteX0" fmla="*/ 3175 w 3175"/>
                      <a:gd name="connsiteY0" fmla="*/ 0 h 101600"/>
                      <a:gd name="connsiteX1" fmla="*/ 0 w 3175"/>
                      <a:gd name="connsiteY1" fmla="*/ 101600 h 101600"/>
                    </a:gdLst>
                    <a:ahLst/>
                    <a:cxnLst>
                      <a:cxn ang="0">
                        <a:pos x="connsiteX0" y="connsiteY0"/>
                      </a:cxn>
                      <a:cxn ang="0">
                        <a:pos x="connsiteX1" y="connsiteY1"/>
                      </a:cxn>
                    </a:cxnLst>
                    <a:rect l="l" t="t" r="r" b="b"/>
                    <a:pathLst>
                      <a:path w="3175" h="101600">
                        <a:moveTo>
                          <a:pt x="3175" y="0"/>
                        </a:moveTo>
                        <a:cubicBezTo>
                          <a:pt x="2117" y="33867"/>
                          <a:pt x="1058" y="67733"/>
                          <a:pt x="0" y="101600"/>
                        </a:cubicBez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12" name="Freeform 147">
                    <a:extLst>
                      <a:ext uri="{FF2B5EF4-FFF2-40B4-BE49-F238E27FC236}">
                        <a16:creationId xmlns:a16="http://schemas.microsoft.com/office/drawing/2014/main" id="{D5C379DF-E7FF-B700-059C-D379047174F3}"/>
                      </a:ext>
                    </a:extLst>
                  </p:cNvPr>
                  <p:cNvSpPr/>
                  <p:nvPr/>
                </p:nvSpPr>
                <p:spPr bwMode="auto">
                  <a:xfrm rot="14646235">
                    <a:off x="2801561" y="2175964"/>
                    <a:ext cx="3175" cy="101600"/>
                  </a:xfrm>
                  <a:custGeom>
                    <a:avLst/>
                    <a:gdLst>
                      <a:gd name="connsiteX0" fmla="*/ 3175 w 3175"/>
                      <a:gd name="connsiteY0" fmla="*/ 0 h 101600"/>
                      <a:gd name="connsiteX1" fmla="*/ 0 w 3175"/>
                      <a:gd name="connsiteY1" fmla="*/ 101600 h 101600"/>
                    </a:gdLst>
                    <a:ahLst/>
                    <a:cxnLst>
                      <a:cxn ang="0">
                        <a:pos x="connsiteX0" y="connsiteY0"/>
                      </a:cxn>
                      <a:cxn ang="0">
                        <a:pos x="connsiteX1" y="connsiteY1"/>
                      </a:cxn>
                    </a:cxnLst>
                    <a:rect l="l" t="t" r="r" b="b"/>
                    <a:pathLst>
                      <a:path w="3175" h="101600">
                        <a:moveTo>
                          <a:pt x="3175" y="0"/>
                        </a:moveTo>
                        <a:cubicBezTo>
                          <a:pt x="2117" y="33867"/>
                          <a:pt x="1058" y="67733"/>
                          <a:pt x="0" y="101600"/>
                        </a:cubicBez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grpSp>
            <p:nvGrpSpPr>
              <p:cNvPr id="22" name="Group 21">
                <a:extLst>
                  <a:ext uri="{FF2B5EF4-FFF2-40B4-BE49-F238E27FC236}">
                    <a16:creationId xmlns:a16="http://schemas.microsoft.com/office/drawing/2014/main" id="{82A6D587-8E9F-0D93-034D-6E05AFC6088D}"/>
                  </a:ext>
                </a:extLst>
              </p:cNvPr>
              <p:cNvGrpSpPr/>
              <p:nvPr/>
            </p:nvGrpSpPr>
            <p:grpSpPr>
              <a:xfrm rot="7935039">
                <a:off x="7247323" y="3201204"/>
                <a:ext cx="106711" cy="98200"/>
                <a:chOff x="3454123" y="2151718"/>
                <a:chExt cx="74462" cy="64054"/>
              </a:xfrm>
            </p:grpSpPr>
            <p:sp>
              <p:nvSpPr>
                <p:cNvPr id="306" name="Freeform 149">
                  <a:extLst>
                    <a:ext uri="{FF2B5EF4-FFF2-40B4-BE49-F238E27FC236}">
                      <a16:creationId xmlns:a16="http://schemas.microsoft.com/office/drawing/2014/main" id="{E7AB778F-BDB3-70E8-5374-84B47EE2D593}"/>
                    </a:ext>
                  </a:extLst>
                </p:cNvPr>
                <p:cNvSpPr/>
                <p:nvPr/>
              </p:nvSpPr>
              <p:spPr bwMode="auto">
                <a:xfrm>
                  <a:off x="3454123" y="2151718"/>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07" name="Freeform 150">
                  <a:extLst>
                    <a:ext uri="{FF2B5EF4-FFF2-40B4-BE49-F238E27FC236}">
                      <a16:creationId xmlns:a16="http://schemas.microsoft.com/office/drawing/2014/main" id="{16D9FA72-8D18-8E22-61B6-D0F87CF20F81}"/>
                    </a:ext>
                  </a:extLst>
                </p:cNvPr>
                <p:cNvSpPr/>
                <p:nvPr/>
              </p:nvSpPr>
              <p:spPr bwMode="auto">
                <a:xfrm>
                  <a:off x="3471435" y="2168147"/>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23" name="Group 22">
                <a:extLst>
                  <a:ext uri="{FF2B5EF4-FFF2-40B4-BE49-F238E27FC236}">
                    <a16:creationId xmlns:a16="http://schemas.microsoft.com/office/drawing/2014/main" id="{D366872F-881C-BF40-23FE-9352F35CC5F9}"/>
                  </a:ext>
                </a:extLst>
              </p:cNvPr>
              <p:cNvGrpSpPr/>
              <p:nvPr/>
            </p:nvGrpSpPr>
            <p:grpSpPr>
              <a:xfrm rot="7935039">
                <a:off x="7633986" y="3380439"/>
                <a:ext cx="104361" cy="100332"/>
                <a:chOff x="3452933" y="2144335"/>
                <a:chExt cx="72822" cy="65445"/>
              </a:xfrm>
            </p:grpSpPr>
            <p:sp>
              <p:nvSpPr>
                <p:cNvPr id="304" name="Freeform 158">
                  <a:extLst>
                    <a:ext uri="{FF2B5EF4-FFF2-40B4-BE49-F238E27FC236}">
                      <a16:creationId xmlns:a16="http://schemas.microsoft.com/office/drawing/2014/main" id="{6AAC7AB7-3263-9520-CC6F-6A300F6F3B92}"/>
                    </a:ext>
                  </a:extLst>
                </p:cNvPr>
                <p:cNvSpPr/>
                <p:nvPr/>
              </p:nvSpPr>
              <p:spPr bwMode="auto">
                <a:xfrm>
                  <a:off x="3452933" y="2144335"/>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05" name="Freeform 159">
                  <a:extLst>
                    <a:ext uri="{FF2B5EF4-FFF2-40B4-BE49-F238E27FC236}">
                      <a16:creationId xmlns:a16="http://schemas.microsoft.com/office/drawing/2014/main" id="{2ED94705-CA18-EBC9-2E52-D1A013F9AB2E}"/>
                    </a:ext>
                  </a:extLst>
                </p:cNvPr>
                <p:cNvSpPr/>
                <p:nvPr/>
              </p:nvSpPr>
              <p:spPr bwMode="auto">
                <a:xfrm>
                  <a:off x="3468605" y="2162155"/>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24" name="Group 23">
                <a:extLst>
                  <a:ext uri="{FF2B5EF4-FFF2-40B4-BE49-F238E27FC236}">
                    <a16:creationId xmlns:a16="http://schemas.microsoft.com/office/drawing/2014/main" id="{9FEEBA95-726F-93D5-9E65-9237F7AC390B}"/>
                  </a:ext>
                </a:extLst>
              </p:cNvPr>
              <p:cNvGrpSpPr/>
              <p:nvPr/>
            </p:nvGrpSpPr>
            <p:grpSpPr>
              <a:xfrm rot="7935039">
                <a:off x="8031106" y="3209526"/>
                <a:ext cx="104576" cy="95852"/>
                <a:chOff x="3453973" y="2154643"/>
                <a:chExt cx="72972" cy="62522"/>
              </a:xfrm>
            </p:grpSpPr>
            <p:sp>
              <p:nvSpPr>
                <p:cNvPr id="302" name="Freeform 164">
                  <a:extLst>
                    <a:ext uri="{FF2B5EF4-FFF2-40B4-BE49-F238E27FC236}">
                      <a16:creationId xmlns:a16="http://schemas.microsoft.com/office/drawing/2014/main" id="{858C8381-C9CC-1CC0-C5B1-9648E1FD31D2}"/>
                    </a:ext>
                  </a:extLst>
                </p:cNvPr>
                <p:cNvSpPr/>
                <p:nvPr/>
              </p:nvSpPr>
              <p:spPr bwMode="auto">
                <a:xfrm>
                  <a:off x="3453973" y="2154643"/>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03" name="Freeform 165">
                  <a:extLst>
                    <a:ext uri="{FF2B5EF4-FFF2-40B4-BE49-F238E27FC236}">
                      <a16:creationId xmlns:a16="http://schemas.microsoft.com/office/drawing/2014/main" id="{174019CA-D585-0D1B-5284-B2519CEA3E36}"/>
                    </a:ext>
                  </a:extLst>
                </p:cNvPr>
                <p:cNvSpPr/>
                <p:nvPr/>
              </p:nvSpPr>
              <p:spPr bwMode="auto">
                <a:xfrm>
                  <a:off x="3469795" y="2169540"/>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25" name="Group 24">
                <a:extLst>
                  <a:ext uri="{FF2B5EF4-FFF2-40B4-BE49-F238E27FC236}">
                    <a16:creationId xmlns:a16="http://schemas.microsoft.com/office/drawing/2014/main" id="{8A59698F-2F39-4E41-8270-4B116A48FCBA}"/>
                  </a:ext>
                </a:extLst>
              </p:cNvPr>
              <p:cNvGrpSpPr/>
              <p:nvPr/>
            </p:nvGrpSpPr>
            <p:grpSpPr>
              <a:xfrm rot="7935039">
                <a:off x="6858803" y="3382034"/>
                <a:ext cx="106711" cy="98200"/>
                <a:chOff x="3454123" y="2151718"/>
                <a:chExt cx="74462" cy="64054"/>
              </a:xfrm>
            </p:grpSpPr>
            <p:sp>
              <p:nvSpPr>
                <p:cNvPr id="300" name="Freeform 167">
                  <a:extLst>
                    <a:ext uri="{FF2B5EF4-FFF2-40B4-BE49-F238E27FC236}">
                      <a16:creationId xmlns:a16="http://schemas.microsoft.com/office/drawing/2014/main" id="{A267D33C-92CB-C94A-0A5E-F3E91C9743E6}"/>
                    </a:ext>
                  </a:extLst>
                </p:cNvPr>
                <p:cNvSpPr/>
                <p:nvPr/>
              </p:nvSpPr>
              <p:spPr bwMode="auto">
                <a:xfrm>
                  <a:off x="3454123" y="2151718"/>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01" name="Freeform 168">
                  <a:extLst>
                    <a:ext uri="{FF2B5EF4-FFF2-40B4-BE49-F238E27FC236}">
                      <a16:creationId xmlns:a16="http://schemas.microsoft.com/office/drawing/2014/main" id="{1AFED457-A42D-AC1F-44BC-A1E456BF7B5E}"/>
                    </a:ext>
                  </a:extLst>
                </p:cNvPr>
                <p:cNvSpPr/>
                <p:nvPr/>
              </p:nvSpPr>
              <p:spPr bwMode="auto">
                <a:xfrm>
                  <a:off x="3471435" y="2168147"/>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26" name="Group 25">
                <a:extLst>
                  <a:ext uri="{FF2B5EF4-FFF2-40B4-BE49-F238E27FC236}">
                    <a16:creationId xmlns:a16="http://schemas.microsoft.com/office/drawing/2014/main" id="{5D406A6F-BA2C-A1F5-657A-BE43CD9B535A}"/>
                  </a:ext>
                </a:extLst>
              </p:cNvPr>
              <p:cNvGrpSpPr/>
              <p:nvPr/>
            </p:nvGrpSpPr>
            <p:grpSpPr>
              <a:xfrm rot="7935039">
                <a:off x="8668058" y="3384457"/>
                <a:ext cx="102227" cy="97982"/>
                <a:chOff x="3452933" y="2144335"/>
                <a:chExt cx="71333" cy="63912"/>
              </a:xfrm>
            </p:grpSpPr>
            <p:sp>
              <p:nvSpPr>
                <p:cNvPr id="298" name="Freeform 170">
                  <a:extLst>
                    <a:ext uri="{FF2B5EF4-FFF2-40B4-BE49-F238E27FC236}">
                      <a16:creationId xmlns:a16="http://schemas.microsoft.com/office/drawing/2014/main" id="{7DEE294F-FFA9-FC31-7403-FBB272694EC0}"/>
                    </a:ext>
                  </a:extLst>
                </p:cNvPr>
                <p:cNvSpPr/>
                <p:nvPr/>
              </p:nvSpPr>
              <p:spPr bwMode="auto">
                <a:xfrm>
                  <a:off x="3452933" y="2144335"/>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299" name="Freeform 171">
                  <a:extLst>
                    <a:ext uri="{FF2B5EF4-FFF2-40B4-BE49-F238E27FC236}">
                      <a16:creationId xmlns:a16="http://schemas.microsoft.com/office/drawing/2014/main" id="{A7F2ECBA-16E8-455A-FC08-2A002D5D5EE0}"/>
                    </a:ext>
                  </a:extLst>
                </p:cNvPr>
                <p:cNvSpPr/>
                <p:nvPr/>
              </p:nvSpPr>
              <p:spPr bwMode="auto">
                <a:xfrm>
                  <a:off x="3467116" y="2160622"/>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27" name="Group 26">
                <a:extLst>
                  <a:ext uri="{FF2B5EF4-FFF2-40B4-BE49-F238E27FC236}">
                    <a16:creationId xmlns:a16="http://schemas.microsoft.com/office/drawing/2014/main" id="{00D308E0-D040-7195-3640-0D57938B5BDA}"/>
                  </a:ext>
                </a:extLst>
              </p:cNvPr>
              <p:cNvGrpSpPr/>
              <p:nvPr/>
            </p:nvGrpSpPr>
            <p:grpSpPr>
              <a:xfrm rot="7935039">
                <a:off x="6477256" y="3209055"/>
                <a:ext cx="106712" cy="98200"/>
                <a:chOff x="3449653" y="2147119"/>
                <a:chExt cx="74463" cy="64054"/>
              </a:xfrm>
            </p:grpSpPr>
            <p:sp>
              <p:nvSpPr>
                <p:cNvPr id="296" name="Freeform 173">
                  <a:extLst>
                    <a:ext uri="{FF2B5EF4-FFF2-40B4-BE49-F238E27FC236}">
                      <a16:creationId xmlns:a16="http://schemas.microsoft.com/office/drawing/2014/main" id="{7CD874A6-35F9-2E85-36BA-296B9DE27526}"/>
                    </a:ext>
                  </a:extLst>
                </p:cNvPr>
                <p:cNvSpPr/>
                <p:nvPr/>
              </p:nvSpPr>
              <p:spPr bwMode="auto">
                <a:xfrm>
                  <a:off x="3449653" y="2147119"/>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297" name="Freeform 174">
                  <a:extLst>
                    <a:ext uri="{FF2B5EF4-FFF2-40B4-BE49-F238E27FC236}">
                      <a16:creationId xmlns:a16="http://schemas.microsoft.com/office/drawing/2014/main" id="{2D32A875-0844-36AA-81E9-84B444615349}"/>
                    </a:ext>
                  </a:extLst>
                </p:cNvPr>
                <p:cNvSpPr/>
                <p:nvPr/>
              </p:nvSpPr>
              <p:spPr bwMode="auto">
                <a:xfrm>
                  <a:off x="3466966" y="2163548"/>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28" name="Group 27">
                <a:extLst>
                  <a:ext uri="{FF2B5EF4-FFF2-40B4-BE49-F238E27FC236}">
                    <a16:creationId xmlns:a16="http://schemas.microsoft.com/office/drawing/2014/main" id="{F6A8A54E-9377-6B08-22D6-99688F63F512}"/>
                  </a:ext>
                </a:extLst>
              </p:cNvPr>
              <p:cNvGrpSpPr/>
              <p:nvPr/>
            </p:nvGrpSpPr>
            <p:grpSpPr>
              <a:xfrm rot="7935039">
                <a:off x="5582793" y="3383741"/>
                <a:ext cx="102227" cy="97982"/>
                <a:chOff x="3457252" y="2151860"/>
                <a:chExt cx="71333" cy="63912"/>
              </a:xfrm>
            </p:grpSpPr>
            <p:sp>
              <p:nvSpPr>
                <p:cNvPr id="294" name="Freeform 176">
                  <a:extLst>
                    <a:ext uri="{FF2B5EF4-FFF2-40B4-BE49-F238E27FC236}">
                      <a16:creationId xmlns:a16="http://schemas.microsoft.com/office/drawing/2014/main" id="{7554F17D-CA61-4F2F-E9D9-93E4BFF009A6}"/>
                    </a:ext>
                  </a:extLst>
                </p:cNvPr>
                <p:cNvSpPr/>
                <p:nvPr/>
              </p:nvSpPr>
              <p:spPr bwMode="auto">
                <a:xfrm>
                  <a:off x="3457252" y="2151860"/>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295" name="Freeform 177">
                  <a:extLst>
                    <a:ext uri="{FF2B5EF4-FFF2-40B4-BE49-F238E27FC236}">
                      <a16:creationId xmlns:a16="http://schemas.microsoft.com/office/drawing/2014/main" id="{4C688D06-EBB7-12F2-B86F-24D79A059130}"/>
                    </a:ext>
                  </a:extLst>
                </p:cNvPr>
                <p:cNvSpPr/>
                <p:nvPr/>
              </p:nvSpPr>
              <p:spPr bwMode="auto">
                <a:xfrm>
                  <a:off x="3471435" y="2168147"/>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29" name="Group 28">
                <a:extLst>
                  <a:ext uri="{FF2B5EF4-FFF2-40B4-BE49-F238E27FC236}">
                    <a16:creationId xmlns:a16="http://schemas.microsoft.com/office/drawing/2014/main" id="{61B1320D-5B66-B073-0FA1-BF193A2B9545}"/>
                  </a:ext>
                </a:extLst>
              </p:cNvPr>
              <p:cNvGrpSpPr/>
              <p:nvPr/>
            </p:nvGrpSpPr>
            <p:grpSpPr>
              <a:xfrm rot="20616000">
                <a:off x="5708337" y="3058473"/>
                <a:ext cx="100176" cy="103781"/>
                <a:chOff x="3452933" y="2144335"/>
                <a:chExt cx="69902" cy="67695"/>
              </a:xfrm>
            </p:grpSpPr>
            <p:sp>
              <p:nvSpPr>
                <p:cNvPr id="292" name="Freeform 179">
                  <a:extLst>
                    <a:ext uri="{FF2B5EF4-FFF2-40B4-BE49-F238E27FC236}">
                      <a16:creationId xmlns:a16="http://schemas.microsoft.com/office/drawing/2014/main" id="{1418C787-63B6-5BAD-C2C9-C88DEA05BB4D}"/>
                    </a:ext>
                  </a:extLst>
                </p:cNvPr>
                <p:cNvSpPr/>
                <p:nvPr/>
              </p:nvSpPr>
              <p:spPr bwMode="auto">
                <a:xfrm>
                  <a:off x="3452933" y="2144335"/>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293" name="Freeform 180">
                  <a:extLst>
                    <a:ext uri="{FF2B5EF4-FFF2-40B4-BE49-F238E27FC236}">
                      <a16:creationId xmlns:a16="http://schemas.microsoft.com/office/drawing/2014/main" id="{D44DA819-0C4F-736F-9E51-112D372F7D28}"/>
                    </a:ext>
                  </a:extLst>
                </p:cNvPr>
                <p:cNvSpPr/>
                <p:nvPr/>
              </p:nvSpPr>
              <p:spPr bwMode="auto">
                <a:xfrm>
                  <a:off x="3465685" y="2164405"/>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30" name="Group 29">
                <a:extLst>
                  <a:ext uri="{FF2B5EF4-FFF2-40B4-BE49-F238E27FC236}">
                    <a16:creationId xmlns:a16="http://schemas.microsoft.com/office/drawing/2014/main" id="{506185AA-3523-21ED-7516-18DCBB2062C0}"/>
                  </a:ext>
                </a:extLst>
              </p:cNvPr>
              <p:cNvGrpSpPr/>
              <p:nvPr/>
            </p:nvGrpSpPr>
            <p:grpSpPr>
              <a:xfrm rot="9780731">
                <a:off x="9252646" y="2259545"/>
                <a:ext cx="101161" cy="100659"/>
                <a:chOff x="3452933" y="2144335"/>
                <a:chExt cx="70590" cy="65659"/>
              </a:xfrm>
            </p:grpSpPr>
            <p:sp>
              <p:nvSpPr>
                <p:cNvPr id="290" name="Freeform 182">
                  <a:extLst>
                    <a:ext uri="{FF2B5EF4-FFF2-40B4-BE49-F238E27FC236}">
                      <a16:creationId xmlns:a16="http://schemas.microsoft.com/office/drawing/2014/main" id="{4BDBEF11-2D95-30E0-12F1-44B9A85F5580}"/>
                    </a:ext>
                  </a:extLst>
                </p:cNvPr>
                <p:cNvSpPr/>
                <p:nvPr/>
              </p:nvSpPr>
              <p:spPr bwMode="auto">
                <a:xfrm>
                  <a:off x="3452933" y="2144335"/>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291" name="Freeform 183">
                  <a:extLst>
                    <a:ext uri="{FF2B5EF4-FFF2-40B4-BE49-F238E27FC236}">
                      <a16:creationId xmlns:a16="http://schemas.microsoft.com/office/drawing/2014/main" id="{8AE620EE-4800-1321-58E6-643F18604364}"/>
                    </a:ext>
                  </a:extLst>
                </p:cNvPr>
                <p:cNvSpPr/>
                <p:nvPr/>
              </p:nvSpPr>
              <p:spPr bwMode="auto">
                <a:xfrm>
                  <a:off x="3466373" y="2162369"/>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31" name="Group 30">
                <a:extLst>
                  <a:ext uri="{FF2B5EF4-FFF2-40B4-BE49-F238E27FC236}">
                    <a16:creationId xmlns:a16="http://schemas.microsoft.com/office/drawing/2014/main" id="{8A48CEE6-6A82-47DC-F2C0-E45B5E3937E8}"/>
                  </a:ext>
                </a:extLst>
              </p:cNvPr>
              <p:cNvGrpSpPr/>
              <p:nvPr/>
            </p:nvGrpSpPr>
            <p:grpSpPr>
              <a:xfrm rot="2649480">
                <a:off x="8904822" y="2679251"/>
                <a:ext cx="101849" cy="98194"/>
                <a:chOff x="3455926" y="2153164"/>
                <a:chExt cx="71069" cy="64050"/>
              </a:xfrm>
            </p:grpSpPr>
            <p:sp>
              <p:nvSpPr>
                <p:cNvPr id="288" name="Freeform 185">
                  <a:extLst>
                    <a:ext uri="{FF2B5EF4-FFF2-40B4-BE49-F238E27FC236}">
                      <a16:creationId xmlns:a16="http://schemas.microsoft.com/office/drawing/2014/main" id="{AA789BEC-498D-1C37-2832-8E5F43B5B791}"/>
                    </a:ext>
                  </a:extLst>
                </p:cNvPr>
                <p:cNvSpPr/>
                <p:nvPr/>
              </p:nvSpPr>
              <p:spPr bwMode="auto">
                <a:xfrm>
                  <a:off x="3455926" y="2153164"/>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289" name="Freeform 186">
                  <a:extLst>
                    <a:ext uri="{FF2B5EF4-FFF2-40B4-BE49-F238E27FC236}">
                      <a16:creationId xmlns:a16="http://schemas.microsoft.com/office/drawing/2014/main" id="{39257289-A9D9-F304-1FC1-E4560D136D84}"/>
                    </a:ext>
                  </a:extLst>
                </p:cNvPr>
                <p:cNvSpPr/>
                <p:nvPr/>
              </p:nvSpPr>
              <p:spPr bwMode="auto">
                <a:xfrm>
                  <a:off x="3469845" y="2169589"/>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sp>
            <p:nvSpPr>
              <p:cNvPr id="32" name="Rectangle 31">
                <a:extLst>
                  <a:ext uri="{FF2B5EF4-FFF2-40B4-BE49-F238E27FC236}">
                    <a16:creationId xmlns:a16="http://schemas.microsoft.com/office/drawing/2014/main" id="{A5C1E4EC-1EA6-72D0-4BD7-52DD5C990D58}"/>
                  </a:ext>
                </a:extLst>
              </p:cNvPr>
              <p:cNvSpPr/>
              <p:nvPr/>
            </p:nvSpPr>
            <p:spPr>
              <a:xfrm>
                <a:off x="9296287" y="2105915"/>
                <a:ext cx="100990" cy="153888"/>
              </a:xfrm>
              <a:prstGeom prst="rect">
                <a:avLst/>
              </a:prstGeom>
              <a:ln w="15875">
                <a:noFill/>
              </a:ln>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i="0" u="none" strike="noStrike" kern="1200" cap="none" spc="0" normalizeH="0" baseline="0" noProof="0" dirty="0">
                    <a:ln>
                      <a:noFill/>
                    </a:ln>
                    <a:solidFill>
                      <a:srgbClr val="000000"/>
                    </a:solidFill>
                    <a:effectLst/>
                    <a:uLnTx/>
                    <a:uFillTx/>
                    <a:latin typeface="Poppins" pitchFamily="2" charset="77"/>
                    <a:cs typeface="Poppins" pitchFamily="2" charset="77"/>
                  </a:rPr>
                  <a:t>O</a:t>
                </a:r>
              </a:p>
            </p:txBody>
          </p:sp>
          <p:sp>
            <p:nvSpPr>
              <p:cNvPr id="33" name="Rectangle 32">
                <a:extLst>
                  <a:ext uri="{FF2B5EF4-FFF2-40B4-BE49-F238E27FC236}">
                    <a16:creationId xmlns:a16="http://schemas.microsoft.com/office/drawing/2014/main" id="{94D111AF-3682-D643-3610-76C874D3FB1E}"/>
                  </a:ext>
                </a:extLst>
              </p:cNvPr>
              <p:cNvSpPr/>
              <p:nvPr/>
            </p:nvSpPr>
            <p:spPr>
              <a:xfrm>
                <a:off x="8792028" y="2644914"/>
                <a:ext cx="100990" cy="153888"/>
              </a:xfrm>
              <a:prstGeom prst="rect">
                <a:avLst/>
              </a:prstGeom>
              <a:ln w="15875">
                <a:noFill/>
              </a:ln>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i="0" u="none" strike="noStrike" kern="1200" cap="none" spc="0" normalizeH="0" baseline="0" noProof="0" dirty="0">
                    <a:ln>
                      <a:noFill/>
                    </a:ln>
                    <a:solidFill>
                      <a:srgbClr val="000000"/>
                    </a:solidFill>
                    <a:effectLst/>
                    <a:uLnTx/>
                    <a:uFillTx/>
                    <a:latin typeface="Poppins" pitchFamily="2" charset="77"/>
                    <a:cs typeface="Poppins" pitchFamily="2" charset="77"/>
                  </a:rPr>
                  <a:t>O</a:t>
                </a:r>
              </a:p>
            </p:txBody>
          </p:sp>
          <p:sp>
            <p:nvSpPr>
              <p:cNvPr id="34" name="Rectangle 33">
                <a:extLst>
                  <a:ext uri="{FF2B5EF4-FFF2-40B4-BE49-F238E27FC236}">
                    <a16:creationId xmlns:a16="http://schemas.microsoft.com/office/drawing/2014/main" id="{68AF7CEC-7CAA-92DF-252E-4ED661E37479}"/>
                  </a:ext>
                </a:extLst>
              </p:cNvPr>
              <p:cNvSpPr/>
              <p:nvPr/>
            </p:nvSpPr>
            <p:spPr>
              <a:xfrm>
                <a:off x="8413154" y="3303794"/>
                <a:ext cx="100990" cy="153888"/>
              </a:xfrm>
              <a:prstGeom prst="rect">
                <a:avLst/>
              </a:prstGeom>
              <a:ln w="15875">
                <a:noFill/>
              </a:ln>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i="0" u="none" strike="noStrike" kern="1200" cap="none" spc="0" normalizeH="0" baseline="0" noProof="0" dirty="0">
                    <a:ln>
                      <a:noFill/>
                    </a:ln>
                    <a:solidFill>
                      <a:srgbClr val="000000"/>
                    </a:solidFill>
                    <a:effectLst/>
                    <a:uLnTx/>
                    <a:uFillTx/>
                    <a:latin typeface="Poppins" pitchFamily="2" charset="77"/>
                    <a:cs typeface="Poppins" pitchFamily="2" charset="77"/>
                  </a:rPr>
                  <a:t>O</a:t>
                </a:r>
              </a:p>
            </p:txBody>
          </p:sp>
          <p:sp>
            <p:nvSpPr>
              <p:cNvPr id="35" name="Rectangle 34">
                <a:extLst>
                  <a:ext uri="{FF2B5EF4-FFF2-40B4-BE49-F238E27FC236}">
                    <a16:creationId xmlns:a16="http://schemas.microsoft.com/office/drawing/2014/main" id="{8CB6E759-5B44-5B76-F630-6E699051A5A4}"/>
                  </a:ext>
                </a:extLst>
              </p:cNvPr>
              <p:cNvSpPr/>
              <p:nvPr/>
            </p:nvSpPr>
            <p:spPr>
              <a:xfrm>
                <a:off x="8668813" y="3479841"/>
                <a:ext cx="100990" cy="153888"/>
              </a:xfrm>
              <a:prstGeom prst="rect">
                <a:avLst/>
              </a:prstGeom>
              <a:ln w="15875">
                <a:noFill/>
              </a:ln>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i="0" u="none" strike="noStrike" kern="1200" cap="none" spc="0" normalizeH="0" baseline="0" noProof="0" dirty="0">
                    <a:ln>
                      <a:noFill/>
                    </a:ln>
                    <a:solidFill>
                      <a:srgbClr val="000000"/>
                    </a:solidFill>
                    <a:effectLst/>
                    <a:uLnTx/>
                    <a:uFillTx/>
                    <a:latin typeface="Poppins" pitchFamily="2" charset="77"/>
                    <a:cs typeface="Poppins" pitchFamily="2" charset="77"/>
                  </a:rPr>
                  <a:t>O</a:t>
                </a:r>
              </a:p>
            </p:txBody>
          </p:sp>
          <p:sp>
            <p:nvSpPr>
              <p:cNvPr id="36" name="Rectangle 35">
                <a:extLst>
                  <a:ext uri="{FF2B5EF4-FFF2-40B4-BE49-F238E27FC236}">
                    <a16:creationId xmlns:a16="http://schemas.microsoft.com/office/drawing/2014/main" id="{24F78ABF-C165-D965-82B6-94F9B9DE14AD}"/>
                  </a:ext>
                </a:extLst>
              </p:cNvPr>
              <p:cNvSpPr/>
              <p:nvPr/>
            </p:nvSpPr>
            <p:spPr>
              <a:xfrm>
                <a:off x="8032168" y="3043091"/>
                <a:ext cx="100990" cy="153888"/>
              </a:xfrm>
              <a:prstGeom prst="rect">
                <a:avLst/>
              </a:prstGeom>
              <a:ln w="15875">
                <a:noFill/>
              </a:ln>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i="0" u="none" strike="noStrike" kern="1200" cap="none" spc="0" normalizeH="0" baseline="0" noProof="0" dirty="0">
                    <a:ln>
                      <a:noFill/>
                    </a:ln>
                    <a:solidFill>
                      <a:srgbClr val="000000"/>
                    </a:solidFill>
                    <a:effectLst/>
                    <a:uLnTx/>
                    <a:uFillTx/>
                    <a:latin typeface="Poppins" pitchFamily="2" charset="77"/>
                    <a:cs typeface="Poppins" pitchFamily="2" charset="77"/>
                  </a:rPr>
                  <a:t>O</a:t>
                </a:r>
              </a:p>
            </p:txBody>
          </p:sp>
          <p:sp>
            <p:nvSpPr>
              <p:cNvPr id="37" name="Rectangle 36">
                <a:extLst>
                  <a:ext uri="{FF2B5EF4-FFF2-40B4-BE49-F238E27FC236}">
                    <a16:creationId xmlns:a16="http://schemas.microsoft.com/office/drawing/2014/main" id="{C31CC703-F19D-F157-E757-B3A621A66F78}"/>
                  </a:ext>
                </a:extLst>
              </p:cNvPr>
              <p:cNvSpPr/>
              <p:nvPr/>
            </p:nvSpPr>
            <p:spPr>
              <a:xfrm>
                <a:off x="7635634" y="3479841"/>
                <a:ext cx="100990" cy="153888"/>
              </a:xfrm>
              <a:prstGeom prst="rect">
                <a:avLst/>
              </a:prstGeom>
              <a:ln w="15875">
                <a:noFill/>
              </a:ln>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i="0" u="none" strike="noStrike" kern="1200" cap="none" spc="0" normalizeH="0" baseline="0" noProof="0" dirty="0">
                    <a:ln>
                      <a:noFill/>
                    </a:ln>
                    <a:solidFill>
                      <a:srgbClr val="000000"/>
                    </a:solidFill>
                    <a:effectLst/>
                    <a:uLnTx/>
                    <a:uFillTx/>
                    <a:latin typeface="Poppins" pitchFamily="2" charset="77"/>
                    <a:cs typeface="Poppins" pitchFamily="2" charset="77"/>
                  </a:rPr>
                  <a:t>O</a:t>
                </a:r>
              </a:p>
            </p:txBody>
          </p:sp>
          <p:sp>
            <p:nvSpPr>
              <p:cNvPr id="38" name="Rectangle 37">
                <a:extLst>
                  <a:ext uri="{FF2B5EF4-FFF2-40B4-BE49-F238E27FC236}">
                    <a16:creationId xmlns:a16="http://schemas.microsoft.com/office/drawing/2014/main" id="{7139EBB5-4233-852C-E94A-030E7016D144}"/>
                  </a:ext>
                </a:extLst>
              </p:cNvPr>
              <p:cNvSpPr/>
              <p:nvPr/>
            </p:nvSpPr>
            <p:spPr>
              <a:xfrm>
                <a:off x="7251156" y="3040011"/>
                <a:ext cx="100990" cy="153888"/>
              </a:xfrm>
              <a:prstGeom prst="rect">
                <a:avLst/>
              </a:prstGeom>
              <a:ln w="15875">
                <a:noFill/>
              </a:ln>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i="0" u="none" strike="noStrike" kern="1200" cap="none" spc="0" normalizeH="0" baseline="0" noProof="0" dirty="0">
                    <a:ln>
                      <a:noFill/>
                    </a:ln>
                    <a:solidFill>
                      <a:srgbClr val="000000"/>
                    </a:solidFill>
                    <a:effectLst/>
                    <a:uLnTx/>
                    <a:uFillTx/>
                    <a:latin typeface="Poppins" pitchFamily="2" charset="77"/>
                    <a:cs typeface="Poppins" pitchFamily="2" charset="77"/>
                  </a:rPr>
                  <a:t>O</a:t>
                </a:r>
              </a:p>
            </p:txBody>
          </p:sp>
          <p:sp>
            <p:nvSpPr>
              <p:cNvPr id="39" name="Rectangle 38">
                <a:extLst>
                  <a:ext uri="{FF2B5EF4-FFF2-40B4-BE49-F238E27FC236}">
                    <a16:creationId xmlns:a16="http://schemas.microsoft.com/office/drawing/2014/main" id="{EF37BA11-A190-AC01-7870-3C6240558C35}"/>
                  </a:ext>
                </a:extLst>
              </p:cNvPr>
              <p:cNvSpPr/>
              <p:nvPr/>
            </p:nvSpPr>
            <p:spPr>
              <a:xfrm>
                <a:off x="6869985" y="3483933"/>
                <a:ext cx="100990" cy="153888"/>
              </a:xfrm>
              <a:prstGeom prst="rect">
                <a:avLst/>
              </a:prstGeom>
              <a:ln w="15875">
                <a:noFill/>
              </a:ln>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i="0" u="none" strike="noStrike" kern="1200" cap="none" spc="0" normalizeH="0" baseline="0" noProof="0" dirty="0">
                    <a:ln>
                      <a:noFill/>
                    </a:ln>
                    <a:solidFill>
                      <a:srgbClr val="000000"/>
                    </a:solidFill>
                    <a:effectLst/>
                    <a:uLnTx/>
                    <a:uFillTx/>
                    <a:latin typeface="Poppins" pitchFamily="2" charset="77"/>
                    <a:cs typeface="Poppins" pitchFamily="2" charset="77"/>
                  </a:rPr>
                  <a:t>O</a:t>
                </a:r>
              </a:p>
            </p:txBody>
          </p:sp>
          <p:sp>
            <p:nvSpPr>
              <p:cNvPr id="40" name="Rectangle 39">
                <a:extLst>
                  <a:ext uri="{FF2B5EF4-FFF2-40B4-BE49-F238E27FC236}">
                    <a16:creationId xmlns:a16="http://schemas.microsoft.com/office/drawing/2014/main" id="{8B560B32-FEFE-244F-E3F0-71425EB9E60D}"/>
                  </a:ext>
                </a:extLst>
              </p:cNvPr>
              <p:cNvSpPr/>
              <p:nvPr/>
            </p:nvSpPr>
            <p:spPr>
              <a:xfrm>
                <a:off x="6479252" y="3040011"/>
                <a:ext cx="100990" cy="153888"/>
              </a:xfrm>
              <a:prstGeom prst="rect">
                <a:avLst/>
              </a:prstGeom>
              <a:ln w="15875">
                <a:noFill/>
              </a:ln>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i="0" u="none" strike="noStrike" kern="1200" cap="none" spc="0" normalizeH="0" baseline="0" noProof="0" dirty="0">
                    <a:ln>
                      <a:noFill/>
                    </a:ln>
                    <a:solidFill>
                      <a:srgbClr val="000000"/>
                    </a:solidFill>
                    <a:effectLst/>
                    <a:uLnTx/>
                    <a:uFillTx/>
                    <a:latin typeface="Poppins" pitchFamily="2" charset="77"/>
                    <a:cs typeface="Poppins" pitchFamily="2" charset="77"/>
                  </a:rPr>
                  <a:t>O</a:t>
                </a:r>
              </a:p>
            </p:txBody>
          </p:sp>
          <p:sp>
            <p:nvSpPr>
              <p:cNvPr id="41" name="Rectangle 40">
                <a:extLst>
                  <a:ext uri="{FF2B5EF4-FFF2-40B4-BE49-F238E27FC236}">
                    <a16:creationId xmlns:a16="http://schemas.microsoft.com/office/drawing/2014/main" id="{B7985DD5-4CA5-3331-D8C8-B86A9A5AC883}"/>
                  </a:ext>
                </a:extLst>
              </p:cNvPr>
              <p:cNvSpPr/>
              <p:nvPr/>
            </p:nvSpPr>
            <p:spPr>
              <a:xfrm>
                <a:off x="5761991" y="2917713"/>
                <a:ext cx="100990" cy="153888"/>
              </a:xfrm>
              <a:prstGeom prst="rect">
                <a:avLst/>
              </a:prstGeom>
              <a:ln w="15875">
                <a:noFill/>
              </a:ln>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i="0" u="none" strike="noStrike" kern="1200" cap="none" spc="0" normalizeH="0" baseline="0" noProof="0" dirty="0">
                    <a:ln>
                      <a:noFill/>
                    </a:ln>
                    <a:solidFill>
                      <a:srgbClr val="000000"/>
                    </a:solidFill>
                    <a:effectLst/>
                    <a:uLnTx/>
                    <a:uFillTx/>
                    <a:latin typeface="Poppins" pitchFamily="2" charset="77"/>
                    <a:cs typeface="Poppins" pitchFamily="2" charset="77"/>
                  </a:rPr>
                  <a:t>O</a:t>
                </a:r>
              </a:p>
            </p:txBody>
          </p:sp>
          <p:sp>
            <p:nvSpPr>
              <p:cNvPr id="42" name="Rectangle 41">
                <a:extLst>
                  <a:ext uri="{FF2B5EF4-FFF2-40B4-BE49-F238E27FC236}">
                    <a16:creationId xmlns:a16="http://schemas.microsoft.com/office/drawing/2014/main" id="{63FA1815-D875-CED4-672D-67EFFB5712D9}"/>
                  </a:ext>
                </a:extLst>
              </p:cNvPr>
              <p:cNvSpPr/>
              <p:nvPr/>
            </p:nvSpPr>
            <p:spPr>
              <a:xfrm>
                <a:off x="5584770" y="3483933"/>
                <a:ext cx="100990" cy="153888"/>
              </a:xfrm>
              <a:prstGeom prst="rect">
                <a:avLst/>
              </a:prstGeom>
              <a:ln w="15875">
                <a:noFill/>
              </a:ln>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i="0" u="none" strike="noStrike" kern="1200" cap="none" spc="0" normalizeH="0" baseline="0" noProof="0" dirty="0">
                    <a:ln>
                      <a:noFill/>
                    </a:ln>
                    <a:solidFill>
                      <a:srgbClr val="000000"/>
                    </a:solidFill>
                    <a:effectLst/>
                    <a:uLnTx/>
                    <a:uFillTx/>
                    <a:latin typeface="Poppins" pitchFamily="2" charset="77"/>
                    <a:cs typeface="Poppins" pitchFamily="2" charset="77"/>
                  </a:rPr>
                  <a:t>O</a:t>
                </a:r>
              </a:p>
            </p:txBody>
          </p:sp>
          <p:grpSp>
            <p:nvGrpSpPr>
              <p:cNvPr id="43" name="Group 42">
                <a:extLst>
                  <a:ext uri="{FF2B5EF4-FFF2-40B4-BE49-F238E27FC236}">
                    <a16:creationId xmlns:a16="http://schemas.microsoft.com/office/drawing/2014/main" id="{41CA37FD-CA6C-BF54-E303-4BFA38DD9636}"/>
                  </a:ext>
                </a:extLst>
              </p:cNvPr>
              <p:cNvGrpSpPr/>
              <p:nvPr/>
            </p:nvGrpSpPr>
            <p:grpSpPr>
              <a:xfrm>
                <a:off x="6998308" y="3119041"/>
                <a:ext cx="89768" cy="252468"/>
                <a:chOff x="9649967" y="397080"/>
                <a:chExt cx="89768" cy="252468"/>
              </a:xfrm>
            </p:grpSpPr>
            <p:sp>
              <p:nvSpPr>
                <p:cNvPr id="286" name="Rectangle 285">
                  <a:extLst>
                    <a:ext uri="{FF2B5EF4-FFF2-40B4-BE49-F238E27FC236}">
                      <a16:creationId xmlns:a16="http://schemas.microsoft.com/office/drawing/2014/main" id="{1D2FAEA5-50E7-A1F0-1D24-E05947D79A2F}"/>
                    </a:ext>
                  </a:extLst>
                </p:cNvPr>
                <p:cNvSpPr/>
                <p:nvPr/>
              </p:nvSpPr>
              <p:spPr>
                <a:xfrm>
                  <a:off x="9650768" y="397080"/>
                  <a:ext cx="88165" cy="136576"/>
                </a:xfrm>
                <a:prstGeom prst="rect">
                  <a:avLst/>
                </a:prstGeom>
                <a:ln w="15875">
                  <a:noFill/>
                </a:ln>
              </p:spPr>
              <p:txBody>
                <a:bodyPr wrap="none" lIns="0" tIns="0" rIns="0" bIns="0">
                  <a:spAutoFit/>
                </a:bodyPr>
                <a:lstStyle/>
                <a:p>
                  <a:pPr marL="0" marR="0" lvl="0" indent="0" algn="ctr" defTabSz="609402" rtl="0" eaLnBrk="0" fontAlgn="base" latinLnBrk="0" hangingPunct="0">
                    <a:lnSpc>
                      <a:spcPct val="85000"/>
                    </a:lnSpc>
                    <a:spcBef>
                      <a:spcPct val="0"/>
                    </a:spcBef>
                    <a:spcAft>
                      <a:spcPct val="0"/>
                    </a:spcAft>
                    <a:buClrTx/>
                    <a:buSzTx/>
                    <a:buFontTx/>
                    <a:buNone/>
                    <a:tabLst/>
                    <a:defRPr/>
                  </a:pPr>
                  <a:r>
                    <a:rPr kumimoji="0" lang="en-US" sz="1000" i="0" u="none" strike="noStrike" kern="1200" cap="none" spc="0" normalizeH="0" baseline="0" noProof="0" dirty="0">
                      <a:ln>
                        <a:noFill/>
                      </a:ln>
                      <a:solidFill>
                        <a:srgbClr val="000000"/>
                      </a:solidFill>
                      <a:effectLst/>
                      <a:uLnTx/>
                      <a:uFillTx/>
                      <a:latin typeface="Poppins" pitchFamily="2" charset="77"/>
                      <a:cs typeface="Poppins" pitchFamily="2" charset="77"/>
                    </a:rPr>
                    <a:t>H</a:t>
                  </a:r>
                </a:p>
              </p:txBody>
            </p:sp>
            <p:sp>
              <p:nvSpPr>
                <p:cNvPr id="287" name="Rectangle 286">
                  <a:extLst>
                    <a:ext uri="{FF2B5EF4-FFF2-40B4-BE49-F238E27FC236}">
                      <a16:creationId xmlns:a16="http://schemas.microsoft.com/office/drawing/2014/main" id="{1988A644-8F88-B616-285D-28270B0E8E5F}"/>
                    </a:ext>
                  </a:extLst>
                </p:cNvPr>
                <p:cNvSpPr/>
                <p:nvPr/>
              </p:nvSpPr>
              <p:spPr>
                <a:xfrm>
                  <a:off x="9649967" y="495660"/>
                  <a:ext cx="89768" cy="153888"/>
                </a:xfrm>
                <a:prstGeom prst="rect">
                  <a:avLst/>
                </a:prstGeom>
                <a:ln w="15875">
                  <a:noFill/>
                </a:ln>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i="0" u="none" strike="noStrike" kern="1200" cap="none" spc="0" normalizeH="0" baseline="0" noProof="0" dirty="0">
                      <a:ln>
                        <a:noFill/>
                      </a:ln>
                      <a:solidFill>
                        <a:srgbClr val="000000"/>
                      </a:solidFill>
                      <a:effectLst/>
                      <a:uLnTx/>
                      <a:uFillTx/>
                      <a:latin typeface="Poppins" pitchFamily="2" charset="77"/>
                      <a:cs typeface="Poppins" pitchFamily="2" charset="77"/>
                    </a:rPr>
                    <a:t>N</a:t>
                  </a:r>
                </a:p>
              </p:txBody>
            </p:sp>
          </p:grpSp>
          <p:grpSp>
            <p:nvGrpSpPr>
              <p:cNvPr id="44" name="Group 43">
                <a:extLst>
                  <a:ext uri="{FF2B5EF4-FFF2-40B4-BE49-F238E27FC236}">
                    <a16:creationId xmlns:a16="http://schemas.microsoft.com/office/drawing/2014/main" id="{8C97C713-6F93-EE3A-BD71-18DEC3DD726C}"/>
                  </a:ext>
                </a:extLst>
              </p:cNvPr>
              <p:cNvGrpSpPr/>
              <p:nvPr/>
            </p:nvGrpSpPr>
            <p:grpSpPr>
              <a:xfrm>
                <a:off x="8155217" y="3318666"/>
                <a:ext cx="89768" cy="252468"/>
                <a:chOff x="9649967" y="397080"/>
                <a:chExt cx="89768" cy="252468"/>
              </a:xfrm>
            </p:grpSpPr>
            <p:sp>
              <p:nvSpPr>
                <p:cNvPr id="284" name="Rectangle 283">
                  <a:extLst>
                    <a:ext uri="{FF2B5EF4-FFF2-40B4-BE49-F238E27FC236}">
                      <a16:creationId xmlns:a16="http://schemas.microsoft.com/office/drawing/2014/main" id="{236C61B8-AB67-56D9-15F6-E7D074084451}"/>
                    </a:ext>
                  </a:extLst>
                </p:cNvPr>
                <p:cNvSpPr/>
                <p:nvPr/>
              </p:nvSpPr>
              <p:spPr>
                <a:xfrm>
                  <a:off x="9649967" y="397080"/>
                  <a:ext cx="89768" cy="136576"/>
                </a:xfrm>
                <a:prstGeom prst="rect">
                  <a:avLst/>
                </a:prstGeom>
                <a:ln w="15875">
                  <a:noFill/>
                </a:ln>
              </p:spPr>
              <p:txBody>
                <a:bodyPr wrap="none" lIns="0" tIns="0" rIns="0" bIns="0">
                  <a:spAutoFit/>
                </a:bodyPr>
                <a:lstStyle/>
                <a:p>
                  <a:pPr marL="0" marR="0" lvl="0" indent="0" algn="ctr" defTabSz="609402" rtl="0" eaLnBrk="0" fontAlgn="base" latinLnBrk="0" hangingPunct="0">
                    <a:lnSpc>
                      <a:spcPct val="85000"/>
                    </a:lnSpc>
                    <a:spcBef>
                      <a:spcPct val="0"/>
                    </a:spcBef>
                    <a:spcAft>
                      <a:spcPct val="0"/>
                    </a:spcAft>
                    <a:buClrTx/>
                    <a:buSzTx/>
                    <a:buFontTx/>
                    <a:buNone/>
                    <a:tabLst/>
                    <a:defRPr/>
                  </a:pPr>
                  <a:r>
                    <a:rPr kumimoji="0" lang="en-US" sz="1000" i="0" u="none" strike="noStrike" kern="1200" cap="none" spc="0" normalizeH="0" baseline="0" noProof="0" dirty="0">
                      <a:ln>
                        <a:noFill/>
                      </a:ln>
                      <a:solidFill>
                        <a:srgbClr val="000000"/>
                      </a:solidFill>
                      <a:effectLst/>
                      <a:uLnTx/>
                      <a:uFillTx/>
                      <a:latin typeface="Poppins" pitchFamily="2" charset="77"/>
                      <a:cs typeface="Poppins" pitchFamily="2" charset="77"/>
                    </a:rPr>
                    <a:t>N</a:t>
                  </a:r>
                </a:p>
              </p:txBody>
            </p:sp>
            <p:sp>
              <p:nvSpPr>
                <p:cNvPr id="285" name="Rectangle 284">
                  <a:extLst>
                    <a:ext uri="{FF2B5EF4-FFF2-40B4-BE49-F238E27FC236}">
                      <a16:creationId xmlns:a16="http://schemas.microsoft.com/office/drawing/2014/main" id="{A2F540D0-C750-1F23-C1E2-4A52549644ED}"/>
                    </a:ext>
                  </a:extLst>
                </p:cNvPr>
                <p:cNvSpPr/>
                <p:nvPr/>
              </p:nvSpPr>
              <p:spPr>
                <a:xfrm>
                  <a:off x="9650768" y="495660"/>
                  <a:ext cx="88165" cy="153888"/>
                </a:xfrm>
                <a:prstGeom prst="rect">
                  <a:avLst/>
                </a:prstGeom>
                <a:ln w="15875">
                  <a:noFill/>
                </a:ln>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i="0" u="none" strike="noStrike" kern="1200" cap="none" spc="0" normalizeH="0" baseline="0" noProof="0" dirty="0">
                      <a:ln>
                        <a:noFill/>
                      </a:ln>
                      <a:solidFill>
                        <a:srgbClr val="000000"/>
                      </a:solidFill>
                      <a:effectLst/>
                      <a:uLnTx/>
                      <a:uFillTx/>
                      <a:latin typeface="Poppins" pitchFamily="2" charset="77"/>
                      <a:cs typeface="Poppins" pitchFamily="2" charset="77"/>
                    </a:rPr>
                    <a:t>H</a:t>
                  </a:r>
                </a:p>
              </p:txBody>
            </p:sp>
          </p:grpSp>
          <p:grpSp>
            <p:nvGrpSpPr>
              <p:cNvPr id="45" name="Group 44">
                <a:extLst>
                  <a:ext uri="{FF2B5EF4-FFF2-40B4-BE49-F238E27FC236}">
                    <a16:creationId xmlns:a16="http://schemas.microsoft.com/office/drawing/2014/main" id="{6BDC6FF2-B97F-74A0-B03D-8AE048BAF8C5}"/>
                  </a:ext>
                </a:extLst>
              </p:cNvPr>
              <p:cNvGrpSpPr/>
              <p:nvPr/>
            </p:nvGrpSpPr>
            <p:grpSpPr>
              <a:xfrm>
                <a:off x="7386800" y="3312423"/>
                <a:ext cx="89768" cy="252468"/>
                <a:chOff x="9649967" y="397080"/>
                <a:chExt cx="89768" cy="252468"/>
              </a:xfrm>
            </p:grpSpPr>
            <p:sp>
              <p:nvSpPr>
                <p:cNvPr id="282" name="Rectangle 281">
                  <a:extLst>
                    <a:ext uri="{FF2B5EF4-FFF2-40B4-BE49-F238E27FC236}">
                      <a16:creationId xmlns:a16="http://schemas.microsoft.com/office/drawing/2014/main" id="{081CAC8F-4B74-83F7-CF05-F9626BBFA0FD}"/>
                    </a:ext>
                  </a:extLst>
                </p:cNvPr>
                <p:cNvSpPr/>
                <p:nvPr/>
              </p:nvSpPr>
              <p:spPr>
                <a:xfrm>
                  <a:off x="9649967" y="397080"/>
                  <a:ext cx="89768" cy="136576"/>
                </a:xfrm>
                <a:prstGeom prst="rect">
                  <a:avLst/>
                </a:prstGeom>
                <a:ln w="15875">
                  <a:noFill/>
                </a:ln>
              </p:spPr>
              <p:txBody>
                <a:bodyPr wrap="none" lIns="0" tIns="0" rIns="0" bIns="0">
                  <a:spAutoFit/>
                </a:bodyPr>
                <a:lstStyle/>
                <a:p>
                  <a:pPr marL="0" marR="0" lvl="0" indent="0" algn="ctr" defTabSz="609402" rtl="0" eaLnBrk="0" fontAlgn="base" latinLnBrk="0" hangingPunct="0">
                    <a:lnSpc>
                      <a:spcPct val="85000"/>
                    </a:lnSpc>
                    <a:spcBef>
                      <a:spcPct val="0"/>
                    </a:spcBef>
                    <a:spcAft>
                      <a:spcPct val="0"/>
                    </a:spcAft>
                    <a:buClrTx/>
                    <a:buSzTx/>
                    <a:buFontTx/>
                    <a:buNone/>
                    <a:tabLst/>
                    <a:defRPr/>
                  </a:pPr>
                  <a:r>
                    <a:rPr kumimoji="0" lang="en-US" sz="1000" i="0" u="none" strike="noStrike" kern="1200" cap="none" spc="0" normalizeH="0" baseline="0" noProof="0" dirty="0">
                      <a:ln>
                        <a:noFill/>
                      </a:ln>
                      <a:solidFill>
                        <a:srgbClr val="000000"/>
                      </a:solidFill>
                      <a:effectLst/>
                      <a:uLnTx/>
                      <a:uFillTx/>
                      <a:latin typeface="Poppins" pitchFamily="2" charset="77"/>
                      <a:cs typeface="Poppins" pitchFamily="2" charset="77"/>
                    </a:rPr>
                    <a:t>N</a:t>
                  </a:r>
                </a:p>
              </p:txBody>
            </p:sp>
            <p:sp>
              <p:nvSpPr>
                <p:cNvPr id="283" name="Rectangle 282">
                  <a:extLst>
                    <a:ext uri="{FF2B5EF4-FFF2-40B4-BE49-F238E27FC236}">
                      <a16:creationId xmlns:a16="http://schemas.microsoft.com/office/drawing/2014/main" id="{49D1FFD0-614D-5AFA-E232-3DA8ABBB59BF}"/>
                    </a:ext>
                  </a:extLst>
                </p:cNvPr>
                <p:cNvSpPr/>
                <p:nvPr/>
              </p:nvSpPr>
              <p:spPr>
                <a:xfrm>
                  <a:off x="9650768" y="495660"/>
                  <a:ext cx="88165" cy="153888"/>
                </a:xfrm>
                <a:prstGeom prst="rect">
                  <a:avLst/>
                </a:prstGeom>
                <a:ln w="15875">
                  <a:noFill/>
                </a:ln>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i="0" u="none" strike="noStrike" kern="1200" cap="none" spc="0" normalizeH="0" baseline="0" noProof="0" dirty="0">
                      <a:ln>
                        <a:noFill/>
                      </a:ln>
                      <a:solidFill>
                        <a:srgbClr val="000000"/>
                      </a:solidFill>
                      <a:effectLst/>
                      <a:uLnTx/>
                      <a:uFillTx/>
                      <a:latin typeface="Poppins" pitchFamily="2" charset="77"/>
                      <a:cs typeface="Poppins" pitchFamily="2" charset="77"/>
                    </a:rPr>
                    <a:t>H</a:t>
                  </a:r>
                </a:p>
              </p:txBody>
            </p:sp>
          </p:grpSp>
          <p:grpSp>
            <p:nvGrpSpPr>
              <p:cNvPr id="46" name="Group 45">
                <a:extLst>
                  <a:ext uri="{FF2B5EF4-FFF2-40B4-BE49-F238E27FC236}">
                    <a16:creationId xmlns:a16="http://schemas.microsoft.com/office/drawing/2014/main" id="{BEC8A43C-4E65-2415-DD40-3A5C4C31B613}"/>
                  </a:ext>
                </a:extLst>
              </p:cNvPr>
              <p:cNvGrpSpPr/>
              <p:nvPr/>
            </p:nvGrpSpPr>
            <p:grpSpPr>
              <a:xfrm>
                <a:off x="6615223" y="3318666"/>
                <a:ext cx="89768" cy="252468"/>
                <a:chOff x="9649967" y="397080"/>
                <a:chExt cx="89768" cy="252468"/>
              </a:xfrm>
            </p:grpSpPr>
            <p:sp>
              <p:nvSpPr>
                <p:cNvPr id="280" name="Rectangle 279">
                  <a:extLst>
                    <a:ext uri="{FF2B5EF4-FFF2-40B4-BE49-F238E27FC236}">
                      <a16:creationId xmlns:a16="http://schemas.microsoft.com/office/drawing/2014/main" id="{7EB44456-7E38-EEBA-364A-DE932E5C98C6}"/>
                    </a:ext>
                  </a:extLst>
                </p:cNvPr>
                <p:cNvSpPr/>
                <p:nvPr/>
              </p:nvSpPr>
              <p:spPr>
                <a:xfrm>
                  <a:off x="9649967" y="397080"/>
                  <a:ext cx="89768" cy="136576"/>
                </a:xfrm>
                <a:prstGeom prst="rect">
                  <a:avLst/>
                </a:prstGeom>
                <a:ln w="15875">
                  <a:noFill/>
                </a:ln>
              </p:spPr>
              <p:txBody>
                <a:bodyPr wrap="none" lIns="0" tIns="0" rIns="0" bIns="0">
                  <a:spAutoFit/>
                </a:bodyPr>
                <a:lstStyle/>
                <a:p>
                  <a:pPr marL="0" marR="0" lvl="0" indent="0" algn="ctr" defTabSz="609402" rtl="0" eaLnBrk="0" fontAlgn="base" latinLnBrk="0" hangingPunct="0">
                    <a:lnSpc>
                      <a:spcPct val="85000"/>
                    </a:lnSpc>
                    <a:spcBef>
                      <a:spcPct val="0"/>
                    </a:spcBef>
                    <a:spcAft>
                      <a:spcPct val="0"/>
                    </a:spcAft>
                    <a:buClrTx/>
                    <a:buSzTx/>
                    <a:buFontTx/>
                    <a:buNone/>
                    <a:tabLst/>
                    <a:defRPr/>
                  </a:pPr>
                  <a:r>
                    <a:rPr kumimoji="0" lang="en-US" sz="1000" i="0" u="none" strike="noStrike" kern="1200" cap="none" spc="0" normalizeH="0" baseline="0" noProof="0" dirty="0">
                      <a:ln>
                        <a:noFill/>
                      </a:ln>
                      <a:solidFill>
                        <a:srgbClr val="000000"/>
                      </a:solidFill>
                      <a:effectLst/>
                      <a:uLnTx/>
                      <a:uFillTx/>
                      <a:latin typeface="Poppins" pitchFamily="2" charset="77"/>
                      <a:cs typeface="Poppins" pitchFamily="2" charset="77"/>
                    </a:rPr>
                    <a:t>N</a:t>
                  </a:r>
                </a:p>
              </p:txBody>
            </p:sp>
            <p:sp>
              <p:nvSpPr>
                <p:cNvPr id="281" name="Rectangle 280">
                  <a:extLst>
                    <a:ext uri="{FF2B5EF4-FFF2-40B4-BE49-F238E27FC236}">
                      <a16:creationId xmlns:a16="http://schemas.microsoft.com/office/drawing/2014/main" id="{EF1C57C3-9898-5ABD-5307-F0DFEADD7F7F}"/>
                    </a:ext>
                  </a:extLst>
                </p:cNvPr>
                <p:cNvSpPr/>
                <p:nvPr/>
              </p:nvSpPr>
              <p:spPr>
                <a:xfrm>
                  <a:off x="9650768" y="495660"/>
                  <a:ext cx="88165" cy="153888"/>
                </a:xfrm>
                <a:prstGeom prst="rect">
                  <a:avLst/>
                </a:prstGeom>
                <a:ln w="15875">
                  <a:noFill/>
                </a:ln>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i="0" u="none" strike="noStrike" kern="1200" cap="none" spc="0" normalizeH="0" baseline="0" noProof="0" dirty="0">
                      <a:ln>
                        <a:noFill/>
                      </a:ln>
                      <a:solidFill>
                        <a:srgbClr val="000000"/>
                      </a:solidFill>
                      <a:effectLst/>
                      <a:uLnTx/>
                      <a:uFillTx/>
                      <a:latin typeface="Poppins" pitchFamily="2" charset="77"/>
                      <a:cs typeface="Poppins" pitchFamily="2" charset="77"/>
                    </a:rPr>
                    <a:t>H</a:t>
                  </a:r>
                </a:p>
              </p:txBody>
            </p:sp>
          </p:grpSp>
          <p:sp>
            <p:nvSpPr>
              <p:cNvPr id="47" name="Rectangle 46">
                <a:extLst>
                  <a:ext uri="{FF2B5EF4-FFF2-40B4-BE49-F238E27FC236}">
                    <a16:creationId xmlns:a16="http://schemas.microsoft.com/office/drawing/2014/main" id="{2F931A19-6CF0-22EB-0695-13EA99B546D8}"/>
                  </a:ext>
                </a:extLst>
              </p:cNvPr>
              <p:cNvSpPr/>
              <p:nvPr/>
            </p:nvSpPr>
            <p:spPr>
              <a:xfrm>
                <a:off x="5713628" y="3225563"/>
                <a:ext cx="89768" cy="153888"/>
              </a:xfrm>
              <a:prstGeom prst="rect">
                <a:avLst/>
              </a:prstGeom>
              <a:ln w="15875">
                <a:noFill/>
              </a:ln>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i="0" u="none" strike="noStrike" kern="1200" cap="none" spc="0" normalizeH="0" baseline="0" noProof="0" dirty="0">
                    <a:ln>
                      <a:noFill/>
                    </a:ln>
                    <a:solidFill>
                      <a:srgbClr val="000000"/>
                    </a:solidFill>
                    <a:effectLst/>
                    <a:uLnTx/>
                    <a:uFillTx/>
                    <a:latin typeface="Poppins" pitchFamily="2" charset="77"/>
                    <a:cs typeface="Poppins" pitchFamily="2" charset="77"/>
                  </a:rPr>
                  <a:t>N</a:t>
                </a:r>
              </a:p>
            </p:txBody>
          </p:sp>
          <p:sp>
            <p:nvSpPr>
              <p:cNvPr id="48" name="Rectangle 47">
                <a:extLst>
                  <a:ext uri="{FF2B5EF4-FFF2-40B4-BE49-F238E27FC236}">
                    <a16:creationId xmlns:a16="http://schemas.microsoft.com/office/drawing/2014/main" id="{FB69033F-29AC-DCE8-09D2-6B070424F380}"/>
                  </a:ext>
                </a:extLst>
              </p:cNvPr>
              <p:cNvSpPr/>
              <p:nvPr/>
            </p:nvSpPr>
            <p:spPr>
              <a:xfrm>
                <a:off x="9016912" y="2805350"/>
                <a:ext cx="89768" cy="153888"/>
              </a:xfrm>
              <a:prstGeom prst="rect">
                <a:avLst/>
              </a:prstGeom>
              <a:ln w="15875">
                <a:noFill/>
              </a:ln>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i="0" u="none" strike="noStrike" kern="1200" cap="none" spc="0" normalizeH="0" baseline="0" noProof="0" dirty="0">
                    <a:ln>
                      <a:noFill/>
                    </a:ln>
                    <a:solidFill>
                      <a:srgbClr val="000000"/>
                    </a:solidFill>
                    <a:effectLst/>
                    <a:uLnTx/>
                    <a:uFillTx/>
                    <a:latin typeface="Poppins" pitchFamily="2" charset="77"/>
                    <a:cs typeface="Poppins" pitchFamily="2" charset="77"/>
                  </a:rPr>
                  <a:t>N</a:t>
                </a:r>
              </a:p>
            </p:txBody>
          </p:sp>
          <p:sp>
            <p:nvSpPr>
              <p:cNvPr id="49" name="Rectangle 48">
                <a:extLst>
                  <a:ext uri="{FF2B5EF4-FFF2-40B4-BE49-F238E27FC236}">
                    <a16:creationId xmlns:a16="http://schemas.microsoft.com/office/drawing/2014/main" id="{29686CCB-1ED0-D55C-0C74-64C5B2BCFA97}"/>
                  </a:ext>
                </a:extLst>
              </p:cNvPr>
              <p:cNvSpPr/>
              <p:nvPr/>
            </p:nvSpPr>
            <p:spPr>
              <a:xfrm>
                <a:off x="9334070" y="3054928"/>
                <a:ext cx="89768" cy="153888"/>
              </a:xfrm>
              <a:prstGeom prst="rect">
                <a:avLst/>
              </a:prstGeom>
              <a:ln w="15875">
                <a:noFill/>
              </a:ln>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i="0" u="none" strike="noStrike" kern="1200" cap="none" spc="0" normalizeH="0" baseline="0" noProof="0" dirty="0">
                    <a:ln>
                      <a:noFill/>
                    </a:ln>
                    <a:solidFill>
                      <a:srgbClr val="000000"/>
                    </a:solidFill>
                    <a:effectLst/>
                    <a:uLnTx/>
                    <a:uFillTx/>
                    <a:latin typeface="Poppins" pitchFamily="2" charset="77"/>
                    <a:cs typeface="Poppins" pitchFamily="2" charset="77"/>
                  </a:rPr>
                  <a:t>N</a:t>
                </a:r>
              </a:p>
            </p:txBody>
          </p:sp>
          <p:sp>
            <p:nvSpPr>
              <p:cNvPr id="50" name="Rectangle 49">
                <a:extLst>
                  <a:ext uri="{FF2B5EF4-FFF2-40B4-BE49-F238E27FC236}">
                    <a16:creationId xmlns:a16="http://schemas.microsoft.com/office/drawing/2014/main" id="{37CCDB72-7F2A-631C-9CE2-A35AF49798DC}"/>
                  </a:ext>
                </a:extLst>
              </p:cNvPr>
              <p:cNvSpPr/>
              <p:nvPr/>
            </p:nvSpPr>
            <p:spPr>
              <a:xfrm>
                <a:off x="9599891" y="3548213"/>
                <a:ext cx="64120" cy="153888"/>
              </a:xfrm>
              <a:prstGeom prst="rect">
                <a:avLst/>
              </a:prstGeom>
              <a:ln w="15875">
                <a:noFill/>
              </a:ln>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i="0" u="none" strike="noStrike" kern="1200" cap="none" spc="0" normalizeH="0" baseline="0" noProof="0" dirty="0">
                    <a:ln>
                      <a:noFill/>
                    </a:ln>
                    <a:solidFill>
                      <a:srgbClr val="000000"/>
                    </a:solidFill>
                    <a:effectLst/>
                    <a:uLnTx/>
                    <a:uFillTx/>
                    <a:latin typeface="Poppins" pitchFamily="2" charset="77"/>
                    <a:cs typeface="Poppins" pitchFamily="2" charset="77"/>
                  </a:rPr>
                  <a:t>F</a:t>
                </a:r>
              </a:p>
            </p:txBody>
          </p:sp>
          <p:grpSp>
            <p:nvGrpSpPr>
              <p:cNvPr id="51" name="Group 50">
                <a:extLst>
                  <a:ext uri="{FF2B5EF4-FFF2-40B4-BE49-F238E27FC236}">
                    <a16:creationId xmlns:a16="http://schemas.microsoft.com/office/drawing/2014/main" id="{618AC312-E420-1B4C-A0F6-674D5210AC95}"/>
                  </a:ext>
                </a:extLst>
              </p:cNvPr>
              <p:cNvGrpSpPr/>
              <p:nvPr/>
            </p:nvGrpSpPr>
            <p:grpSpPr>
              <a:xfrm>
                <a:off x="7786651" y="3149268"/>
                <a:ext cx="89768" cy="252468"/>
                <a:chOff x="9649967" y="397080"/>
                <a:chExt cx="89768" cy="252468"/>
              </a:xfrm>
            </p:grpSpPr>
            <p:sp>
              <p:nvSpPr>
                <p:cNvPr id="278" name="Rectangle 277">
                  <a:extLst>
                    <a:ext uri="{FF2B5EF4-FFF2-40B4-BE49-F238E27FC236}">
                      <a16:creationId xmlns:a16="http://schemas.microsoft.com/office/drawing/2014/main" id="{23DB38F7-72CA-5A32-6211-08C030B0CF8C}"/>
                    </a:ext>
                  </a:extLst>
                </p:cNvPr>
                <p:cNvSpPr/>
                <p:nvPr/>
              </p:nvSpPr>
              <p:spPr>
                <a:xfrm>
                  <a:off x="9650768" y="397080"/>
                  <a:ext cx="88165" cy="136576"/>
                </a:xfrm>
                <a:prstGeom prst="rect">
                  <a:avLst/>
                </a:prstGeom>
                <a:ln w="15875">
                  <a:noFill/>
                </a:ln>
              </p:spPr>
              <p:txBody>
                <a:bodyPr wrap="none" lIns="0" tIns="0" rIns="0" bIns="0">
                  <a:spAutoFit/>
                </a:bodyPr>
                <a:lstStyle/>
                <a:p>
                  <a:pPr marL="0" marR="0" lvl="0" indent="0" algn="ctr" defTabSz="609402" rtl="0" eaLnBrk="0" fontAlgn="base" latinLnBrk="0" hangingPunct="0">
                    <a:lnSpc>
                      <a:spcPct val="85000"/>
                    </a:lnSpc>
                    <a:spcBef>
                      <a:spcPct val="0"/>
                    </a:spcBef>
                    <a:spcAft>
                      <a:spcPct val="0"/>
                    </a:spcAft>
                    <a:buClrTx/>
                    <a:buSzTx/>
                    <a:buFontTx/>
                    <a:buNone/>
                    <a:tabLst/>
                    <a:defRPr/>
                  </a:pPr>
                  <a:r>
                    <a:rPr kumimoji="0" lang="en-US" sz="1000" i="0" u="none" strike="noStrike" kern="1200" cap="none" spc="0" normalizeH="0" baseline="0" noProof="0" dirty="0">
                      <a:ln>
                        <a:noFill/>
                      </a:ln>
                      <a:solidFill>
                        <a:srgbClr val="000000"/>
                      </a:solidFill>
                      <a:effectLst/>
                      <a:uLnTx/>
                      <a:uFillTx/>
                      <a:latin typeface="Poppins" pitchFamily="2" charset="77"/>
                      <a:cs typeface="Poppins" pitchFamily="2" charset="77"/>
                    </a:rPr>
                    <a:t>H</a:t>
                  </a:r>
                </a:p>
              </p:txBody>
            </p:sp>
            <p:sp>
              <p:nvSpPr>
                <p:cNvPr id="279" name="Rectangle 278">
                  <a:extLst>
                    <a:ext uri="{FF2B5EF4-FFF2-40B4-BE49-F238E27FC236}">
                      <a16:creationId xmlns:a16="http://schemas.microsoft.com/office/drawing/2014/main" id="{63A32142-EDAA-2FBE-062A-122F5E0B3473}"/>
                    </a:ext>
                  </a:extLst>
                </p:cNvPr>
                <p:cNvSpPr/>
                <p:nvPr/>
              </p:nvSpPr>
              <p:spPr>
                <a:xfrm>
                  <a:off x="9649967" y="495660"/>
                  <a:ext cx="89768" cy="153888"/>
                </a:xfrm>
                <a:prstGeom prst="rect">
                  <a:avLst/>
                </a:prstGeom>
                <a:ln w="15875">
                  <a:noFill/>
                </a:ln>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i="0" u="none" strike="noStrike" kern="1200" cap="none" spc="0" normalizeH="0" baseline="0" noProof="0" dirty="0">
                      <a:ln>
                        <a:noFill/>
                      </a:ln>
                      <a:solidFill>
                        <a:srgbClr val="000000"/>
                      </a:solidFill>
                      <a:effectLst/>
                      <a:uLnTx/>
                      <a:uFillTx/>
                      <a:latin typeface="Poppins" pitchFamily="2" charset="77"/>
                      <a:cs typeface="Poppins" pitchFamily="2" charset="77"/>
                    </a:rPr>
                    <a:t>N</a:t>
                  </a:r>
                </a:p>
              </p:txBody>
            </p:sp>
          </p:grpSp>
          <p:grpSp>
            <p:nvGrpSpPr>
              <p:cNvPr id="52" name="Group 51">
                <a:extLst>
                  <a:ext uri="{FF2B5EF4-FFF2-40B4-BE49-F238E27FC236}">
                    <a16:creationId xmlns:a16="http://schemas.microsoft.com/office/drawing/2014/main" id="{7C3DE31C-0EEF-A383-FA0E-10F5CBBEECFA}"/>
                  </a:ext>
                </a:extLst>
              </p:cNvPr>
              <p:cNvGrpSpPr/>
              <p:nvPr/>
            </p:nvGrpSpPr>
            <p:grpSpPr>
              <a:xfrm rot="572228" flipV="1">
                <a:off x="9351665" y="2506237"/>
                <a:ext cx="92075" cy="66624"/>
                <a:chOff x="250471" y="5019519"/>
                <a:chExt cx="92075" cy="66624"/>
              </a:xfrm>
            </p:grpSpPr>
            <p:sp>
              <p:nvSpPr>
                <p:cNvPr id="272" name="Freeform 219">
                  <a:extLst>
                    <a:ext uri="{FF2B5EF4-FFF2-40B4-BE49-F238E27FC236}">
                      <a16:creationId xmlns:a16="http://schemas.microsoft.com/office/drawing/2014/main" id="{59C46230-A264-5740-60FB-8BEDEAD224E9}"/>
                    </a:ext>
                  </a:extLst>
                </p:cNvPr>
                <p:cNvSpPr/>
                <p:nvPr/>
              </p:nvSpPr>
              <p:spPr bwMode="auto">
                <a:xfrm>
                  <a:off x="317146" y="5019519"/>
                  <a:ext cx="25400" cy="60325"/>
                </a:xfrm>
                <a:custGeom>
                  <a:avLst/>
                  <a:gdLst>
                    <a:gd name="connsiteX0" fmla="*/ 0 w 25400"/>
                    <a:gd name="connsiteY0" fmla="*/ 0 h 60325"/>
                    <a:gd name="connsiteX1" fmla="*/ 25400 w 25400"/>
                    <a:gd name="connsiteY1" fmla="*/ 60325 h 60325"/>
                  </a:gdLst>
                  <a:ahLst/>
                  <a:cxnLst>
                    <a:cxn ang="0">
                      <a:pos x="connsiteX0" y="connsiteY0"/>
                    </a:cxn>
                    <a:cxn ang="0">
                      <a:pos x="connsiteX1" y="connsiteY1"/>
                    </a:cxn>
                  </a:cxnLst>
                  <a:rect l="l" t="t" r="r" b="b"/>
                  <a:pathLst>
                    <a:path w="25400" h="60325">
                      <a:moveTo>
                        <a:pt x="0" y="0"/>
                      </a:moveTo>
                      <a:lnTo>
                        <a:pt x="25400" y="60325"/>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273" name="Freeform 220">
                  <a:extLst>
                    <a:ext uri="{FF2B5EF4-FFF2-40B4-BE49-F238E27FC236}">
                      <a16:creationId xmlns:a16="http://schemas.microsoft.com/office/drawing/2014/main" id="{00187D70-C8F8-F42C-CA42-69CAB841D49E}"/>
                    </a:ext>
                  </a:extLst>
                </p:cNvPr>
                <p:cNvSpPr/>
                <p:nvPr/>
              </p:nvSpPr>
              <p:spPr bwMode="auto">
                <a:xfrm>
                  <a:off x="285396" y="5041744"/>
                  <a:ext cx="15875" cy="38100"/>
                </a:xfrm>
                <a:custGeom>
                  <a:avLst/>
                  <a:gdLst>
                    <a:gd name="connsiteX0" fmla="*/ 0 w 15875"/>
                    <a:gd name="connsiteY0" fmla="*/ 0 h 38100"/>
                    <a:gd name="connsiteX1" fmla="*/ 15875 w 15875"/>
                    <a:gd name="connsiteY1" fmla="*/ 38100 h 38100"/>
                  </a:gdLst>
                  <a:ahLst/>
                  <a:cxnLst>
                    <a:cxn ang="0">
                      <a:pos x="connsiteX0" y="connsiteY0"/>
                    </a:cxn>
                    <a:cxn ang="0">
                      <a:pos x="connsiteX1" y="connsiteY1"/>
                    </a:cxn>
                  </a:cxnLst>
                  <a:rect l="l" t="t" r="r" b="b"/>
                  <a:pathLst>
                    <a:path w="15875" h="38100">
                      <a:moveTo>
                        <a:pt x="0" y="0"/>
                      </a:moveTo>
                      <a:lnTo>
                        <a:pt x="15875" y="38100"/>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274" name="Freeform 221">
                  <a:extLst>
                    <a:ext uri="{FF2B5EF4-FFF2-40B4-BE49-F238E27FC236}">
                      <a16:creationId xmlns:a16="http://schemas.microsoft.com/office/drawing/2014/main" id="{D8D57318-7E5F-6AF0-3741-7A04559070CF}"/>
                    </a:ext>
                  </a:extLst>
                </p:cNvPr>
                <p:cNvSpPr/>
                <p:nvPr/>
              </p:nvSpPr>
              <p:spPr bwMode="auto">
                <a:xfrm>
                  <a:off x="301271" y="5029044"/>
                  <a:ext cx="19050" cy="50800"/>
                </a:xfrm>
                <a:custGeom>
                  <a:avLst/>
                  <a:gdLst>
                    <a:gd name="connsiteX0" fmla="*/ 0 w 19050"/>
                    <a:gd name="connsiteY0" fmla="*/ 0 h 50800"/>
                    <a:gd name="connsiteX1" fmla="*/ 19050 w 19050"/>
                    <a:gd name="connsiteY1" fmla="*/ 50800 h 50800"/>
                  </a:gdLst>
                  <a:ahLst/>
                  <a:cxnLst>
                    <a:cxn ang="0">
                      <a:pos x="connsiteX0" y="connsiteY0"/>
                    </a:cxn>
                    <a:cxn ang="0">
                      <a:pos x="connsiteX1" y="connsiteY1"/>
                    </a:cxn>
                  </a:cxnLst>
                  <a:rect l="l" t="t" r="r" b="b"/>
                  <a:pathLst>
                    <a:path w="19050" h="50800">
                      <a:moveTo>
                        <a:pt x="0" y="0"/>
                      </a:moveTo>
                      <a:lnTo>
                        <a:pt x="19050" y="50800"/>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275" name="Freeform 222">
                  <a:extLst>
                    <a:ext uri="{FF2B5EF4-FFF2-40B4-BE49-F238E27FC236}">
                      <a16:creationId xmlns:a16="http://schemas.microsoft.com/office/drawing/2014/main" id="{189151F8-805A-2FCE-7D1C-27BE734ADF90}"/>
                    </a:ext>
                  </a:extLst>
                </p:cNvPr>
                <p:cNvSpPr/>
                <p:nvPr/>
              </p:nvSpPr>
              <p:spPr bwMode="auto">
                <a:xfrm>
                  <a:off x="269521" y="5051269"/>
                  <a:ext cx="9525" cy="28575"/>
                </a:xfrm>
                <a:custGeom>
                  <a:avLst/>
                  <a:gdLst>
                    <a:gd name="connsiteX0" fmla="*/ 0 w 9525"/>
                    <a:gd name="connsiteY0" fmla="*/ 0 h 28575"/>
                    <a:gd name="connsiteX1" fmla="*/ 9525 w 9525"/>
                    <a:gd name="connsiteY1" fmla="*/ 28575 h 28575"/>
                  </a:gdLst>
                  <a:ahLst/>
                  <a:cxnLst>
                    <a:cxn ang="0">
                      <a:pos x="connsiteX0" y="connsiteY0"/>
                    </a:cxn>
                    <a:cxn ang="0">
                      <a:pos x="connsiteX1" y="connsiteY1"/>
                    </a:cxn>
                  </a:cxnLst>
                  <a:rect l="l" t="t" r="r" b="b"/>
                  <a:pathLst>
                    <a:path w="9525" h="28575">
                      <a:moveTo>
                        <a:pt x="0" y="0"/>
                      </a:moveTo>
                      <a:lnTo>
                        <a:pt x="9525" y="28575"/>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276" name="Freeform 223">
                  <a:extLst>
                    <a:ext uri="{FF2B5EF4-FFF2-40B4-BE49-F238E27FC236}">
                      <a16:creationId xmlns:a16="http://schemas.microsoft.com/office/drawing/2014/main" id="{17E2360E-166B-22BD-467E-1A50B9214DA5}"/>
                    </a:ext>
                  </a:extLst>
                </p:cNvPr>
                <p:cNvSpPr/>
                <p:nvPr/>
              </p:nvSpPr>
              <p:spPr bwMode="auto">
                <a:xfrm>
                  <a:off x="250471" y="5079844"/>
                  <a:ext cx="0" cy="0"/>
                </a:xfrm>
                <a:custGeom>
                  <a:avLst/>
                  <a:gdLst>
                    <a:gd name="connsiteX0" fmla="*/ 0 w 0"/>
                    <a:gd name="connsiteY0" fmla="*/ 0 h 0"/>
                    <a:gd name="connsiteX1" fmla="*/ 0 w 0"/>
                    <a:gd name="connsiteY1" fmla="*/ 0 h 0"/>
                  </a:gdLst>
                  <a:ahLst/>
                  <a:cxnLst>
                    <a:cxn ang="0">
                      <a:pos x="connsiteX0" y="connsiteY0"/>
                    </a:cxn>
                    <a:cxn ang="0">
                      <a:pos x="connsiteX1" y="connsiteY1"/>
                    </a:cxn>
                  </a:cxnLst>
                  <a:rect l="l" t="t" r="r" b="b"/>
                  <a:pathLst>
                    <a:path>
                      <a:moveTo>
                        <a:pt x="0" y="0"/>
                      </a:moveTo>
                      <a:lnTo>
                        <a:pt x="0" y="0"/>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277" name="Freeform 224">
                  <a:extLst>
                    <a:ext uri="{FF2B5EF4-FFF2-40B4-BE49-F238E27FC236}">
                      <a16:creationId xmlns:a16="http://schemas.microsoft.com/office/drawing/2014/main" id="{FAD68F20-266E-F994-9E16-9FA73583B20E}"/>
                    </a:ext>
                  </a:extLst>
                </p:cNvPr>
                <p:cNvSpPr/>
                <p:nvPr/>
              </p:nvSpPr>
              <p:spPr bwMode="auto">
                <a:xfrm rot="21166211">
                  <a:off x="254446" y="5060743"/>
                  <a:ext cx="6350" cy="25400"/>
                </a:xfrm>
                <a:custGeom>
                  <a:avLst/>
                  <a:gdLst>
                    <a:gd name="connsiteX0" fmla="*/ 0 w 6350"/>
                    <a:gd name="connsiteY0" fmla="*/ 0 h 25400"/>
                    <a:gd name="connsiteX1" fmla="*/ 6350 w 6350"/>
                    <a:gd name="connsiteY1" fmla="*/ 25400 h 25400"/>
                  </a:gdLst>
                  <a:ahLst/>
                  <a:cxnLst>
                    <a:cxn ang="0">
                      <a:pos x="connsiteX0" y="connsiteY0"/>
                    </a:cxn>
                    <a:cxn ang="0">
                      <a:pos x="connsiteX1" y="connsiteY1"/>
                    </a:cxn>
                  </a:cxnLst>
                  <a:rect l="l" t="t" r="r" b="b"/>
                  <a:pathLst>
                    <a:path w="6350" h="25400">
                      <a:moveTo>
                        <a:pt x="0" y="0"/>
                      </a:moveTo>
                      <a:lnTo>
                        <a:pt x="6350" y="25400"/>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sp>
            <p:nvSpPr>
              <p:cNvPr id="53" name="Freeform 231">
                <a:extLst>
                  <a:ext uri="{FF2B5EF4-FFF2-40B4-BE49-F238E27FC236}">
                    <a16:creationId xmlns:a16="http://schemas.microsoft.com/office/drawing/2014/main" id="{D5ABC2A8-E01C-7074-7819-8452BD70673C}"/>
                  </a:ext>
                </a:extLst>
              </p:cNvPr>
              <p:cNvSpPr/>
              <p:nvPr/>
            </p:nvSpPr>
            <p:spPr bwMode="auto">
              <a:xfrm rot="21175208">
                <a:off x="9442450" y="2543175"/>
                <a:ext cx="88900" cy="165100"/>
              </a:xfrm>
              <a:custGeom>
                <a:avLst/>
                <a:gdLst>
                  <a:gd name="connsiteX0" fmla="*/ 88900 w 88900"/>
                  <a:gd name="connsiteY0" fmla="*/ 165100 h 165100"/>
                  <a:gd name="connsiteX1" fmla="*/ 0 w 88900"/>
                  <a:gd name="connsiteY1" fmla="*/ 0 h 165100"/>
                </a:gdLst>
                <a:ahLst/>
                <a:cxnLst>
                  <a:cxn ang="0">
                    <a:pos x="connsiteX0" y="connsiteY0"/>
                  </a:cxn>
                  <a:cxn ang="0">
                    <a:pos x="connsiteX1" y="connsiteY1"/>
                  </a:cxn>
                </a:cxnLst>
                <a:rect l="l" t="t" r="r" b="b"/>
                <a:pathLst>
                  <a:path w="88900" h="165100">
                    <a:moveTo>
                      <a:pt x="88900" y="165100"/>
                    </a:moveTo>
                    <a:lnTo>
                      <a:pt x="0" y="0"/>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4" name="Freeform 232">
                <a:extLst>
                  <a:ext uri="{FF2B5EF4-FFF2-40B4-BE49-F238E27FC236}">
                    <a16:creationId xmlns:a16="http://schemas.microsoft.com/office/drawing/2014/main" id="{6A6DB68F-CA15-ACB2-5020-265B99F10BA9}"/>
                  </a:ext>
                </a:extLst>
              </p:cNvPr>
              <p:cNvSpPr/>
              <p:nvPr/>
            </p:nvSpPr>
            <p:spPr bwMode="auto">
              <a:xfrm>
                <a:off x="9036050" y="2320925"/>
                <a:ext cx="298450" cy="295275"/>
              </a:xfrm>
              <a:custGeom>
                <a:avLst/>
                <a:gdLst>
                  <a:gd name="connsiteX0" fmla="*/ 127000 w 298450"/>
                  <a:gd name="connsiteY0" fmla="*/ 0 h 295275"/>
                  <a:gd name="connsiteX1" fmla="*/ 238125 w 298450"/>
                  <a:gd name="connsiteY1" fmla="*/ 25400 h 295275"/>
                  <a:gd name="connsiteX2" fmla="*/ 298450 w 298450"/>
                  <a:gd name="connsiteY2" fmla="*/ 155575 h 295275"/>
                  <a:gd name="connsiteX3" fmla="*/ 215900 w 298450"/>
                  <a:gd name="connsiteY3" fmla="*/ 295275 h 295275"/>
                  <a:gd name="connsiteX4" fmla="*/ 57150 w 298450"/>
                  <a:gd name="connsiteY4" fmla="*/ 282575 h 295275"/>
                  <a:gd name="connsiteX5" fmla="*/ 0 w 298450"/>
                  <a:gd name="connsiteY5" fmla="*/ 133350 h 295275"/>
                  <a:gd name="connsiteX6" fmla="*/ 38100 w 298450"/>
                  <a:gd name="connsiteY6" fmla="*/ 60325 h 295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98450" h="295275">
                    <a:moveTo>
                      <a:pt x="127000" y="0"/>
                    </a:moveTo>
                    <a:lnTo>
                      <a:pt x="238125" y="25400"/>
                    </a:lnTo>
                    <a:lnTo>
                      <a:pt x="298450" y="155575"/>
                    </a:lnTo>
                    <a:lnTo>
                      <a:pt x="215900" y="295275"/>
                    </a:lnTo>
                    <a:lnTo>
                      <a:pt x="57150" y="282575"/>
                    </a:lnTo>
                    <a:lnTo>
                      <a:pt x="0" y="133350"/>
                    </a:lnTo>
                    <a:lnTo>
                      <a:pt x="38100" y="60325"/>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5" name="Freeform 233">
                <a:extLst>
                  <a:ext uri="{FF2B5EF4-FFF2-40B4-BE49-F238E27FC236}">
                    <a16:creationId xmlns:a16="http://schemas.microsoft.com/office/drawing/2014/main" id="{3BF2AF35-A9EE-EA3D-D369-173DF65EA11C}"/>
                  </a:ext>
                </a:extLst>
              </p:cNvPr>
              <p:cNvSpPr/>
              <p:nvPr/>
            </p:nvSpPr>
            <p:spPr bwMode="auto">
              <a:xfrm>
                <a:off x="9344025" y="2416175"/>
                <a:ext cx="73025" cy="60325"/>
              </a:xfrm>
              <a:custGeom>
                <a:avLst/>
                <a:gdLst>
                  <a:gd name="connsiteX0" fmla="*/ 50800 w 73025"/>
                  <a:gd name="connsiteY0" fmla="*/ 0 h 60325"/>
                  <a:gd name="connsiteX1" fmla="*/ 73025 w 73025"/>
                  <a:gd name="connsiteY1" fmla="*/ 50800 h 60325"/>
                  <a:gd name="connsiteX2" fmla="*/ 0 w 73025"/>
                  <a:gd name="connsiteY2" fmla="*/ 60325 h 60325"/>
                  <a:gd name="connsiteX3" fmla="*/ 50800 w 73025"/>
                  <a:gd name="connsiteY3" fmla="*/ 0 h 60325"/>
                </a:gdLst>
                <a:ahLst/>
                <a:cxnLst>
                  <a:cxn ang="0">
                    <a:pos x="connsiteX0" y="connsiteY0"/>
                  </a:cxn>
                  <a:cxn ang="0">
                    <a:pos x="connsiteX1" y="connsiteY1"/>
                  </a:cxn>
                  <a:cxn ang="0">
                    <a:pos x="connsiteX2" y="connsiteY2"/>
                  </a:cxn>
                  <a:cxn ang="0">
                    <a:pos x="connsiteX3" y="connsiteY3"/>
                  </a:cxn>
                </a:cxnLst>
                <a:rect l="l" t="t" r="r" b="b"/>
                <a:pathLst>
                  <a:path w="73025" h="60325">
                    <a:moveTo>
                      <a:pt x="50800" y="0"/>
                    </a:moveTo>
                    <a:lnTo>
                      <a:pt x="73025" y="50800"/>
                    </a:lnTo>
                    <a:lnTo>
                      <a:pt x="0" y="60325"/>
                    </a:lnTo>
                    <a:lnTo>
                      <a:pt x="50800" y="0"/>
                    </a:lnTo>
                    <a:close/>
                  </a:path>
                </a:pathLst>
              </a:custGeom>
              <a:solidFill>
                <a:schemeClr val="bg1"/>
              </a:solidFill>
              <a:ln w="15875">
                <a:solidFill>
                  <a:schemeClr val="tx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6" name="Freeform 234">
                <a:extLst>
                  <a:ext uri="{FF2B5EF4-FFF2-40B4-BE49-F238E27FC236}">
                    <a16:creationId xmlns:a16="http://schemas.microsoft.com/office/drawing/2014/main" id="{BA877DF0-767E-B109-7DD6-692025473413}"/>
                  </a:ext>
                </a:extLst>
              </p:cNvPr>
              <p:cNvSpPr/>
              <p:nvPr/>
            </p:nvSpPr>
            <p:spPr bwMode="auto">
              <a:xfrm>
                <a:off x="9001125" y="2593975"/>
                <a:ext cx="88900" cy="225425"/>
              </a:xfrm>
              <a:custGeom>
                <a:avLst/>
                <a:gdLst>
                  <a:gd name="connsiteX0" fmla="*/ 88900 w 88900"/>
                  <a:gd name="connsiteY0" fmla="*/ 0 h 225425"/>
                  <a:gd name="connsiteX1" fmla="*/ 0 w 88900"/>
                  <a:gd name="connsiteY1" fmla="*/ 136525 h 225425"/>
                  <a:gd name="connsiteX2" fmla="*/ 44450 w 88900"/>
                  <a:gd name="connsiteY2" fmla="*/ 225425 h 225425"/>
                </a:gdLst>
                <a:ahLst/>
                <a:cxnLst>
                  <a:cxn ang="0">
                    <a:pos x="connsiteX0" y="connsiteY0"/>
                  </a:cxn>
                  <a:cxn ang="0">
                    <a:pos x="connsiteX1" y="connsiteY1"/>
                  </a:cxn>
                  <a:cxn ang="0">
                    <a:pos x="connsiteX2" y="connsiteY2"/>
                  </a:cxn>
                </a:cxnLst>
                <a:rect l="l" t="t" r="r" b="b"/>
                <a:pathLst>
                  <a:path w="88900" h="225425">
                    <a:moveTo>
                      <a:pt x="88900" y="0"/>
                    </a:moveTo>
                    <a:lnTo>
                      <a:pt x="0" y="136525"/>
                    </a:lnTo>
                    <a:lnTo>
                      <a:pt x="44450" y="225425"/>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7" name="Freeform 235">
                <a:extLst>
                  <a:ext uri="{FF2B5EF4-FFF2-40B4-BE49-F238E27FC236}">
                    <a16:creationId xmlns:a16="http://schemas.microsoft.com/office/drawing/2014/main" id="{6CDA307F-8C36-66BA-169F-C14C8536FF88}"/>
                  </a:ext>
                </a:extLst>
              </p:cNvPr>
              <p:cNvSpPr/>
              <p:nvPr/>
            </p:nvSpPr>
            <p:spPr bwMode="auto">
              <a:xfrm>
                <a:off x="9109075" y="2613025"/>
                <a:ext cx="200025" cy="288925"/>
              </a:xfrm>
              <a:custGeom>
                <a:avLst/>
                <a:gdLst>
                  <a:gd name="connsiteX0" fmla="*/ 136525 w 200025"/>
                  <a:gd name="connsiteY0" fmla="*/ 0 h 288925"/>
                  <a:gd name="connsiteX1" fmla="*/ 200025 w 200025"/>
                  <a:gd name="connsiteY1" fmla="*/ 155575 h 288925"/>
                  <a:gd name="connsiteX2" fmla="*/ 111125 w 200025"/>
                  <a:gd name="connsiteY2" fmla="*/ 288925 h 288925"/>
                  <a:gd name="connsiteX3" fmla="*/ 0 w 200025"/>
                  <a:gd name="connsiteY3" fmla="*/ 282575 h 288925"/>
                </a:gdLst>
                <a:ahLst/>
                <a:cxnLst>
                  <a:cxn ang="0">
                    <a:pos x="connsiteX0" y="connsiteY0"/>
                  </a:cxn>
                  <a:cxn ang="0">
                    <a:pos x="connsiteX1" y="connsiteY1"/>
                  </a:cxn>
                  <a:cxn ang="0">
                    <a:pos x="connsiteX2" y="connsiteY2"/>
                  </a:cxn>
                  <a:cxn ang="0">
                    <a:pos x="connsiteX3" y="connsiteY3"/>
                  </a:cxn>
                </a:cxnLst>
                <a:rect l="l" t="t" r="r" b="b"/>
                <a:pathLst>
                  <a:path w="200025" h="288925">
                    <a:moveTo>
                      <a:pt x="136525" y="0"/>
                    </a:moveTo>
                    <a:lnTo>
                      <a:pt x="200025" y="155575"/>
                    </a:lnTo>
                    <a:lnTo>
                      <a:pt x="111125" y="288925"/>
                    </a:lnTo>
                    <a:lnTo>
                      <a:pt x="0" y="282575"/>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8" name="Freeform 236">
                <a:extLst>
                  <a:ext uri="{FF2B5EF4-FFF2-40B4-BE49-F238E27FC236}">
                    <a16:creationId xmlns:a16="http://schemas.microsoft.com/office/drawing/2014/main" id="{47610CD0-210E-21CF-DA88-8DDDAECD6046}"/>
                  </a:ext>
                </a:extLst>
              </p:cNvPr>
              <p:cNvSpPr/>
              <p:nvPr/>
            </p:nvSpPr>
            <p:spPr bwMode="auto">
              <a:xfrm>
                <a:off x="8997950" y="2898775"/>
                <a:ext cx="241300" cy="234950"/>
              </a:xfrm>
              <a:custGeom>
                <a:avLst/>
                <a:gdLst>
                  <a:gd name="connsiteX0" fmla="*/ 38100 w 241300"/>
                  <a:gd name="connsiteY0" fmla="*/ 50800 h 234950"/>
                  <a:gd name="connsiteX1" fmla="*/ 0 w 241300"/>
                  <a:gd name="connsiteY1" fmla="*/ 127000 h 234950"/>
                  <a:gd name="connsiteX2" fmla="*/ 117475 w 241300"/>
                  <a:gd name="connsiteY2" fmla="*/ 234950 h 234950"/>
                  <a:gd name="connsiteX3" fmla="*/ 241300 w 241300"/>
                  <a:gd name="connsiteY3" fmla="*/ 174625 h 234950"/>
                  <a:gd name="connsiteX4" fmla="*/ 219075 w 241300"/>
                  <a:gd name="connsiteY4" fmla="*/ 0 h 2349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1300" h="234950">
                    <a:moveTo>
                      <a:pt x="38100" y="50800"/>
                    </a:moveTo>
                    <a:lnTo>
                      <a:pt x="0" y="127000"/>
                    </a:lnTo>
                    <a:lnTo>
                      <a:pt x="117475" y="234950"/>
                    </a:lnTo>
                    <a:lnTo>
                      <a:pt x="241300" y="174625"/>
                    </a:lnTo>
                    <a:lnTo>
                      <a:pt x="219075" y="0"/>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9" name="Freeform 237">
                <a:extLst>
                  <a:ext uri="{FF2B5EF4-FFF2-40B4-BE49-F238E27FC236}">
                    <a16:creationId xmlns:a16="http://schemas.microsoft.com/office/drawing/2014/main" id="{7B2B128C-6648-15C3-1F6E-09FE22F45869}"/>
                  </a:ext>
                </a:extLst>
              </p:cNvPr>
              <p:cNvSpPr/>
              <p:nvPr/>
            </p:nvSpPr>
            <p:spPr bwMode="auto">
              <a:xfrm rot="404059">
                <a:off x="9239250" y="3070225"/>
                <a:ext cx="85725" cy="34925"/>
              </a:xfrm>
              <a:custGeom>
                <a:avLst/>
                <a:gdLst>
                  <a:gd name="connsiteX0" fmla="*/ 85725 w 85725"/>
                  <a:gd name="connsiteY0" fmla="*/ 34925 h 34925"/>
                  <a:gd name="connsiteX1" fmla="*/ 0 w 85725"/>
                  <a:gd name="connsiteY1" fmla="*/ 0 h 34925"/>
                </a:gdLst>
                <a:ahLst/>
                <a:cxnLst>
                  <a:cxn ang="0">
                    <a:pos x="connsiteX0" y="connsiteY0"/>
                  </a:cxn>
                  <a:cxn ang="0">
                    <a:pos x="connsiteX1" y="connsiteY1"/>
                  </a:cxn>
                </a:cxnLst>
                <a:rect l="l" t="t" r="r" b="b"/>
                <a:pathLst>
                  <a:path w="85725" h="34925">
                    <a:moveTo>
                      <a:pt x="85725" y="34925"/>
                    </a:moveTo>
                    <a:lnTo>
                      <a:pt x="0" y="0"/>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60" name="Freeform 238">
                <a:extLst>
                  <a:ext uri="{FF2B5EF4-FFF2-40B4-BE49-F238E27FC236}">
                    <a16:creationId xmlns:a16="http://schemas.microsoft.com/office/drawing/2014/main" id="{AE0F32F8-B322-0CD5-0BB2-D8A200F37650}"/>
                  </a:ext>
                </a:extLst>
              </p:cNvPr>
              <p:cNvSpPr/>
              <p:nvPr/>
            </p:nvSpPr>
            <p:spPr bwMode="auto">
              <a:xfrm rot="404059">
                <a:off x="9237547" y="3102623"/>
                <a:ext cx="85725" cy="34925"/>
              </a:xfrm>
              <a:custGeom>
                <a:avLst/>
                <a:gdLst>
                  <a:gd name="connsiteX0" fmla="*/ 85725 w 85725"/>
                  <a:gd name="connsiteY0" fmla="*/ 34925 h 34925"/>
                  <a:gd name="connsiteX1" fmla="*/ 0 w 85725"/>
                  <a:gd name="connsiteY1" fmla="*/ 0 h 34925"/>
                </a:gdLst>
                <a:ahLst/>
                <a:cxnLst>
                  <a:cxn ang="0">
                    <a:pos x="connsiteX0" y="connsiteY0"/>
                  </a:cxn>
                  <a:cxn ang="0">
                    <a:pos x="connsiteX1" y="connsiteY1"/>
                  </a:cxn>
                </a:cxnLst>
                <a:rect l="l" t="t" r="r" b="b"/>
                <a:pathLst>
                  <a:path w="85725" h="34925">
                    <a:moveTo>
                      <a:pt x="85725" y="34925"/>
                    </a:moveTo>
                    <a:lnTo>
                      <a:pt x="0" y="0"/>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61" name="Freeform 239">
                <a:extLst>
                  <a:ext uri="{FF2B5EF4-FFF2-40B4-BE49-F238E27FC236}">
                    <a16:creationId xmlns:a16="http://schemas.microsoft.com/office/drawing/2014/main" id="{24541BD4-E84E-89CF-35E2-B827F70369F9}"/>
                  </a:ext>
                </a:extLst>
              </p:cNvPr>
              <p:cNvSpPr/>
              <p:nvPr/>
            </p:nvSpPr>
            <p:spPr bwMode="auto">
              <a:xfrm>
                <a:off x="9115425" y="3127375"/>
                <a:ext cx="114300" cy="266700"/>
              </a:xfrm>
              <a:custGeom>
                <a:avLst/>
                <a:gdLst>
                  <a:gd name="connsiteX0" fmla="*/ 3175 w 114300"/>
                  <a:gd name="connsiteY0" fmla="*/ 0 h 266700"/>
                  <a:gd name="connsiteX1" fmla="*/ 0 w 114300"/>
                  <a:gd name="connsiteY1" fmla="*/ 187325 h 266700"/>
                  <a:gd name="connsiteX2" fmla="*/ 114300 w 114300"/>
                  <a:gd name="connsiteY2" fmla="*/ 266700 h 266700"/>
                </a:gdLst>
                <a:ahLst/>
                <a:cxnLst>
                  <a:cxn ang="0">
                    <a:pos x="connsiteX0" y="connsiteY0"/>
                  </a:cxn>
                  <a:cxn ang="0">
                    <a:pos x="connsiteX1" y="connsiteY1"/>
                  </a:cxn>
                  <a:cxn ang="0">
                    <a:pos x="connsiteX2" y="connsiteY2"/>
                  </a:cxn>
                </a:cxnLst>
                <a:rect l="l" t="t" r="r" b="b"/>
                <a:pathLst>
                  <a:path w="114300" h="266700">
                    <a:moveTo>
                      <a:pt x="3175" y="0"/>
                    </a:moveTo>
                    <a:cubicBezTo>
                      <a:pt x="2117" y="62442"/>
                      <a:pt x="1058" y="124883"/>
                      <a:pt x="0" y="187325"/>
                    </a:cubicBezTo>
                    <a:lnTo>
                      <a:pt x="114300" y="266700"/>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62" name="Freeform 240">
                <a:extLst>
                  <a:ext uri="{FF2B5EF4-FFF2-40B4-BE49-F238E27FC236}">
                    <a16:creationId xmlns:a16="http://schemas.microsoft.com/office/drawing/2014/main" id="{BD331F32-5C25-28FA-983F-E8C39A2429DD}"/>
                  </a:ext>
                </a:extLst>
              </p:cNvPr>
              <p:cNvSpPr/>
              <p:nvPr/>
            </p:nvSpPr>
            <p:spPr bwMode="auto">
              <a:xfrm>
                <a:off x="9150350" y="3155950"/>
                <a:ext cx="3175" cy="146050"/>
              </a:xfrm>
              <a:custGeom>
                <a:avLst/>
                <a:gdLst>
                  <a:gd name="connsiteX0" fmla="*/ 3175 w 3175"/>
                  <a:gd name="connsiteY0" fmla="*/ 0 h 146050"/>
                  <a:gd name="connsiteX1" fmla="*/ 0 w 3175"/>
                  <a:gd name="connsiteY1" fmla="*/ 146050 h 146050"/>
                </a:gdLst>
                <a:ahLst/>
                <a:cxnLst>
                  <a:cxn ang="0">
                    <a:pos x="connsiteX0" y="connsiteY0"/>
                  </a:cxn>
                  <a:cxn ang="0">
                    <a:pos x="connsiteX1" y="connsiteY1"/>
                  </a:cxn>
                </a:cxnLst>
                <a:rect l="l" t="t" r="r" b="b"/>
                <a:pathLst>
                  <a:path w="3175" h="146050">
                    <a:moveTo>
                      <a:pt x="3175" y="0"/>
                    </a:moveTo>
                    <a:cubicBezTo>
                      <a:pt x="2117" y="48683"/>
                      <a:pt x="1058" y="97367"/>
                      <a:pt x="0" y="146050"/>
                    </a:cubicBez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63" name="Freeform 241">
                <a:extLst>
                  <a:ext uri="{FF2B5EF4-FFF2-40B4-BE49-F238E27FC236}">
                    <a16:creationId xmlns:a16="http://schemas.microsoft.com/office/drawing/2014/main" id="{5FC630DD-1126-2A18-7FD7-A4C4C6801738}"/>
                  </a:ext>
                </a:extLst>
              </p:cNvPr>
              <p:cNvSpPr/>
              <p:nvPr/>
            </p:nvSpPr>
            <p:spPr bwMode="auto">
              <a:xfrm>
                <a:off x="9378950" y="3203575"/>
                <a:ext cx="0" cy="107950"/>
              </a:xfrm>
              <a:custGeom>
                <a:avLst/>
                <a:gdLst>
                  <a:gd name="connsiteX0" fmla="*/ 0 w 0"/>
                  <a:gd name="connsiteY0" fmla="*/ 107950 h 107950"/>
                  <a:gd name="connsiteX1" fmla="*/ 0 w 0"/>
                  <a:gd name="connsiteY1" fmla="*/ 0 h 107950"/>
                </a:gdLst>
                <a:ahLst/>
                <a:cxnLst>
                  <a:cxn ang="0">
                    <a:pos x="connsiteX0" y="connsiteY0"/>
                  </a:cxn>
                  <a:cxn ang="0">
                    <a:pos x="connsiteX1" y="connsiteY1"/>
                  </a:cxn>
                </a:cxnLst>
                <a:rect l="l" t="t" r="r" b="b"/>
                <a:pathLst>
                  <a:path h="107950">
                    <a:moveTo>
                      <a:pt x="0" y="107950"/>
                    </a:moveTo>
                    <a:lnTo>
                      <a:pt x="0" y="0"/>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64" name="Freeform 242">
                <a:extLst>
                  <a:ext uri="{FF2B5EF4-FFF2-40B4-BE49-F238E27FC236}">
                    <a16:creationId xmlns:a16="http://schemas.microsoft.com/office/drawing/2014/main" id="{5A349EA9-CCB0-33CA-411D-9E6B0E7CD272}"/>
                  </a:ext>
                </a:extLst>
              </p:cNvPr>
              <p:cNvSpPr/>
              <p:nvPr/>
            </p:nvSpPr>
            <p:spPr bwMode="auto">
              <a:xfrm>
                <a:off x="9363075" y="3613150"/>
                <a:ext cx="0" cy="196850"/>
              </a:xfrm>
              <a:custGeom>
                <a:avLst/>
                <a:gdLst>
                  <a:gd name="connsiteX0" fmla="*/ 0 w 0"/>
                  <a:gd name="connsiteY0" fmla="*/ 0 h 196850"/>
                  <a:gd name="connsiteX1" fmla="*/ 0 w 0"/>
                  <a:gd name="connsiteY1" fmla="*/ 196850 h 196850"/>
                </a:gdLst>
                <a:ahLst/>
                <a:cxnLst>
                  <a:cxn ang="0">
                    <a:pos x="connsiteX0" y="connsiteY0"/>
                  </a:cxn>
                  <a:cxn ang="0">
                    <a:pos x="connsiteX1" y="connsiteY1"/>
                  </a:cxn>
                </a:cxnLst>
                <a:rect l="l" t="t" r="r" b="b"/>
                <a:pathLst>
                  <a:path h="196850">
                    <a:moveTo>
                      <a:pt x="0" y="0"/>
                    </a:moveTo>
                    <a:lnTo>
                      <a:pt x="0" y="196850"/>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65" name="Freeform 243">
                <a:extLst>
                  <a:ext uri="{FF2B5EF4-FFF2-40B4-BE49-F238E27FC236}">
                    <a16:creationId xmlns:a16="http://schemas.microsoft.com/office/drawing/2014/main" id="{869BD021-C0CC-E84D-7AA3-19F79176DF34}"/>
                  </a:ext>
                </a:extLst>
              </p:cNvPr>
              <p:cNvSpPr/>
              <p:nvPr/>
            </p:nvSpPr>
            <p:spPr bwMode="auto">
              <a:xfrm>
                <a:off x="9505950" y="3533775"/>
                <a:ext cx="82550" cy="53975"/>
              </a:xfrm>
              <a:custGeom>
                <a:avLst/>
                <a:gdLst>
                  <a:gd name="connsiteX0" fmla="*/ 0 w 82550"/>
                  <a:gd name="connsiteY0" fmla="*/ 0 h 53975"/>
                  <a:gd name="connsiteX1" fmla="*/ 82550 w 82550"/>
                  <a:gd name="connsiteY1" fmla="*/ 53975 h 53975"/>
                </a:gdLst>
                <a:ahLst/>
                <a:cxnLst>
                  <a:cxn ang="0">
                    <a:pos x="connsiteX0" y="connsiteY0"/>
                  </a:cxn>
                  <a:cxn ang="0">
                    <a:pos x="connsiteX1" y="connsiteY1"/>
                  </a:cxn>
                </a:cxnLst>
                <a:rect l="l" t="t" r="r" b="b"/>
                <a:pathLst>
                  <a:path w="82550" h="53975">
                    <a:moveTo>
                      <a:pt x="0" y="0"/>
                    </a:moveTo>
                    <a:lnTo>
                      <a:pt x="82550" y="53975"/>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00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66" name="Freeform 244">
                <a:extLst>
                  <a:ext uri="{FF2B5EF4-FFF2-40B4-BE49-F238E27FC236}">
                    <a16:creationId xmlns:a16="http://schemas.microsoft.com/office/drawing/2014/main" id="{576AB7D9-A398-285F-0FE9-F3578519186E}"/>
                  </a:ext>
                </a:extLst>
              </p:cNvPr>
              <p:cNvSpPr/>
              <p:nvPr/>
            </p:nvSpPr>
            <p:spPr bwMode="auto">
              <a:xfrm>
                <a:off x="8988425" y="3308350"/>
                <a:ext cx="250825" cy="327025"/>
              </a:xfrm>
              <a:custGeom>
                <a:avLst/>
                <a:gdLst>
                  <a:gd name="connsiteX0" fmla="*/ 123825 w 250825"/>
                  <a:gd name="connsiteY0" fmla="*/ 0 h 327025"/>
                  <a:gd name="connsiteX1" fmla="*/ 3175 w 250825"/>
                  <a:gd name="connsiteY1" fmla="*/ 82550 h 327025"/>
                  <a:gd name="connsiteX2" fmla="*/ 0 w 250825"/>
                  <a:gd name="connsiteY2" fmla="*/ 250825 h 327025"/>
                  <a:gd name="connsiteX3" fmla="*/ 120650 w 250825"/>
                  <a:gd name="connsiteY3" fmla="*/ 327025 h 327025"/>
                  <a:gd name="connsiteX4" fmla="*/ 250825 w 250825"/>
                  <a:gd name="connsiteY4" fmla="*/ 244475 h 3270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0825" h="327025">
                    <a:moveTo>
                      <a:pt x="123825" y="0"/>
                    </a:moveTo>
                    <a:lnTo>
                      <a:pt x="3175" y="82550"/>
                    </a:lnTo>
                    <a:cubicBezTo>
                      <a:pt x="2117" y="138642"/>
                      <a:pt x="1058" y="194733"/>
                      <a:pt x="0" y="250825"/>
                    </a:cubicBezTo>
                    <a:lnTo>
                      <a:pt x="120650" y="327025"/>
                    </a:lnTo>
                    <a:lnTo>
                      <a:pt x="250825" y="244475"/>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67" name="Freeform 245">
                <a:extLst>
                  <a:ext uri="{FF2B5EF4-FFF2-40B4-BE49-F238E27FC236}">
                    <a16:creationId xmlns:a16="http://schemas.microsoft.com/office/drawing/2014/main" id="{401E8746-4935-1289-97E5-6087D612E7D5}"/>
                  </a:ext>
                </a:extLst>
              </p:cNvPr>
              <p:cNvSpPr/>
              <p:nvPr/>
            </p:nvSpPr>
            <p:spPr bwMode="auto">
              <a:xfrm>
                <a:off x="8524875" y="3305175"/>
                <a:ext cx="273050" cy="85725"/>
              </a:xfrm>
              <a:custGeom>
                <a:avLst/>
                <a:gdLst>
                  <a:gd name="connsiteX0" fmla="*/ 273050 w 273050"/>
                  <a:gd name="connsiteY0" fmla="*/ 31750 h 85725"/>
                  <a:gd name="connsiteX1" fmla="*/ 273050 w 273050"/>
                  <a:gd name="connsiteY1" fmla="*/ 31750 h 85725"/>
                  <a:gd name="connsiteX2" fmla="*/ 193675 w 273050"/>
                  <a:gd name="connsiteY2" fmla="*/ 85725 h 85725"/>
                  <a:gd name="connsiteX3" fmla="*/ 63500 w 273050"/>
                  <a:gd name="connsiteY3" fmla="*/ 0 h 85725"/>
                  <a:gd name="connsiteX4" fmla="*/ 0 w 273050"/>
                  <a:gd name="connsiteY4" fmla="*/ 53975 h 857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050" h="85725">
                    <a:moveTo>
                      <a:pt x="273050" y="31750"/>
                    </a:moveTo>
                    <a:lnTo>
                      <a:pt x="273050" y="31750"/>
                    </a:lnTo>
                    <a:lnTo>
                      <a:pt x="193675" y="85725"/>
                    </a:lnTo>
                    <a:lnTo>
                      <a:pt x="63500" y="0"/>
                    </a:lnTo>
                    <a:lnTo>
                      <a:pt x="0" y="53975"/>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68" name="Freeform 246">
                <a:extLst>
                  <a:ext uri="{FF2B5EF4-FFF2-40B4-BE49-F238E27FC236}">
                    <a16:creationId xmlns:a16="http://schemas.microsoft.com/office/drawing/2014/main" id="{4ED57F1A-86F1-968B-12C4-CAC17EB2E249}"/>
                  </a:ext>
                </a:extLst>
              </p:cNvPr>
              <p:cNvSpPr/>
              <p:nvPr/>
            </p:nvSpPr>
            <p:spPr bwMode="auto">
              <a:xfrm>
                <a:off x="8255000" y="3302000"/>
                <a:ext cx="146050" cy="66675"/>
              </a:xfrm>
              <a:custGeom>
                <a:avLst/>
                <a:gdLst>
                  <a:gd name="connsiteX0" fmla="*/ 146050 w 146050"/>
                  <a:gd name="connsiteY0" fmla="*/ 44450 h 66675"/>
                  <a:gd name="connsiteX1" fmla="*/ 85725 w 146050"/>
                  <a:gd name="connsiteY1" fmla="*/ 0 h 66675"/>
                  <a:gd name="connsiteX2" fmla="*/ 0 w 146050"/>
                  <a:gd name="connsiteY2" fmla="*/ 66675 h 66675"/>
                </a:gdLst>
                <a:ahLst/>
                <a:cxnLst>
                  <a:cxn ang="0">
                    <a:pos x="connsiteX0" y="connsiteY0"/>
                  </a:cxn>
                  <a:cxn ang="0">
                    <a:pos x="connsiteX1" y="connsiteY1"/>
                  </a:cxn>
                  <a:cxn ang="0">
                    <a:pos x="connsiteX2" y="connsiteY2"/>
                  </a:cxn>
                </a:cxnLst>
                <a:rect l="l" t="t" r="r" b="b"/>
                <a:pathLst>
                  <a:path w="146050" h="66675">
                    <a:moveTo>
                      <a:pt x="146050" y="44450"/>
                    </a:moveTo>
                    <a:lnTo>
                      <a:pt x="85725" y="0"/>
                    </a:lnTo>
                    <a:lnTo>
                      <a:pt x="0" y="66675"/>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69" name="Freeform 247">
                <a:extLst>
                  <a:ext uri="{FF2B5EF4-FFF2-40B4-BE49-F238E27FC236}">
                    <a16:creationId xmlns:a16="http://schemas.microsoft.com/office/drawing/2014/main" id="{B029F3C9-32DA-8C2D-B5BC-5D3F004A1CB3}"/>
                  </a:ext>
                </a:extLst>
              </p:cNvPr>
              <p:cNvSpPr/>
              <p:nvPr/>
            </p:nvSpPr>
            <p:spPr bwMode="auto">
              <a:xfrm>
                <a:off x="7877175" y="3302000"/>
                <a:ext cx="276225" cy="92075"/>
              </a:xfrm>
              <a:custGeom>
                <a:avLst/>
                <a:gdLst>
                  <a:gd name="connsiteX0" fmla="*/ 276225 w 276225"/>
                  <a:gd name="connsiteY0" fmla="*/ 53975 h 92075"/>
                  <a:gd name="connsiteX1" fmla="*/ 206375 w 276225"/>
                  <a:gd name="connsiteY1" fmla="*/ 0 h 92075"/>
                  <a:gd name="connsiteX2" fmla="*/ 79375 w 276225"/>
                  <a:gd name="connsiteY2" fmla="*/ 92075 h 92075"/>
                  <a:gd name="connsiteX3" fmla="*/ 0 w 276225"/>
                  <a:gd name="connsiteY3" fmla="*/ 41275 h 92075"/>
                </a:gdLst>
                <a:ahLst/>
                <a:cxnLst>
                  <a:cxn ang="0">
                    <a:pos x="connsiteX0" y="connsiteY0"/>
                  </a:cxn>
                  <a:cxn ang="0">
                    <a:pos x="connsiteX1" y="connsiteY1"/>
                  </a:cxn>
                  <a:cxn ang="0">
                    <a:pos x="connsiteX2" y="connsiteY2"/>
                  </a:cxn>
                  <a:cxn ang="0">
                    <a:pos x="connsiteX3" y="connsiteY3"/>
                  </a:cxn>
                </a:cxnLst>
                <a:rect l="l" t="t" r="r" b="b"/>
                <a:pathLst>
                  <a:path w="276225" h="92075">
                    <a:moveTo>
                      <a:pt x="276225" y="53975"/>
                    </a:moveTo>
                    <a:lnTo>
                      <a:pt x="206375" y="0"/>
                    </a:lnTo>
                    <a:lnTo>
                      <a:pt x="79375" y="92075"/>
                    </a:lnTo>
                    <a:lnTo>
                      <a:pt x="0" y="41275"/>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70" name="Freeform 248">
                <a:extLst>
                  <a:ext uri="{FF2B5EF4-FFF2-40B4-BE49-F238E27FC236}">
                    <a16:creationId xmlns:a16="http://schemas.microsoft.com/office/drawing/2014/main" id="{3C2A2F62-F7F9-1AF5-017F-FEB4ECAE1F97}"/>
                  </a:ext>
                </a:extLst>
              </p:cNvPr>
              <p:cNvSpPr/>
              <p:nvPr/>
            </p:nvSpPr>
            <p:spPr bwMode="auto">
              <a:xfrm>
                <a:off x="7553325" y="3051175"/>
                <a:ext cx="209550" cy="336550"/>
              </a:xfrm>
              <a:custGeom>
                <a:avLst/>
                <a:gdLst>
                  <a:gd name="connsiteX0" fmla="*/ 136525 w 209550"/>
                  <a:gd name="connsiteY0" fmla="*/ 0 h 336550"/>
                  <a:gd name="connsiteX1" fmla="*/ 0 w 209550"/>
                  <a:gd name="connsiteY1" fmla="*/ 98425 h 336550"/>
                  <a:gd name="connsiteX2" fmla="*/ 12700 w 209550"/>
                  <a:gd name="connsiteY2" fmla="*/ 257175 h 336550"/>
                  <a:gd name="connsiteX3" fmla="*/ 130175 w 209550"/>
                  <a:gd name="connsiteY3" fmla="*/ 336550 h 336550"/>
                  <a:gd name="connsiteX4" fmla="*/ 209550 w 209550"/>
                  <a:gd name="connsiteY4" fmla="*/ 292100 h 336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9550" h="336550">
                    <a:moveTo>
                      <a:pt x="136525" y="0"/>
                    </a:moveTo>
                    <a:lnTo>
                      <a:pt x="0" y="98425"/>
                    </a:lnTo>
                    <a:lnTo>
                      <a:pt x="12700" y="257175"/>
                    </a:lnTo>
                    <a:lnTo>
                      <a:pt x="130175" y="336550"/>
                    </a:lnTo>
                    <a:lnTo>
                      <a:pt x="209550" y="292100"/>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71" name="Freeform 249">
                <a:extLst>
                  <a:ext uri="{FF2B5EF4-FFF2-40B4-BE49-F238E27FC236}">
                    <a16:creationId xmlns:a16="http://schemas.microsoft.com/office/drawing/2014/main" id="{60F7C44C-13B1-784A-7B88-2BE19630B040}"/>
                  </a:ext>
                </a:extLst>
              </p:cNvPr>
              <p:cNvSpPr/>
              <p:nvPr/>
            </p:nvSpPr>
            <p:spPr bwMode="auto">
              <a:xfrm>
                <a:off x="7486650" y="3305175"/>
                <a:ext cx="79375" cy="57150"/>
              </a:xfrm>
              <a:custGeom>
                <a:avLst/>
                <a:gdLst>
                  <a:gd name="connsiteX0" fmla="*/ 79375 w 79375"/>
                  <a:gd name="connsiteY0" fmla="*/ 0 h 57150"/>
                  <a:gd name="connsiteX1" fmla="*/ 0 w 79375"/>
                  <a:gd name="connsiteY1" fmla="*/ 57150 h 57150"/>
                </a:gdLst>
                <a:ahLst/>
                <a:cxnLst>
                  <a:cxn ang="0">
                    <a:pos x="connsiteX0" y="connsiteY0"/>
                  </a:cxn>
                  <a:cxn ang="0">
                    <a:pos x="connsiteX1" y="connsiteY1"/>
                  </a:cxn>
                </a:cxnLst>
                <a:rect l="l" t="t" r="r" b="b"/>
                <a:pathLst>
                  <a:path w="79375" h="57150">
                    <a:moveTo>
                      <a:pt x="79375" y="0"/>
                    </a:moveTo>
                    <a:lnTo>
                      <a:pt x="0" y="57150"/>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72" name="Freeform 250">
                <a:extLst>
                  <a:ext uri="{FF2B5EF4-FFF2-40B4-BE49-F238E27FC236}">
                    <a16:creationId xmlns:a16="http://schemas.microsoft.com/office/drawing/2014/main" id="{62A6BB75-B621-109A-98B0-A9BA47D10776}"/>
                  </a:ext>
                </a:extLst>
              </p:cNvPr>
              <p:cNvSpPr/>
              <p:nvPr/>
            </p:nvSpPr>
            <p:spPr bwMode="auto">
              <a:xfrm rot="1288063">
                <a:off x="5441686" y="3276600"/>
                <a:ext cx="79375" cy="57150"/>
              </a:xfrm>
              <a:custGeom>
                <a:avLst/>
                <a:gdLst>
                  <a:gd name="connsiteX0" fmla="*/ 79375 w 79375"/>
                  <a:gd name="connsiteY0" fmla="*/ 0 h 57150"/>
                  <a:gd name="connsiteX1" fmla="*/ 0 w 79375"/>
                  <a:gd name="connsiteY1" fmla="*/ 57150 h 57150"/>
                </a:gdLst>
                <a:ahLst/>
                <a:cxnLst>
                  <a:cxn ang="0">
                    <a:pos x="connsiteX0" y="connsiteY0"/>
                  </a:cxn>
                  <a:cxn ang="0">
                    <a:pos x="connsiteX1" y="connsiteY1"/>
                  </a:cxn>
                </a:cxnLst>
                <a:rect l="l" t="t" r="r" b="b"/>
                <a:pathLst>
                  <a:path w="79375" h="57150">
                    <a:moveTo>
                      <a:pt x="79375" y="0"/>
                    </a:moveTo>
                    <a:lnTo>
                      <a:pt x="0" y="57150"/>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73" name="Freeform 251">
                <a:extLst>
                  <a:ext uri="{FF2B5EF4-FFF2-40B4-BE49-F238E27FC236}">
                    <a16:creationId xmlns:a16="http://schemas.microsoft.com/office/drawing/2014/main" id="{698041A8-004C-73D9-4D33-2F039F1D6DC8}"/>
                  </a:ext>
                </a:extLst>
              </p:cNvPr>
              <p:cNvSpPr/>
              <p:nvPr/>
            </p:nvSpPr>
            <p:spPr bwMode="auto">
              <a:xfrm>
                <a:off x="5527675" y="3149600"/>
                <a:ext cx="225425" cy="241300"/>
              </a:xfrm>
              <a:custGeom>
                <a:avLst/>
                <a:gdLst>
                  <a:gd name="connsiteX0" fmla="*/ 225425 w 225425"/>
                  <a:gd name="connsiteY0" fmla="*/ 76200 h 241300"/>
                  <a:gd name="connsiteX1" fmla="*/ 206375 w 225425"/>
                  <a:gd name="connsiteY1" fmla="*/ 0 h 241300"/>
                  <a:gd name="connsiteX2" fmla="*/ 50800 w 225425"/>
                  <a:gd name="connsiteY2" fmla="*/ 0 h 241300"/>
                  <a:gd name="connsiteX3" fmla="*/ 0 w 225425"/>
                  <a:gd name="connsiteY3" fmla="*/ 146050 h 241300"/>
                  <a:gd name="connsiteX4" fmla="*/ 101600 w 225425"/>
                  <a:gd name="connsiteY4" fmla="*/ 241300 h 241300"/>
                  <a:gd name="connsiteX5" fmla="*/ 174625 w 225425"/>
                  <a:gd name="connsiteY5" fmla="*/ 193675 h 241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5425" h="241300">
                    <a:moveTo>
                      <a:pt x="225425" y="76200"/>
                    </a:moveTo>
                    <a:lnTo>
                      <a:pt x="206375" y="0"/>
                    </a:lnTo>
                    <a:lnTo>
                      <a:pt x="50800" y="0"/>
                    </a:lnTo>
                    <a:lnTo>
                      <a:pt x="0" y="146050"/>
                    </a:lnTo>
                    <a:lnTo>
                      <a:pt x="101600" y="241300"/>
                    </a:lnTo>
                    <a:lnTo>
                      <a:pt x="174625" y="193675"/>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74" name="Freeform 252">
                <a:extLst>
                  <a:ext uri="{FF2B5EF4-FFF2-40B4-BE49-F238E27FC236}">
                    <a16:creationId xmlns:a16="http://schemas.microsoft.com/office/drawing/2014/main" id="{69F501FE-5917-A89A-C82A-2C6B59AC6B0B}"/>
                  </a:ext>
                </a:extLst>
              </p:cNvPr>
              <p:cNvSpPr/>
              <p:nvPr/>
            </p:nvSpPr>
            <p:spPr bwMode="auto">
              <a:xfrm>
                <a:off x="5816600" y="3302000"/>
                <a:ext cx="777875" cy="98425"/>
              </a:xfrm>
              <a:custGeom>
                <a:avLst/>
                <a:gdLst>
                  <a:gd name="connsiteX0" fmla="*/ 0 w 777875"/>
                  <a:gd name="connsiteY0" fmla="*/ 34925 h 98425"/>
                  <a:gd name="connsiteX1" fmla="*/ 79375 w 777875"/>
                  <a:gd name="connsiteY1" fmla="*/ 98425 h 98425"/>
                  <a:gd name="connsiteX2" fmla="*/ 209550 w 777875"/>
                  <a:gd name="connsiteY2" fmla="*/ 6350 h 98425"/>
                  <a:gd name="connsiteX3" fmla="*/ 336550 w 777875"/>
                  <a:gd name="connsiteY3" fmla="*/ 92075 h 98425"/>
                  <a:gd name="connsiteX4" fmla="*/ 457200 w 777875"/>
                  <a:gd name="connsiteY4" fmla="*/ 0 h 98425"/>
                  <a:gd name="connsiteX5" fmla="*/ 581025 w 777875"/>
                  <a:gd name="connsiteY5" fmla="*/ 95250 h 98425"/>
                  <a:gd name="connsiteX6" fmla="*/ 714375 w 777875"/>
                  <a:gd name="connsiteY6" fmla="*/ 0 h 98425"/>
                  <a:gd name="connsiteX7" fmla="*/ 777875 w 777875"/>
                  <a:gd name="connsiteY7" fmla="*/ 50800 h 98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77875" h="98425">
                    <a:moveTo>
                      <a:pt x="0" y="34925"/>
                    </a:moveTo>
                    <a:lnTo>
                      <a:pt x="79375" y="98425"/>
                    </a:lnTo>
                    <a:lnTo>
                      <a:pt x="209550" y="6350"/>
                    </a:lnTo>
                    <a:lnTo>
                      <a:pt x="336550" y="92075"/>
                    </a:lnTo>
                    <a:lnTo>
                      <a:pt x="457200" y="0"/>
                    </a:lnTo>
                    <a:lnTo>
                      <a:pt x="581025" y="95250"/>
                    </a:lnTo>
                    <a:lnTo>
                      <a:pt x="714375" y="0"/>
                    </a:lnTo>
                    <a:lnTo>
                      <a:pt x="777875" y="50800"/>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75" name="Freeform 253">
                <a:extLst>
                  <a:ext uri="{FF2B5EF4-FFF2-40B4-BE49-F238E27FC236}">
                    <a16:creationId xmlns:a16="http://schemas.microsoft.com/office/drawing/2014/main" id="{833806EC-4020-2A81-428D-C93024C0032E}"/>
                  </a:ext>
                </a:extLst>
              </p:cNvPr>
              <p:cNvSpPr/>
              <p:nvPr/>
            </p:nvSpPr>
            <p:spPr bwMode="auto">
              <a:xfrm>
                <a:off x="6721475" y="3302000"/>
                <a:ext cx="269875" cy="88900"/>
              </a:xfrm>
              <a:custGeom>
                <a:avLst/>
                <a:gdLst>
                  <a:gd name="connsiteX0" fmla="*/ 0 w 269875"/>
                  <a:gd name="connsiteY0" fmla="*/ 53975 h 88900"/>
                  <a:gd name="connsiteX1" fmla="*/ 66675 w 269875"/>
                  <a:gd name="connsiteY1" fmla="*/ 0 h 88900"/>
                  <a:gd name="connsiteX2" fmla="*/ 190500 w 269875"/>
                  <a:gd name="connsiteY2" fmla="*/ 88900 h 88900"/>
                  <a:gd name="connsiteX3" fmla="*/ 269875 w 269875"/>
                  <a:gd name="connsiteY3" fmla="*/ 47625 h 88900"/>
                </a:gdLst>
                <a:ahLst/>
                <a:cxnLst>
                  <a:cxn ang="0">
                    <a:pos x="connsiteX0" y="connsiteY0"/>
                  </a:cxn>
                  <a:cxn ang="0">
                    <a:pos x="connsiteX1" y="connsiteY1"/>
                  </a:cxn>
                  <a:cxn ang="0">
                    <a:pos x="connsiteX2" y="connsiteY2"/>
                  </a:cxn>
                  <a:cxn ang="0">
                    <a:pos x="connsiteX3" y="connsiteY3"/>
                  </a:cxn>
                </a:cxnLst>
                <a:rect l="l" t="t" r="r" b="b"/>
                <a:pathLst>
                  <a:path w="269875" h="88900">
                    <a:moveTo>
                      <a:pt x="0" y="53975"/>
                    </a:moveTo>
                    <a:lnTo>
                      <a:pt x="66675" y="0"/>
                    </a:lnTo>
                    <a:lnTo>
                      <a:pt x="190500" y="88900"/>
                    </a:lnTo>
                    <a:lnTo>
                      <a:pt x="269875" y="47625"/>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14" name="Freeform 254">
                <a:extLst>
                  <a:ext uri="{FF2B5EF4-FFF2-40B4-BE49-F238E27FC236}">
                    <a16:creationId xmlns:a16="http://schemas.microsoft.com/office/drawing/2014/main" id="{53B20A69-3B1D-9DE2-3539-2F48FBA4E946}"/>
                  </a:ext>
                </a:extLst>
              </p:cNvPr>
              <p:cNvSpPr/>
              <p:nvPr/>
            </p:nvSpPr>
            <p:spPr bwMode="auto">
              <a:xfrm>
                <a:off x="7089775" y="3295650"/>
                <a:ext cx="288925" cy="92075"/>
              </a:xfrm>
              <a:custGeom>
                <a:avLst/>
                <a:gdLst>
                  <a:gd name="connsiteX0" fmla="*/ 0 w 288925"/>
                  <a:gd name="connsiteY0" fmla="*/ 41275 h 92075"/>
                  <a:gd name="connsiteX1" fmla="*/ 85725 w 288925"/>
                  <a:gd name="connsiteY1" fmla="*/ 92075 h 92075"/>
                  <a:gd name="connsiteX2" fmla="*/ 209550 w 288925"/>
                  <a:gd name="connsiteY2" fmla="*/ 0 h 92075"/>
                  <a:gd name="connsiteX3" fmla="*/ 288925 w 288925"/>
                  <a:gd name="connsiteY3" fmla="*/ 57150 h 92075"/>
                </a:gdLst>
                <a:ahLst/>
                <a:cxnLst>
                  <a:cxn ang="0">
                    <a:pos x="connsiteX0" y="connsiteY0"/>
                  </a:cxn>
                  <a:cxn ang="0">
                    <a:pos x="connsiteX1" y="connsiteY1"/>
                  </a:cxn>
                  <a:cxn ang="0">
                    <a:pos x="connsiteX2" y="connsiteY2"/>
                  </a:cxn>
                  <a:cxn ang="0">
                    <a:pos x="connsiteX3" y="connsiteY3"/>
                  </a:cxn>
                </a:cxnLst>
                <a:rect l="l" t="t" r="r" b="b"/>
                <a:pathLst>
                  <a:path w="288925" h="92075">
                    <a:moveTo>
                      <a:pt x="0" y="41275"/>
                    </a:moveTo>
                    <a:lnTo>
                      <a:pt x="85725" y="92075"/>
                    </a:lnTo>
                    <a:lnTo>
                      <a:pt x="209550" y="0"/>
                    </a:lnTo>
                    <a:lnTo>
                      <a:pt x="288925" y="57150"/>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41" name="Freeform 284">
                <a:extLst>
                  <a:ext uri="{FF2B5EF4-FFF2-40B4-BE49-F238E27FC236}">
                    <a16:creationId xmlns:a16="http://schemas.microsoft.com/office/drawing/2014/main" id="{C9B08C4A-9BD6-BF57-C689-7A3A913DAC1D}"/>
                  </a:ext>
                </a:extLst>
              </p:cNvPr>
              <p:cNvSpPr/>
              <p:nvPr/>
            </p:nvSpPr>
            <p:spPr bwMode="auto">
              <a:xfrm>
                <a:off x="9109075" y="2635250"/>
                <a:ext cx="111125" cy="12700"/>
              </a:xfrm>
              <a:custGeom>
                <a:avLst/>
                <a:gdLst>
                  <a:gd name="connsiteX0" fmla="*/ 0 w 111125"/>
                  <a:gd name="connsiteY0" fmla="*/ 0 h 12700"/>
                  <a:gd name="connsiteX1" fmla="*/ 111125 w 111125"/>
                  <a:gd name="connsiteY1" fmla="*/ 12700 h 12700"/>
                </a:gdLst>
                <a:ahLst/>
                <a:cxnLst>
                  <a:cxn ang="0">
                    <a:pos x="connsiteX0" y="connsiteY0"/>
                  </a:cxn>
                  <a:cxn ang="0">
                    <a:pos x="connsiteX1" y="connsiteY1"/>
                  </a:cxn>
                </a:cxnLst>
                <a:rect l="l" t="t" r="r" b="b"/>
                <a:pathLst>
                  <a:path w="111125" h="12700">
                    <a:moveTo>
                      <a:pt x="0" y="0"/>
                    </a:moveTo>
                    <a:lnTo>
                      <a:pt x="111125" y="12700"/>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271" name="Freeform 285">
                <a:extLst>
                  <a:ext uri="{FF2B5EF4-FFF2-40B4-BE49-F238E27FC236}">
                    <a16:creationId xmlns:a16="http://schemas.microsoft.com/office/drawing/2014/main" id="{6911D9CB-A11F-9C70-3626-9127D4E4A632}"/>
                  </a:ext>
                </a:extLst>
              </p:cNvPr>
              <p:cNvSpPr/>
              <p:nvPr/>
            </p:nvSpPr>
            <p:spPr bwMode="auto">
              <a:xfrm rot="18025168">
                <a:off x="9178925" y="2803525"/>
                <a:ext cx="111125" cy="12700"/>
              </a:xfrm>
              <a:custGeom>
                <a:avLst/>
                <a:gdLst>
                  <a:gd name="connsiteX0" fmla="*/ 0 w 111125"/>
                  <a:gd name="connsiteY0" fmla="*/ 0 h 12700"/>
                  <a:gd name="connsiteX1" fmla="*/ 111125 w 111125"/>
                  <a:gd name="connsiteY1" fmla="*/ 12700 h 12700"/>
                </a:gdLst>
                <a:ahLst/>
                <a:cxnLst>
                  <a:cxn ang="0">
                    <a:pos x="connsiteX0" y="connsiteY0"/>
                  </a:cxn>
                  <a:cxn ang="0">
                    <a:pos x="connsiteX1" y="connsiteY1"/>
                  </a:cxn>
                </a:cxnLst>
                <a:rect l="l" t="t" r="r" b="b"/>
                <a:pathLst>
                  <a:path w="111125" h="12700">
                    <a:moveTo>
                      <a:pt x="0" y="0"/>
                    </a:moveTo>
                    <a:lnTo>
                      <a:pt x="111125" y="12700"/>
                    </a:lnTo>
                  </a:path>
                </a:pathLst>
              </a:custGeom>
              <a:noFill/>
              <a:ln w="158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sp>
          <p:nvSpPr>
            <p:cNvPr id="326" name="Rectangle 325">
              <a:extLst>
                <a:ext uri="{FF2B5EF4-FFF2-40B4-BE49-F238E27FC236}">
                  <a16:creationId xmlns:a16="http://schemas.microsoft.com/office/drawing/2014/main" id="{AB237AA2-C374-5339-66F5-B67304E296F8}"/>
                </a:ext>
              </a:extLst>
            </p:cNvPr>
            <p:cNvSpPr/>
            <p:nvPr/>
          </p:nvSpPr>
          <p:spPr bwMode="auto">
            <a:xfrm>
              <a:off x="2625276" y="4096688"/>
              <a:ext cx="145210" cy="138043"/>
            </a:xfrm>
            <a:prstGeom prst="rect">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27" name="Rectangle 326">
              <a:extLst>
                <a:ext uri="{FF2B5EF4-FFF2-40B4-BE49-F238E27FC236}">
                  <a16:creationId xmlns:a16="http://schemas.microsoft.com/office/drawing/2014/main" id="{0C8772F7-EA77-8A05-B4BD-2E017A82E571}"/>
                </a:ext>
              </a:extLst>
            </p:cNvPr>
            <p:cNvSpPr/>
            <p:nvPr/>
          </p:nvSpPr>
          <p:spPr bwMode="auto">
            <a:xfrm>
              <a:off x="3542864" y="2977054"/>
              <a:ext cx="337177" cy="275758"/>
            </a:xfrm>
            <a:prstGeom prst="rect">
              <a:avLst/>
            </a:prstGeom>
            <a:solidFill>
              <a:schemeClr val="accent3"/>
            </a:solidFill>
            <a:ln w="0">
              <a:noFill/>
              <a:miter lim="800000"/>
              <a:headEnd/>
              <a:tailEnd/>
            </a:ln>
          </p:spPr>
          <p:txBody>
            <a:bodyPr lIns="0" tIns="0" rIns="0" bIns="0"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Cys</a:t>
              </a:r>
            </a:p>
          </p:txBody>
        </p:sp>
        <p:grpSp>
          <p:nvGrpSpPr>
            <p:cNvPr id="328" name="Group 327">
              <a:extLst>
                <a:ext uri="{FF2B5EF4-FFF2-40B4-BE49-F238E27FC236}">
                  <a16:creationId xmlns:a16="http://schemas.microsoft.com/office/drawing/2014/main" id="{0289E111-FE13-A9E4-775B-09EC02E568B9}"/>
                </a:ext>
              </a:extLst>
            </p:cNvPr>
            <p:cNvGrpSpPr/>
            <p:nvPr/>
          </p:nvGrpSpPr>
          <p:grpSpPr>
            <a:xfrm rot="2548396">
              <a:off x="2605507" y="4370174"/>
              <a:ext cx="234361" cy="206189"/>
              <a:chOff x="2276940" y="3234086"/>
              <a:chExt cx="234361" cy="206189"/>
            </a:xfrm>
          </p:grpSpPr>
          <p:sp>
            <p:nvSpPr>
              <p:cNvPr id="329" name="32-Point Star 380">
                <a:extLst>
                  <a:ext uri="{FF2B5EF4-FFF2-40B4-BE49-F238E27FC236}">
                    <a16:creationId xmlns:a16="http://schemas.microsoft.com/office/drawing/2014/main" id="{F0BECCE8-24B9-4407-8373-507704C0BD1C}"/>
                  </a:ext>
                </a:extLst>
              </p:cNvPr>
              <p:cNvSpPr/>
              <p:nvPr/>
            </p:nvSpPr>
            <p:spPr bwMode="auto">
              <a:xfrm>
                <a:off x="2276940" y="3263140"/>
                <a:ext cx="177135" cy="177135"/>
              </a:xfrm>
              <a:prstGeom prst="star32">
                <a:avLst/>
              </a:prstGeom>
              <a:solidFill>
                <a:schemeClr val="accent5"/>
              </a:solidFill>
              <a:ln w="6350">
                <a:solidFill>
                  <a:schemeClr val="accent5">
                    <a:lumMod val="5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30" name="Freeform 381">
                <a:extLst>
                  <a:ext uri="{FF2B5EF4-FFF2-40B4-BE49-F238E27FC236}">
                    <a16:creationId xmlns:a16="http://schemas.microsoft.com/office/drawing/2014/main" id="{E694E6FC-01B4-93E0-94C2-06E977E5ADDD}"/>
                  </a:ext>
                </a:extLst>
              </p:cNvPr>
              <p:cNvSpPr/>
              <p:nvPr/>
            </p:nvSpPr>
            <p:spPr bwMode="auto">
              <a:xfrm>
                <a:off x="2422325" y="3234086"/>
                <a:ext cx="88976" cy="80771"/>
              </a:xfrm>
              <a:custGeom>
                <a:avLst/>
                <a:gdLst>
                  <a:gd name="connsiteX0" fmla="*/ 0 w 73025"/>
                  <a:gd name="connsiteY0" fmla="*/ 50800 h 50800"/>
                  <a:gd name="connsiteX1" fmla="*/ 73025 w 73025"/>
                  <a:gd name="connsiteY1" fmla="*/ 0 h 50800"/>
                </a:gdLst>
                <a:ahLst/>
                <a:cxnLst>
                  <a:cxn ang="0">
                    <a:pos x="connsiteX0" y="connsiteY0"/>
                  </a:cxn>
                  <a:cxn ang="0">
                    <a:pos x="connsiteX1" y="connsiteY1"/>
                  </a:cxn>
                </a:cxnLst>
                <a:rect l="l" t="t" r="r" b="b"/>
                <a:pathLst>
                  <a:path w="73025" h="50800">
                    <a:moveTo>
                      <a:pt x="0" y="50800"/>
                    </a:moveTo>
                    <a:lnTo>
                      <a:pt x="73025" y="0"/>
                    </a:lnTo>
                  </a:path>
                </a:pathLst>
              </a:custGeom>
              <a:noFill/>
              <a:ln w="28575">
                <a:solidFill>
                  <a:schemeClr val="accent5">
                    <a:lumMod val="50000"/>
                  </a:schemeClr>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331" name="Group 330">
              <a:extLst>
                <a:ext uri="{FF2B5EF4-FFF2-40B4-BE49-F238E27FC236}">
                  <a16:creationId xmlns:a16="http://schemas.microsoft.com/office/drawing/2014/main" id="{89D194FE-0847-4581-A244-604E35C572D9}"/>
                </a:ext>
              </a:extLst>
            </p:cNvPr>
            <p:cNvGrpSpPr/>
            <p:nvPr/>
          </p:nvGrpSpPr>
          <p:grpSpPr>
            <a:xfrm>
              <a:off x="545213" y="1644930"/>
              <a:ext cx="2780247" cy="3259577"/>
              <a:chOff x="1753838" y="1838347"/>
              <a:chExt cx="2780247" cy="3259577"/>
            </a:xfrm>
          </p:grpSpPr>
          <p:grpSp>
            <p:nvGrpSpPr>
              <p:cNvPr id="332" name="Group 331">
                <a:extLst>
                  <a:ext uri="{FF2B5EF4-FFF2-40B4-BE49-F238E27FC236}">
                    <a16:creationId xmlns:a16="http://schemas.microsoft.com/office/drawing/2014/main" id="{37DC8C5A-40A9-766D-BC36-688722DD04FC}"/>
                  </a:ext>
                </a:extLst>
              </p:cNvPr>
              <p:cNvGrpSpPr/>
              <p:nvPr/>
            </p:nvGrpSpPr>
            <p:grpSpPr>
              <a:xfrm>
                <a:off x="1753838" y="1841352"/>
                <a:ext cx="1362561" cy="3256572"/>
                <a:chOff x="1855443" y="1841352"/>
                <a:chExt cx="1362561" cy="3256572"/>
              </a:xfrm>
            </p:grpSpPr>
            <p:cxnSp>
              <p:nvCxnSpPr>
                <p:cNvPr id="366" name="Straight Connector 365">
                  <a:extLst>
                    <a:ext uri="{FF2B5EF4-FFF2-40B4-BE49-F238E27FC236}">
                      <a16:creationId xmlns:a16="http://schemas.microsoft.com/office/drawing/2014/main" id="{891501D2-EE59-32C7-4D6F-4C80B7660ED2}"/>
                    </a:ext>
                  </a:extLst>
                </p:cNvPr>
                <p:cNvCxnSpPr>
                  <a:cxnSpLocks/>
                  <a:stCxn id="397" idx="0"/>
                  <a:endCxn id="397" idx="0"/>
                </p:cNvCxnSpPr>
                <p:nvPr/>
              </p:nvCxnSpPr>
              <p:spPr bwMode="auto">
                <a:xfrm>
                  <a:off x="2221406" y="2760127"/>
                  <a:ext cx="0" cy="0"/>
                </a:xfrm>
                <a:prstGeom prst="line">
                  <a:avLst/>
                </a:prstGeom>
                <a:noFill/>
                <a:ln w="28575" cap="flat" cmpd="sng" algn="ctr">
                  <a:solidFill>
                    <a:schemeClr val="bg1"/>
                  </a:solidFill>
                  <a:prstDash val="solid"/>
                  <a:round/>
                  <a:headEnd type="none" w="med" len="med"/>
                  <a:tailEnd type="none" w="med" len="med"/>
                </a:ln>
                <a:effectLst/>
              </p:spPr>
            </p:cxnSp>
            <p:grpSp>
              <p:nvGrpSpPr>
                <p:cNvPr id="367" name="Group 366">
                  <a:extLst>
                    <a:ext uri="{FF2B5EF4-FFF2-40B4-BE49-F238E27FC236}">
                      <a16:creationId xmlns:a16="http://schemas.microsoft.com/office/drawing/2014/main" id="{C49EF4F5-8A1B-F2F3-C797-1D371FBA9134}"/>
                    </a:ext>
                  </a:extLst>
                </p:cNvPr>
                <p:cNvGrpSpPr/>
                <p:nvPr/>
              </p:nvGrpSpPr>
              <p:grpSpPr>
                <a:xfrm>
                  <a:off x="1855443" y="1841352"/>
                  <a:ext cx="980824" cy="1509368"/>
                  <a:chOff x="1855443" y="1841352"/>
                  <a:chExt cx="980824" cy="1509368"/>
                </a:xfrm>
              </p:grpSpPr>
              <p:grpSp>
                <p:nvGrpSpPr>
                  <p:cNvPr id="390" name="Group 389">
                    <a:extLst>
                      <a:ext uri="{FF2B5EF4-FFF2-40B4-BE49-F238E27FC236}">
                        <a16:creationId xmlns:a16="http://schemas.microsoft.com/office/drawing/2014/main" id="{1284BFEC-C97A-848F-96CD-21F59B4B0973}"/>
                      </a:ext>
                    </a:extLst>
                  </p:cNvPr>
                  <p:cNvGrpSpPr/>
                  <p:nvPr/>
                </p:nvGrpSpPr>
                <p:grpSpPr>
                  <a:xfrm>
                    <a:off x="1855443" y="2077027"/>
                    <a:ext cx="670256" cy="1273693"/>
                    <a:chOff x="1855443" y="2077027"/>
                    <a:chExt cx="670256" cy="1273693"/>
                  </a:xfrm>
                </p:grpSpPr>
                <p:sp>
                  <p:nvSpPr>
                    <p:cNvPr id="395" name="Freeform 324">
                      <a:extLst>
                        <a:ext uri="{FF2B5EF4-FFF2-40B4-BE49-F238E27FC236}">
                          <a16:creationId xmlns:a16="http://schemas.microsoft.com/office/drawing/2014/main" id="{41FFC072-4CA8-E253-E712-7669656A5018}"/>
                        </a:ext>
                      </a:extLst>
                    </p:cNvPr>
                    <p:cNvSpPr/>
                    <p:nvPr/>
                  </p:nvSpPr>
                  <p:spPr bwMode="auto">
                    <a:xfrm>
                      <a:off x="2152650" y="2663825"/>
                      <a:ext cx="79375" cy="95250"/>
                    </a:xfrm>
                    <a:custGeom>
                      <a:avLst/>
                      <a:gdLst>
                        <a:gd name="connsiteX0" fmla="*/ 0 w 79375"/>
                        <a:gd name="connsiteY0" fmla="*/ 0 h 95250"/>
                        <a:gd name="connsiteX1" fmla="*/ 79375 w 79375"/>
                        <a:gd name="connsiteY1" fmla="*/ 95250 h 95250"/>
                      </a:gdLst>
                      <a:ahLst/>
                      <a:cxnLst>
                        <a:cxn ang="0">
                          <a:pos x="connsiteX0" y="connsiteY0"/>
                        </a:cxn>
                        <a:cxn ang="0">
                          <a:pos x="connsiteX1" y="connsiteY1"/>
                        </a:cxn>
                      </a:cxnLst>
                      <a:rect l="l" t="t" r="r" b="b"/>
                      <a:pathLst>
                        <a:path w="79375" h="95250">
                          <a:moveTo>
                            <a:pt x="0" y="0"/>
                          </a:moveTo>
                          <a:lnTo>
                            <a:pt x="79375" y="95250"/>
                          </a:lnTo>
                        </a:path>
                      </a:pathLst>
                    </a:custGeom>
                    <a:noFill/>
                    <a:ln w="19050">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96" name="Rectangle 395">
                      <a:extLst>
                        <a:ext uri="{FF2B5EF4-FFF2-40B4-BE49-F238E27FC236}">
                          <a16:creationId xmlns:a16="http://schemas.microsoft.com/office/drawing/2014/main" id="{BD9CFE26-0F48-284E-5335-54E608852004}"/>
                        </a:ext>
                      </a:extLst>
                    </p:cNvPr>
                    <p:cNvSpPr/>
                    <p:nvPr/>
                  </p:nvSpPr>
                  <p:spPr bwMode="auto">
                    <a:xfrm rot="19234387">
                      <a:off x="1855443" y="2077027"/>
                      <a:ext cx="177800" cy="666419"/>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97" name="Rectangle 396">
                      <a:extLst>
                        <a:ext uri="{FF2B5EF4-FFF2-40B4-BE49-F238E27FC236}">
                          <a16:creationId xmlns:a16="http://schemas.microsoft.com/office/drawing/2014/main" id="{22DD594E-B1A3-6138-3446-AE98211B2B71}"/>
                        </a:ext>
                      </a:extLst>
                    </p:cNvPr>
                    <p:cNvSpPr/>
                    <p:nvPr/>
                  </p:nvSpPr>
                  <p:spPr bwMode="auto">
                    <a:xfrm rot="19234387">
                      <a:off x="2340350" y="2684301"/>
                      <a:ext cx="185349" cy="666419"/>
                    </a:xfrm>
                    <a:prstGeom prst="rect">
                      <a:avLst/>
                    </a:prstGeom>
                    <a:solidFill>
                      <a:schemeClr val="accent6"/>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391" name="Group 390">
                    <a:extLst>
                      <a:ext uri="{FF2B5EF4-FFF2-40B4-BE49-F238E27FC236}">
                        <a16:creationId xmlns:a16="http://schemas.microsoft.com/office/drawing/2014/main" id="{4BFB997E-B364-038A-63E0-A583EC21F44E}"/>
                      </a:ext>
                    </a:extLst>
                  </p:cNvPr>
                  <p:cNvGrpSpPr/>
                  <p:nvPr/>
                </p:nvGrpSpPr>
                <p:grpSpPr>
                  <a:xfrm>
                    <a:off x="2166011" y="1841352"/>
                    <a:ext cx="670256" cy="1273693"/>
                    <a:chOff x="1855443" y="2077027"/>
                    <a:chExt cx="670256" cy="1273693"/>
                  </a:xfrm>
                </p:grpSpPr>
                <p:sp>
                  <p:nvSpPr>
                    <p:cNvPr id="392" name="Freeform 327">
                      <a:extLst>
                        <a:ext uri="{FF2B5EF4-FFF2-40B4-BE49-F238E27FC236}">
                          <a16:creationId xmlns:a16="http://schemas.microsoft.com/office/drawing/2014/main" id="{31AF4991-414D-8FA9-FDCB-301DD56C1391}"/>
                        </a:ext>
                      </a:extLst>
                    </p:cNvPr>
                    <p:cNvSpPr/>
                    <p:nvPr/>
                  </p:nvSpPr>
                  <p:spPr bwMode="auto">
                    <a:xfrm>
                      <a:off x="2152650" y="2663825"/>
                      <a:ext cx="79375" cy="95250"/>
                    </a:xfrm>
                    <a:custGeom>
                      <a:avLst/>
                      <a:gdLst>
                        <a:gd name="connsiteX0" fmla="*/ 0 w 79375"/>
                        <a:gd name="connsiteY0" fmla="*/ 0 h 95250"/>
                        <a:gd name="connsiteX1" fmla="*/ 79375 w 79375"/>
                        <a:gd name="connsiteY1" fmla="*/ 95250 h 95250"/>
                      </a:gdLst>
                      <a:ahLst/>
                      <a:cxnLst>
                        <a:cxn ang="0">
                          <a:pos x="connsiteX0" y="connsiteY0"/>
                        </a:cxn>
                        <a:cxn ang="0">
                          <a:pos x="connsiteX1" y="connsiteY1"/>
                        </a:cxn>
                      </a:cxnLst>
                      <a:rect l="l" t="t" r="r" b="b"/>
                      <a:pathLst>
                        <a:path w="79375" h="95250">
                          <a:moveTo>
                            <a:pt x="0" y="0"/>
                          </a:moveTo>
                          <a:lnTo>
                            <a:pt x="79375" y="95250"/>
                          </a:lnTo>
                        </a:path>
                      </a:pathLst>
                    </a:custGeom>
                    <a:noFill/>
                    <a:ln w="19050">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93" name="Rectangle 392">
                      <a:extLst>
                        <a:ext uri="{FF2B5EF4-FFF2-40B4-BE49-F238E27FC236}">
                          <a16:creationId xmlns:a16="http://schemas.microsoft.com/office/drawing/2014/main" id="{4683BD43-80D2-FBAE-1475-D6AE3943BCA8}"/>
                        </a:ext>
                      </a:extLst>
                    </p:cNvPr>
                    <p:cNvSpPr/>
                    <p:nvPr/>
                  </p:nvSpPr>
                  <p:spPr bwMode="auto">
                    <a:xfrm rot="19234387">
                      <a:off x="1855443" y="2077027"/>
                      <a:ext cx="177800" cy="666419"/>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94" name="Rectangle 393">
                      <a:extLst>
                        <a:ext uri="{FF2B5EF4-FFF2-40B4-BE49-F238E27FC236}">
                          <a16:creationId xmlns:a16="http://schemas.microsoft.com/office/drawing/2014/main" id="{F6A88ED9-4DA7-6A5B-F20F-F6C1097CE8F3}"/>
                        </a:ext>
                      </a:extLst>
                    </p:cNvPr>
                    <p:cNvSpPr/>
                    <p:nvPr/>
                  </p:nvSpPr>
                  <p:spPr bwMode="auto">
                    <a:xfrm rot="19234387">
                      <a:off x="2340350" y="2684301"/>
                      <a:ext cx="185349" cy="666419"/>
                    </a:xfrm>
                    <a:prstGeom prst="rect">
                      <a:avLst/>
                    </a:prstGeom>
                    <a:solidFill>
                      <a:schemeClr val="accent6"/>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sp>
              <p:nvSpPr>
                <p:cNvPr id="368" name="Rectangle 367">
                  <a:extLst>
                    <a:ext uri="{FF2B5EF4-FFF2-40B4-BE49-F238E27FC236}">
                      <a16:creationId xmlns:a16="http://schemas.microsoft.com/office/drawing/2014/main" id="{83E126A9-F9E6-6B78-C286-C56FE645925B}"/>
                    </a:ext>
                  </a:extLst>
                </p:cNvPr>
                <p:cNvSpPr/>
                <p:nvPr/>
              </p:nvSpPr>
              <p:spPr bwMode="auto">
                <a:xfrm rot="19259610">
                  <a:off x="2544266" y="3168722"/>
                  <a:ext cx="92401" cy="90424"/>
                </a:xfrm>
                <a:prstGeom prst="rect">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69" name="Rectangle 368">
                  <a:extLst>
                    <a:ext uri="{FF2B5EF4-FFF2-40B4-BE49-F238E27FC236}">
                      <a16:creationId xmlns:a16="http://schemas.microsoft.com/office/drawing/2014/main" id="{8E741615-4A65-53DA-385A-EA320EF866A8}"/>
                    </a:ext>
                  </a:extLst>
                </p:cNvPr>
                <p:cNvSpPr/>
                <p:nvPr/>
              </p:nvSpPr>
              <p:spPr bwMode="auto">
                <a:xfrm rot="19259610">
                  <a:off x="2850566" y="2927337"/>
                  <a:ext cx="92401" cy="90424"/>
                </a:xfrm>
                <a:prstGeom prst="rect">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70" name="Freeform 367">
                  <a:extLst>
                    <a:ext uri="{FF2B5EF4-FFF2-40B4-BE49-F238E27FC236}">
                      <a16:creationId xmlns:a16="http://schemas.microsoft.com/office/drawing/2014/main" id="{8D7849A0-3F0B-6367-8FA2-ADD04B142FB3}"/>
                    </a:ext>
                  </a:extLst>
                </p:cNvPr>
                <p:cNvSpPr/>
                <p:nvPr/>
              </p:nvSpPr>
              <p:spPr bwMode="auto">
                <a:xfrm>
                  <a:off x="2946401" y="3038475"/>
                  <a:ext cx="58002" cy="622300"/>
                </a:xfrm>
                <a:custGeom>
                  <a:avLst/>
                  <a:gdLst>
                    <a:gd name="connsiteX0" fmla="*/ 0 w 73025"/>
                    <a:gd name="connsiteY0" fmla="*/ 0 h 622300"/>
                    <a:gd name="connsiteX1" fmla="*/ 53975 w 73025"/>
                    <a:gd name="connsiteY1" fmla="*/ 127000 h 622300"/>
                    <a:gd name="connsiteX2" fmla="*/ 73025 w 73025"/>
                    <a:gd name="connsiteY2" fmla="*/ 622300 h 622300"/>
                    <a:gd name="connsiteX0" fmla="*/ 0 w 73025"/>
                    <a:gd name="connsiteY0" fmla="*/ 0 h 622300"/>
                    <a:gd name="connsiteX1" fmla="*/ 53975 w 73025"/>
                    <a:gd name="connsiteY1" fmla="*/ 139700 h 622300"/>
                    <a:gd name="connsiteX2" fmla="*/ 73025 w 73025"/>
                    <a:gd name="connsiteY2" fmla="*/ 622300 h 622300"/>
                    <a:gd name="connsiteX0" fmla="*/ 0 w 73025"/>
                    <a:gd name="connsiteY0" fmla="*/ 0 h 622300"/>
                    <a:gd name="connsiteX1" fmla="*/ 53975 w 73025"/>
                    <a:gd name="connsiteY1" fmla="*/ 139700 h 622300"/>
                    <a:gd name="connsiteX2" fmla="*/ 73025 w 73025"/>
                    <a:gd name="connsiteY2" fmla="*/ 622300 h 622300"/>
                  </a:gdLst>
                  <a:ahLst/>
                  <a:cxnLst>
                    <a:cxn ang="0">
                      <a:pos x="connsiteX0" y="connsiteY0"/>
                    </a:cxn>
                    <a:cxn ang="0">
                      <a:pos x="connsiteX1" y="connsiteY1"/>
                    </a:cxn>
                    <a:cxn ang="0">
                      <a:pos x="connsiteX2" y="connsiteY2"/>
                    </a:cxn>
                  </a:cxnLst>
                  <a:rect l="l" t="t" r="r" b="b"/>
                  <a:pathLst>
                    <a:path w="73025" h="622300">
                      <a:moveTo>
                        <a:pt x="0" y="0"/>
                      </a:moveTo>
                      <a:cubicBezTo>
                        <a:pt x="17992" y="46567"/>
                        <a:pt x="42333" y="74083"/>
                        <a:pt x="53975" y="139700"/>
                      </a:cubicBezTo>
                      <a:lnTo>
                        <a:pt x="73025" y="622300"/>
                      </a:lnTo>
                    </a:path>
                  </a:pathLst>
                </a:custGeom>
                <a:noFill/>
                <a:ln w="28575">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nvGrpSpPr>
                <p:cNvPr id="371" name="Group 370">
                  <a:extLst>
                    <a:ext uri="{FF2B5EF4-FFF2-40B4-BE49-F238E27FC236}">
                      <a16:creationId xmlns:a16="http://schemas.microsoft.com/office/drawing/2014/main" id="{EC866136-FFBA-8289-C1AB-5331AA1AF3D8}"/>
                    </a:ext>
                  </a:extLst>
                </p:cNvPr>
                <p:cNvGrpSpPr/>
                <p:nvPr/>
              </p:nvGrpSpPr>
              <p:grpSpPr>
                <a:xfrm>
                  <a:off x="2276940" y="3234086"/>
                  <a:ext cx="234361" cy="206189"/>
                  <a:chOff x="2276940" y="3234086"/>
                  <a:chExt cx="234361" cy="206189"/>
                </a:xfrm>
              </p:grpSpPr>
              <p:sp>
                <p:nvSpPr>
                  <p:cNvPr id="388" name="32-Point Star 360">
                    <a:extLst>
                      <a:ext uri="{FF2B5EF4-FFF2-40B4-BE49-F238E27FC236}">
                        <a16:creationId xmlns:a16="http://schemas.microsoft.com/office/drawing/2014/main" id="{F35DF4E3-7EC3-A108-164E-D46F97F20C29}"/>
                      </a:ext>
                    </a:extLst>
                  </p:cNvPr>
                  <p:cNvSpPr/>
                  <p:nvPr/>
                </p:nvSpPr>
                <p:spPr bwMode="auto">
                  <a:xfrm>
                    <a:off x="2276940" y="3263140"/>
                    <a:ext cx="177135" cy="177135"/>
                  </a:xfrm>
                  <a:prstGeom prst="star32">
                    <a:avLst/>
                  </a:prstGeom>
                  <a:solidFill>
                    <a:schemeClr val="accent5"/>
                  </a:solidFill>
                  <a:ln w="6350">
                    <a:solidFill>
                      <a:schemeClr val="accent5">
                        <a:lumMod val="5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89" name="Freeform 368">
                    <a:extLst>
                      <a:ext uri="{FF2B5EF4-FFF2-40B4-BE49-F238E27FC236}">
                        <a16:creationId xmlns:a16="http://schemas.microsoft.com/office/drawing/2014/main" id="{A0FD06E3-ACA9-3740-1692-B757CC162AA1}"/>
                      </a:ext>
                    </a:extLst>
                  </p:cNvPr>
                  <p:cNvSpPr/>
                  <p:nvPr/>
                </p:nvSpPr>
                <p:spPr bwMode="auto">
                  <a:xfrm>
                    <a:off x="2422325" y="3234086"/>
                    <a:ext cx="88976" cy="80771"/>
                  </a:xfrm>
                  <a:custGeom>
                    <a:avLst/>
                    <a:gdLst>
                      <a:gd name="connsiteX0" fmla="*/ 0 w 73025"/>
                      <a:gd name="connsiteY0" fmla="*/ 50800 h 50800"/>
                      <a:gd name="connsiteX1" fmla="*/ 73025 w 73025"/>
                      <a:gd name="connsiteY1" fmla="*/ 0 h 50800"/>
                    </a:gdLst>
                    <a:ahLst/>
                    <a:cxnLst>
                      <a:cxn ang="0">
                        <a:pos x="connsiteX0" y="connsiteY0"/>
                      </a:cxn>
                      <a:cxn ang="0">
                        <a:pos x="connsiteX1" y="connsiteY1"/>
                      </a:cxn>
                    </a:cxnLst>
                    <a:rect l="l" t="t" r="r" b="b"/>
                    <a:pathLst>
                      <a:path w="73025" h="50800">
                        <a:moveTo>
                          <a:pt x="0" y="50800"/>
                        </a:moveTo>
                        <a:lnTo>
                          <a:pt x="73025" y="0"/>
                        </a:lnTo>
                      </a:path>
                    </a:pathLst>
                  </a:custGeom>
                  <a:noFill/>
                  <a:ln w="28575">
                    <a:solidFill>
                      <a:schemeClr val="accent5">
                        <a:lumMod val="50000"/>
                      </a:schemeClr>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372" name="Group 371">
                  <a:extLst>
                    <a:ext uri="{FF2B5EF4-FFF2-40B4-BE49-F238E27FC236}">
                      <a16:creationId xmlns:a16="http://schemas.microsoft.com/office/drawing/2014/main" id="{6A852BDE-35F9-60C2-D3A8-C10353BA0093}"/>
                    </a:ext>
                  </a:extLst>
                </p:cNvPr>
                <p:cNvGrpSpPr/>
                <p:nvPr/>
              </p:nvGrpSpPr>
              <p:grpSpPr>
                <a:xfrm rot="11434668">
                  <a:off x="2957835" y="2702255"/>
                  <a:ext cx="234361" cy="206189"/>
                  <a:chOff x="2276940" y="3234086"/>
                  <a:chExt cx="234361" cy="206189"/>
                </a:xfrm>
              </p:grpSpPr>
              <p:sp>
                <p:nvSpPr>
                  <p:cNvPr id="386" name="32-Point Star 371">
                    <a:extLst>
                      <a:ext uri="{FF2B5EF4-FFF2-40B4-BE49-F238E27FC236}">
                        <a16:creationId xmlns:a16="http://schemas.microsoft.com/office/drawing/2014/main" id="{F322B6DE-8BC8-E2C1-8DAC-CDD3B93348CC}"/>
                      </a:ext>
                    </a:extLst>
                  </p:cNvPr>
                  <p:cNvSpPr/>
                  <p:nvPr/>
                </p:nvSpPr>
                <p:spPr bwMode="auto">
                  <a:xfrm>
                    <a:off x="2276940" y="3263140"/>
                    <a:ext cx="177135" cy="177135"/>
                  </a:xfrm>
                  <a:prstGeom prst="star32">
                    <a:avLst/>
                  </a:prstGeom>
                  <a:solidFill>
                    <a:schemeClr val="accent5"/>
                  </a:solidFill>
                  <a:ln w="6350">
                    <a:solidFill>
                      <a:schemeClr val="accent5">
                        <a:lumMod val="5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87" name="Freeform 372">
                    <a:extLst>
                      <a:ext uri="{FF2B5EF4-FFF2-40B4-BE49-F238E27FC236}">
                        <a16:creationId xmlns:a16="http://schemas.microsoft.com/office/drawing/2014/main" id="{AD959FF4-211F-50D5-FCD3-8354C838628B}"/>
                      </a:ext>
                    </a:extLst>
                  </p:cNvPr>
                  <p:cNvSpPr/>
                  <p:nvPr/>
                </p:nvSpPr>
                <p:spPr bwMode="auto">
                  <a:xfrm>
                    <a:off x="2422325" y="3234086"/>
                    <a:ext cx="88976" cy="80771"/>
                  </a:xfrm>
                  <a:custGeom>
                    <a:avLst/>
                    <a:gdLst>
                      <a:gd name="connsiteX0" fmla="*/ 0 w 73025"/>
                      <a:gd name="connsiteY0" fmla="*/ 50800 h 50800"/>
                      <a:gd name="connsiteX1" fmla="*/ 73025 w 73025"/>
                      <a:gd name="connsiteY1" fmla="*/ 0 h 50800"/>
                    </a:gdLst>
                    <a:ahLst/>
                    <a:cxnLst>
                      <a:cxn ang="0">
                        <a:pos x="connsiteX0" y="connsiteY0"/>
                      </a:cxn>
                      <a:cxn ang="0">
                        <a:pos x="connsiteX1" y="connsiteY1"/>
                      </a:cxn>
                    </a:cxnLst>
                    <a:rect l="l" t="t" r="r" b="b"/>
                    <a:pathLst>
                      <a:path w="73025" h="50800">
                        <a:moveTo>
                          <a:pt x="0" y="50800"/>
                        </a:moveTo>
                        <a:lnTo>
                          <a:pt x="73025" y="0"/>
                        </a:lnTo>
                      </a:path>
                    </a:pathLst>
                  </a:custGeom>
                  <a:noFill/>
                  <a:ln w="28575">
                    <a:solidFill>
                      <a:schemeClr val="accent5">
                        <a:lumMod val="50000"/>
                      </a:schemeClr>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373" name="Group 372">
                  <a:extLst>
                    <a:ext uri="{FF2B5EF4-FFF2-40B4-BE49-F238E27FC236}">
                      <a16:creationId xmlns:a16="http://schemas.microsoft.com/office/drawing/2014/main" id="{B96028FB-0238-D423-DD06-36BF48EA2A4D}"/>
                    </a:ext>
                  </a:extLst>
                </p:cNvPr>
                <p:cNvGrpSpPr/>
                <p:nvPr/>
              </p:nvGrpSpPr>
              <p:grpSpPr>
                <a:xfrm rot="9457758">
                  <a:off x="2983643" y="3067376"/>
                  <a:ext cx="234361" cy="206189"/>
                  <a:chOff x="2276940" y="3234086"/>
                  <a:chExt cx="234361" cy="206189"/>
                </a:xfrm>
              </p:grpSpPr>
              <p:sp>
                <p:nvSpPr>
                  <p:cNvPr id="384" name="32-Point Star 374">
                    <a:extLst>
                      <a:ext uri="{FF2B5EF4-FFF2-40B4-BE49-F238E27FC236}">
                        <a16:creationId xmlns:a16="http://schemas.microsoft.com/office/drawing/2014/main" id="{8C3BEEAC-155C-B2B4-0CD6-C691FADB78AE}"/>
                      </a:ext>
                    </a:extLst>
                  </p:cNvPr>
                  <p:cNvSpPr/>
                  <p:nvPr/>
                </p:nvSpPr>
                <p:spPr bwMode="auto">
                  <a:xfrm>
                    <a:off x="2276940" y="3263140"/>
                    <a:ext cx="177135" cy="177135"/>
                  </a:xfrm>
                  <a:prstGeom prst="star32">
                    <a:avLst/>
                  </a:prstGeom>
                  <a:solidFill>
                    <a:schemeClr val="accent5"/>
                  </a:solidFill>
                  <a:ln w="6350">
                    <a:solidFill>
                      <a:schemeClr val="accent5">
                        <a:lumMod val="5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85" name="Freeform 375">
                    <a:extLst>
                      <a:ext uri="{FF2B5EF4-FFF2-40B4-BE49-F238E27FC236}">
                        <a16:creationId xmlns:a16="http://schemas.microsoft.com/office/drawing/2014/main" id="{C6C030BD-C3E4-25FD-353D-409B13B562A8}"/>
                      </a:ext>
                    </a:extLst>
                  </p:cNvPr>
                  <p:cNvSpPr/>
                  <p:nvPr/>
                </p:nvSpPr>
                <p:spPr bwMode="auto">
                  <a:xfrm>
                    <a:off x="2422325" y="3234086"/>
                    <a:ext cx="88976" cy="80771"/>
                  </a:xfrm>
                  <a:custGeom>
                    <a:avLst/>
                    <a:gdLst>
                      <a:gd name="connsiteX0" fmla="*/ 0 w 73025"/>
                      <a:gd name="connsiteY0" fmla="*/ 50800 h 50800"/>
                      <a:gd name="connsiteX1" fmla="*/ 73025 w 73025"/>
                      <a:gd name="connsiteY1" fmla="*/ 0 h 50800"/>
                    </a:gdLst>
                    <a:ahLst/>
                    <a:cxnLst>
                      <a:cxn ang="0">
                        <a:pos x="connsiteX0" y="connsiteY0"/>
                      </a:cxn>
                      <a:cxn ang="0">
                        <a:pos x="connsiteX1" y="connsiteY1"/>
                      </a:cxn>
                    </a:cxnLst>
                    <a:rect l="l" t="t" r="r" b="b"/>
                    <a:pathLst>
                      <a:path w="73025" h="50800">
                        <a:moveTo>
                          <a:pt x="0" y="50800"/>
                        </a:moveTo>
                        <a:lnTo>
                          <a:pt x="73025" y="0"/>
                        </a:lnTo>
                      </a:path>
                    </a:pathLst>
                  </a:custGeom>
                  <a:noFill/>
                  <a:ln w="28575">
                    <a:solidFill>
                      <a:schemeClr val="accent5">
                        <a:lumMod val="50000"/>
                      </a:schemeClr>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374" name="Group 373">
                  <a:extLst>
                    <a:ext uri="{FF2B5EF4-FFF2-40B4-BE49-F238E27FC236}">
                      <a16:creationId xmlns:a16="http://schemas.microsoft.com/office/drawing/2014/main" id="{25F25096-180C-77F3-5158-D000A4AC08A7}"/>
                    </a:ext>
                  </a:extLst>
                </p:cNvPr>
                <p:cNvGrpSpPr/>
                <p:nvPr/>
              </p:nvGrpSpPr>
              <p:grpSpPr>
                <a:xfrm>
                  <a:off x="2924108" y="3652262"/>
                  <a:ext cx="200854" cy="1445662"/>
                  <a:chOff x="2924108" y="3652262"/>
                  <a:chExt cx="200854" cy="1445662"/>
                </a:xfrm>
              </p:grpSpPr>
              <p:sp>
                <p:nvSpPr>
                  <p:cNvPr id="381" name="Freeform 343">
                    <a:extLst>
                      <a:ext uri="{FF2B5EF4-FFF2-40B4-BE49-F238E27FC236}">
                        <a16:creationId xmlns:a16="http://schemas.microsoft.com/office/drawing/2014/main" id="{FD91DEC6-6C53-C6CD-9B6F-7328E87A6A9C}"/>
                      </a:ext>
                    </a:extLst>
                  </p:cNvPr>
                  <p:cNvSpPr/>
                  <p:nvPr/>
                </p:nvSpPr>
                <p:spPr bwMode="auto">
                  <a:xfrm rot="19185518" flipH="1">
                    <a:off x="2978605" y="4327979"/>
                    <a:ext cx="79375" cy="95250"/>
                  </a:xfrm>
                  <a:custGeom>
                    <a:avLst/>
                    <a:gdLst>
                      <a:gd name="connsiteX0" fmla="*/ 0 w 79375"/>
                      <a:gd name="connsiteY0" fmla="*/ 0 h 95250"/>
                      <a:gd name="connsiteX1" fmla="*/ 79375 w 79375"/>
                      <a:gd name="connsiteY1" fmla="*/ 95250 h 95250"/>
                    </a:gdLst>
                    <a:ahLst/>
                    <a:cxnLst>
                      <a:cxn ang="0">
                        <a:pos x="connsiteX0" y="connsiteY0"/>
                      </a:cxn>
                      <a:cxn ang="0">
                        <a:pos x="connsiteX1" y="connsiteY1"/>
                      </a:cxn>
                    </a:cxnLst>
                    <a:rect l="l" t="t" r="r" b="b"/>
                    <a:pathLst>
                      <a:path w="79375" h="95250">
                        <a:moveTo>
                          <a:pt x="0" y="0"/>
                        </a:moveTo>
                        <a:lnTo>
                          <a:pt x="79375" y="95250"/>
                        </a:lnTo>
                      </a:path>
                    </a:pathLst>
                  </a:custGeom>
                  <a:noFill/>
                  <a:ln w="19050">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82" name="Rectangle 381">
                    <a:extLst>
                      <a:ext uri="{FF2B5EF4-FFF2-40B4-BE49-F238E27FC236}">
                        <a16:creationId xmlns:a16="http://schemas.microsoft.com/office/drawing/2014/main" id="{F3007D8B-F7E7-10A6-8773-EDE5B78633AB}"/>
                      </a:ext>
                    </a:extLst>
                  </p:cNvPr>
                  <p:cNvSpPr/>
                  <p:nvPr/>
                </p:nvSpPr>
                <p:spPr bwMode="auto">
                  <a:xfrm rot="21551131" flipH="1">
                    <a:off x="2924108" y="3652262"/>
                    <a:ext cx="177800" cy="666419"/>
                  </a:xfrm>
                  <a:prstGeom prst="rect">
                    <a:avLst/>
                  </a:prstGeom>
                  <a:solidFill>
                    <a:schemeClr val="accent6"/>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83" name="Rectangle 382">
                    <a:extLst>
                      <a:ext uri="{FF2B5EF4-FFF2-40B4-BE49-F238E27FC236}">
                        <a16:creationId xmlns:a16="http://schemas.microsoft.com/office/drawing/2014/main" id="{D78AD37B-E54E-BA4D-5867-4E7FA77A6AB3}"/>
                      </a:ext>
                    </a:extLst>
                  </p:cNvPr>
                  <p:cNvSpPr/>
                  <p:nvPr/>
                </p:nvSpPr>
                <p:spPr bwMode="auto">
                  <a:xfrm rot="21551131" flipH="1">
                    <a:off x="2939613" y="4431505"/>
                    <a:ext cx="185349" cy="666419"/>
                  </a:xfrm>
                  <a:prstGeom prst="rect">
                    <a:avLst/>
                  </a:prstGeom>
                  <a:solidFill>
                    <a:schemeClr val="accent6"/>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375" name="Group 374">
                  <a:extLst>
                    <a:ext uri="{FF2B5EF4-FFF2-40B4-BE49-F238E27FC236}">
                      <a16:creationId xmlns:a16="http://schemas.microsoft.com/office/drawing/2014/main" id="{21E58F39-FB59-AC9F-1B32-DDCCA8B03738}"/>
                    </a:ext>
                  </a:extLst>
                </p:cNvPr>
                <p:cNvGrpSpPr/>
                <p:nvPr/>
              </p:nvGrpSpPr>
              <p:grpSpPr>
                <a:xfrm>
                  <a:off x="2705083" y="3466633"/>
                  <a:ext cx="276673" cy="218374"/>
                  <a:chOff x="2705083" y="3466633"/>
                  <a:chExt cx="276673" cy="218374"/>
                </a:xfrm>
              </p:grpSpPr>
              <p:sp>
                <p:nvSpPr>
                  <p:cNvPr id="379" name="32-Point Star 361">
                    <a:extLst>
                      <a:ext uri="{FF2B5EF4-FFF2-40B4-BE49-F238E27FC236}">
                        <a16:creationId xmlns:a16="http://schemas.microsoft.com/office/drawing/2014/main" id="{75A09B7D-EF00-51C3-131A-59D3F4CBBB17}"/>
                      </a:ext>
                    </a:extLst>
                  </p:cNvPr>
                  <p:cNvSpPr/>
                  <p:nvPr/>
                </p:nvSpPr>
                <p:spPr bwMode="auto">
                  <a:xfrm>
                    <a:off x="2705083" y="3507872"/>
                    <a:ext cx="177135" cy="177135"/>
                  </a:xfrm>
                  <a:prstGeom prst="star32">
                    <a:avLst/>
                  </a:prstGeom>
                  <a:solidFill>
                    <a:schemeClr val="accent5"/>
                  </a:solidFill>
                  <a:ln w="6350">
                    <a:solidFill>
                      <a:schemeClr val="accent5">
                        <a:lumMod val="5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80" name="Freeform 376">
                    <a:extLst>
                      <a:ext uri="{FF2B5EF4-FFF2-40B4-BE49-F238E27FC236}">
                        <a16:creationId xmlns:a16="http://schemas.microsoft.com/office/drawing/2014/main" id="{9B6EEA67-9948-78FA-4308-BB991F8D1A2A}"/>
                      </a:ext>
                    </a:extLst>
                  </p:cNvPr>
                  <p:cNvSpPr/>
                  <p:nvPr/>
                </p:nvSpPr>
                <p:spPr bwMode="auto">
                  <a:xfrm>
                    <a:off x="2861671" y="3466633"/>
                    <a:ext cx="120085" cy="96986"/>
                  </a:xfrm>
                  <a:custGeom>
                    <a:avLst/>
                    <a:gdLst>
                      <a:gd name="connsiteX0" fmla="*/ 0 w 73025"/>
                      <a:gd name="connsiteY0" fmla="*/ 50800 h 50800"/>
                      <a:gd name="connsiteX1" fmla="*/ 73025 w 73025"/>
                      <a:gd name="connsiteY1" fmla="*/ 0 h 50800"/>
                    </a:gdLst>
                    <a:ahLst/>
                    <a:cxnLst>
                      <a:cxn ang="0">
                        <a:pos x="connsiteX0" y="connsiteY0"/>
                      </a:cxn>
                      <a:cxn ang="0">
                        <a:pos x="connsiteX1" y="connsiteY1"/>
                      </a:cxn>
                    </a:cxnLst>
                    <a:rect l="l" t="t" r="r" b="b"/>
                    <a:pathLst>
                      <a:path w="73025" h="50800">
                        <a:moveTo>
                          <a:pt x="0" y="50800"/>
                        </a:moveTo>
                        <a:lnTo>
                          <a:pt x="73025" y="0"/>
                        </a:lnTo>
                      </a:path>
                    </a:pathLst>
                  </a:custGeom>
                  <a:noFill/>
                  <a:ln w="28575">
                    <a:solidFill>
                      <a:schemeClr val="accent5">
                        <a:lumMod val="50000"/>
                      </a:schemeClr>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376" name="Group 375">
                  <a:extLst>
                    <a:ext uri="{FF2B5EF4-FFF2-40B4-BE49-F238E27FC236}">
                      <a16:creationId xmlns:a16="http://schemas.microsoft.com/office/drawing/2014/main" id="{0D8D6DBF-127C-CAF0-8CC3-5CA7ED3FC4A6}"/>
                    </a:ext>
                  </a:extLst>
                </p:cNvPr>
                <p:cNvGrpSpPr/>
                <p:nvPr/>
              </p:nvGrpSpPr>
              <p:grpSpPr>
                <a:xfrm>
                  <a:off x="2954774" y="3289028"/>
                  <a:ext cx="92401" cy="234205"/>
                  <a:chOff x="2954774" y="3289028"/>
                  <a:chExt cx="92401" cy="234205"/>
                </a:xfrm>
              </p:grpSpPr>
              <p:sp>
                <p:nvSpPr>
                  <p:cNvPr id="377" name="Rectangle 376">
                    <a:extLst>
                      <a:ext uri="{FF2B5EF4-FFF2-40B4-BE49-F238E27FC236}">
                        <a16:creationId xmlns:a16="http://schemas.microsoft.com/office/drawing/2014/main" id="{017BE1CA-6257-90C5-2036-6C20C8B9AD3D}"/>
                      </a:ext>
                    </a:extLst>
                  </p:cNvPr>
                  <p:cNvSpPr/>
                  <p:nvPr/>
                </p:nvSpPr>
                <p:spPr bwMode="auto">
                  <a:xfrm>
                    <a:off x="2954774" y="3289028"/>
                    <a:ext cx="92401" cy="90424"/>
                  </a:xfrm>
                  <a:prstGeom prst="rect">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78" name="Rectangle 377">
                    <a:extLst>
                      <a:ext uri="{FF2B5EF4-FFF2-40B4-BE49-F238E27FC236}">
                        <a16:creationId xmlns:a16="http://schemas.microsoft.com/office/drawing/2014/main" id="{21F86038-0FE1-3A28-B8CB-09815CEBB1C7}"/>
                      </a:ext>
                    </a:extLst>
                  </p:cNvPr>
                  <p:cNvSpPr/>
                  <p:nvPr/>
                </p:nvSpPr>
                <p:spPr bwMode="auto">
                  <a:xfrm>
                    <a:off x="2954774" y="3432809"/>
                    <a:ext cx="92401" cy="90424"/>
                  </a:xfrm>
                  <a:prstGeom prst="rect">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grpSp>
            <p:nvGrpSpPr>
              <p:cNvPr id="333" name="Group 332">
                <a:extLst>
                  <a:ext uri="{FF2B5EF4-FFF2-40B4-BE49-F238E27FC236}">
                    <a16:creationId xmlns:a16="http://schemas.microsoft.com/office/drawing/2014/main" id="{C7C78F6F-84A1-E084-DA5F-C5D3F363469F}"/>
                  </a:ext>
                </a:extLst>
              </p:cNvPr>
              <p:cNvGrpSpPr/>
              <p:nvPr/>
            </p:nvGrpSpPr>
            <p:grpSpPr>
              <a:xfrm flipH="1">
                <a:off x="3171524" y="1838347"/>
                <a:ext cx="1362561" cy="3256572"/>
                <a:chOff x="1855443" y="1841352"/>
                <a:chExt cx="1362561" cy="3256572"/>
              </a:xfrm>
            </p:grpSpPr>
            <p:cxnSp>
              <p:nvCxnSpPr>
                <p:cNvPr id="334" name="Straight Connector 333">
                  <a:extLst>
                    <a:ext uri="{FF2B5EF4-FFF2-40B4-BE49-F238E27FC236}">
                      <a16:creationId xmlns:a16="http://schemas.microsoft.com/office/drawing/2014/main" id="{5A0182D6-30AC-DB98-6B7B-EFF234591C20}"/>
                    </a:ext>
                  </a:extLst>
                </p:cNvPr>
                <p:cNvCxnSpPr>
                  <a:cxnSpLocks/>
                  <a:stCxn id="365" idx="0"/>
                  <a:endCxn id="365" idx="0"/>
                </p:cNvCxnSpPr>
                <p:nvPr/>
              </p:nvCxnSpPr>
              <p:spPr bwMode="auto">
                <a:xfrm>
                  <a:off x="2221406" y="2760127"/>
                  <a:ext cx="0" cy="0"/>
                </a:xfrm>
                <a:prstGeom prst="line">
                  <a:avLst/>
                </a:prstGeom>
                <a:noFill/>
                <a:ln w="28575" cap="flat" cmpd="sng" algn="ctr">
                  <a:solidFill>
                    <a:schemeClr val="bg1"/>
                  </a:solidFill>
                  <a:prstDash val="solid"/>
                  <a:round/>
                  <a:headEnd type="none" w="med" len="med"/>
                  <a:tailEnd type="none" w="med" len="med"/>
                </a:ln>
                <a:effectLst/>
              </p:spPr>
            </p:cxnSp>
            <p:grpSp>
              <p:nvGrpSpPr>
                <p:cNvPr id="335" name="Group 334">
                  <a:extLst>
                    <a:ext uri="{FF2B5EF4-FFF2-40B4-BE49-F238E27FC236}">
                      <a16:creationId xmlns:a16="http://schemas.microsoft.com/office/drawing/2014/main" id="{58167BAC-B841-F793-8298-DACEB139544D}"/>
                    </a:ext>
                  </a:extLst>
                </p:cNvPr>
                <p:cNvGrpSpPr/>
                <p:nvPr/>
              </p:nvGrpSpPr>
              <p:grpSpPr>
                <a:xfrm>
                  <a:off x="1855443" y="1841352"/>
                  <a:ext cx="980824" cy="1509368"/>
                  <a:chOff x="1855443" y="1841352"/>
                  <a:chExt cx="980824" cy="1509368"/>
                </a:xfrm>
              </p:grpSpPr>
              <p:grpSp>
                <p:nvGrpSpPr>
                  <p:cNvPr id="358" name="Group 357">
                    <a:extLst>
                      <a:ext uri="{FF2B5EF4-FFF2-40B4-BE49-F238E27FC236}">
                        <a16:creationId xmlns:a16="http://schemas.microsoft.com/office/drawing/2014/main" id="{BAD316BC-039F-014A-7307-E289357C47A4}"/>
                      </a:ext>
                    </a:extLst>
                  </p:cNvPr>
                  <p:cNvGrpSpPr/>
                  <p:nvPr/>
                </p:nvGrpSpPr>
                <p:grpSpPr>
                  <a:xfrm>
                    <a:off x="1855443" y="2077027"/>
                    <a:ext cx="670256" cy="1273693"/>
                    <a:chOff x="1855443" y="2077027"/>
                    <a:chExt cx="670256" cy="1273693"/>
                  </a:xfrm>
                </p:grpSpPr>
                <p:sp>
                  <p:nvSpPr>
                    <p:cNvPr id="363" name="Freeform 413">
                      <a:extLst>
                        <a:ext uri="{FF2B5EF4-FFF2-40B4-BE49-F238E27FC236}">
                          <a16:creationId xmlns:a16="http://schemas.microsoft.com/office/drawing/2014/main" id="{7C08E0BA-6E9C-B03F-1E71-1267F0FB5F4D}"/>
                        </a:ext>
                      </a:extLst>
                    </p:cNvPr>
                    <p:cNvSpPr/>
                    <p:nvPr/>
                  </p:nvSpPr>
                  <p:spPr bwMode="auto">
                    <a:xfrm>
                      <a:off x="2152650" y="2663825"/>
                      <a:ext cx="79375" cy="95250"/>
                    </a:xfrm>
                    <a:custGeom>
                      <a:avLst/>
                      <a:gdLst>
                        <a:gd name="connsiteX0" fmla="*/ 0 w 79375"/>
                        <a:gd name="connsiteY0" fmla="*/ 0 h 95250"/>
                        <a:gd name="connsiteX1" fmla="*/ 79375 w 79375"/>
                        <a:gd name="connsiteY1" fmla="*/ 95250 h 95250"/>
                      </a:gdLst>
                      <a:ahLst/>
                      <a:cxnLst>
                        <a:cxn ang="0">
                          <a:pos x="connsiteX0" y="connsiteY0"/>
                        </a:cxn>
                        <a:cxn ang="0">
                          <a:pos x="connsiteX1" y="connsiteY1"/>
                        </a:cxn>
                      </a:cxnLst>
                      <a:rect l="l" t="t" r="r" b="b"/>
                      <a:pathLst>
                        <a:path w="79375" h="95250">
                          <a:moveTo>
                            <a:pt x="0" y="0"/>
                          </a:moveTo>
                          <a:lnTo>
                            <a:pt x="79375" y="95250"/>
                          </a:lnTo>
                        </a:path>
                      </a:pathLst>
                    </a:custGeom>
                    <a:noFill/>
                    <a:ln w="19050">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64" name="Rectangle 363">
                      <a:extLst>
                        <a:ext uri="{FF2B5EF4-FFF2-40B4-BE49-F238E27FC236}">
                          <a16:creationId xmlns:a16="http://schemas.microsoft.com/office/drawing/2014/main" id="{1F6E8AAC-F59E-AF49-0606-829FF68850E2}"/>
                        </a:ext>
                      </a:extLst>
                    </p:cNvPr>
                    <p:cNvSpPr/>
                    <p:nvPr/>
                  </p:nvSpPr>
                  <p:spPr bwMode="auto">
                    <a:xfrm rot="19234387">
                      <a:off x="1855443" y="2077027"/>
                      <a:ext cx="177800" cy="666419"/>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65" name="Rectangle 364">
                      <a:extLst>
                        <a:ext uri="{FF2B5EF4-FFF2-40B4-BE49-F238E27FC236}">
                          <a16:creationId xmlns:a16="http://schemas.microsoft.com/office/drawing/2014/main" id="{066971BB-BBC2-C0F3-6EBA-7CB26150FADA}"/>
                        </a:ext>
                      </a:extLst>
                    </p:cNvPr>
                    <p:cNvSpPr/>
                    <p:nvPr/>
                  </p:nvSpPr>
                  <p:spPr bwMode="auto">
                    <a:xfrm rot="19234387">
                      <a:off x="2340350" y="2684301"/>
                      <a:ext cx="185349" cy="666419"/>
                    </a:xfrm>
                    <a:prstGeom prst="rect">
                      <a:avLst/>
                    </a:prstGeom>
                    <a:solidFill>
                      <a:schemeClr val="accent6"/>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359" name="Group 358">
                    <a:extLst>
                      <a:ext uri="{FF2B5EF4-FFF2-40B4-BE49-F238E27FC236}">
                        <a16:creationId xmlns:a16="http://schemas.microsoft.com/office/drawing/2014/main" id="{C91CBCCA-99CC-C3E3-A27C-2D1E418037DB}"/>
                      </a:ext>
                    </a:extLst>
                  </p:cNvPr>
                  <p:cNvGrpSpPr/>
                  <p:nvPr/>
                </p:nvGrpSpPr>
                <p:grpSpPr>
                  <a:xfrm>
                    <a:off x="2166011" y="1841352"/>
                    <a:ext cx="670256" cy="1273693"/>
                    <a:chOff x="1855443" y="2077027"/>
                    <a:chExt cx="670256" cy="1273693"/>
                  </a:xfrm>
                </p:grpSpPr>
                <p:sp>
                  <p:nvSpPr>
                    <p:cNvPr id="360" name="Freeform 410">
                      <a:extLst>
                        <a:ext uri="{FF2B5EF4-FFF2-40B4-BE49-F238E27FC236}">
                          <a16:creationId xmlns:a16="http://schemas.microsoft.com/office/drawing/2014/main" id="{02699D8F-9348-C76D-6814-AD7364DAE6B0}"/>
                        </a:ext>
                      </a:extLst>
                    </p:cNvPr>
                    <p:cNvSpPr/>
                    <p:nvPr/>
                  </p:nvSpPr>
                  <p:spPr bwMode="auto">
                    <a:xfrm>
                      <a:off x="2152650" y="2663825"/>
                      <a:ext cx="79375" cy="95250"/>
                    </a:xfrm>
                    <a:custGeom>
                      <a:avLst/>
                      <a:gdLst>
                        <a:gd name="connsiteX0" fmla="*/ 0 w 79375"/>
                        <a:gd name="connsiteY0" fmla="*/ 0 h 95250"/>
                        <a:gd name="connsiteX1" fmla="*/ 79375 w 79375"/>
                        <a:gd name="connsiteY1" fmla="*/ 95250 h 95250"/>
                      </a:gdLst>
                      <a:ahLst/>
                      <a:cxnLst>
                        <a:cxn ang="0">
                          <a:pos x="connsiteX0" y="connsiteY0"/>
                        </a:cxn>
                        <a:cxn ang="0">
                          <a:pos x="connsiteX1" y="connsiteY1"/>
                        </a:cxn>
                      </a:cxnLst>
                      <a:rect l="l" t="t" r="r" b="b"/>
                      <a:pathLst>
                        <a:path w="79375" h="95250">
                          <a:moveTo>
                            <a:pt x="0" y="0"/>
                          </a:moveTo>
                          <a:lnTo>
                            <a:pt x="79375" y="95250"/>
                          </a:lnTo>
                        </a:path>
                      </a:pathLst>
                    </a:custGeom>
                    <a:noFill/>
                    <a:ln w="19050">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61" name="Rectangle 360">
                      <a:extLst>
                        <a:ext uri="{FF2B5EF4-FFF2-40B4-BE49-F238E27FC236}">
                          <a16:creationId xmlns:a16="http://schemas.microsoft.com/office/drawing/2014/main" id="{2348C6AC-4C4D-22F6-0AF9-0411F9F2073C}"/>
                        </a:ext>
                      </a:extLst>
                    </p:cNvPr>
                    <p:cNvSpPr/>
                    <p:nvPr/>
                  </p:nvSpPr>
                  <p:spPr bwMode="auto">
                    <a:xfrm rot="19234387">
                      <a:off x="1855443" y="2077027"/>
                      <a:ext cx="177800" cy="666419"/>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62" name="Rectangle 361">
                      <a:extLst>
                        <a:ext uri="{FF2B5EF4-FFF2-40B4-BE49-F238E27FC236}">
                          <a16:creationId xmlns:a16="http://schemas.microsoft.com/office/drawing/2014/main" id="{38D4B963-3575-8426-28CE-C90A7FDB49B2}"/>
                        </a:ext>
                      </a:extLst>
                    </p:cNvPr>
                    <p:cNvSpPr/>
                    <p:nvPr/>
                  </p:nvSpPr>
                  <p:spPr bwMode="auto">
                    <a:xfrm rot="19234387">
                      <a:off x="2340350" y="2684301"/>
                      <a:ext cx="185349" cy="666419"/>
                    </a:xfrm>
                    <a:prstGeom prst="rect">
                      <a:avLst/>
                    </a:prstGeom>
                    <a:solidFill>
                      <a:schemeClr val="accent6"/>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sp>
              <p:nvSpPr>
                <p:cNvPr id="336" name="Rectangle 335">
                  <a:extLst>
                    <a:ext uri="{FF2B5EF4-FFF2-40B4-BE49-F238E27FC236}">
                      <a16:creationId xmlns:a16="http://schemas.microsoft.com/office/drawing/2014/main" id="{43388CA7-C02C-8528-5D1C-32AD1D02DA94}"/>
                    </a:ext>
                  </a:extLst>
                </p:cNvPr>
                <p:cNvSpPr/>
                <p:nvPr/>
              </p:nvSpPr>
              <p:spPr bwMode="auto">
                <a:xfrm rot="19259610">
                  <a:off x="2544266" y="3168722"/>
                  <a:ext cx="92401" cy="90424"/>
                </a:xfrm>
                <a:prstGeom prst="rect">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37" name="Rectangle 336">
                  <a:extLst>
                    <a:ext uri="{FF2B5EF4-FFF2-40B4-BE49-F238E27FC236}">
                      <a16:creationId xmlns:a16="http://schemas.microsoft.com/office/drawing/2014/main" id="{D1C5FA18-DBD1-0F76-DC3F-611E663BABDA}"/>
                    </a:ext>
                  </a:extLst>
                </p:cNvPr>
                <p:cNvSpPr/>
                <p:nvPr/>
              </p:nvSpPr>
              <p:spPr bwMode="auto">
                <a:xfrm rot="19259610">
                  <a:off x="2850566" y="2927337"/>
                  <a:ext cx="92401" cy="90424"/>
                </a:xfrm>
                <a:prstGeom prst="rect">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38" name="Freeform 388">
                  <a:extLst>
                    <a:ext uri="{FF2B5EF4-FFF2-40B4-BE49-F238E27FC236}">
                      <a16:creationId xmlns:a16="http://schemas.microsoft.com/office/drawing/2014/main" id="{1EC412A6-07A5-73D9-3636-9DE84FA42764}"/>
                    </a:ext>
                  </a:extLst>
                </p:cNvPr>
                <p:cNvSpPr/>
                <p:nvPr/>
              </p:nvSpPr>
              <p:spPr bwMode="auto">
                <a:xfrm>
                  <a:off x="2946401" y="3038475"/>
                  <a:ext cx="58002" cy="622300"/>
                </a:xfrm>
                <a:custGeom>
                  <a:avLst/>
                  <a:gdLst>
                    <a:gd name="connsiteX0" fmla="*/ 0 w 73025"/>
                    <a:gd name="connsiteY0" fmla="*/ 0 h 622300"/>
                    <a:gd name="connsiteX1" fmla="*/ 53975 w 73025"/>
                    <a:gd name="connsiteY1" fmla="*/ 127000 h 622300"/>
                    <a:gd name="connsiteX2" fmla="*/ 73025 w 73025"/>
                    <a:gd name="connsiteY2" fmla="*/ 622300 h 622300"/>
                    <a:gd name="connsiteX0" fmla="*/ 0 w 73025"/>
                    <a:gd name="connsiteY0" fmla="*/ 0 h 622300"/>
                    <a:gd name="connsiteX1" fmla="*/ 53975 w 73025"/>
                    <a:gd name="connsiteY1" fmla="*/ 139700 h 622300"/>
                    <a:gd name="connsiteX2" fmla="*/ 73025 w 73025"/>
                    <a:gd name="connsiteY2" fmla="*/ 622300 h 622300"/>
                    <a:gd name="connsiteX0" fmla="*/ 0 w 73025"/>
                    <a:gd name="connsiteY0" fmla="*/ 0 h 622300"/>
                    <a:gd name="connsiteX1" fmla="*/ 53975 w 73025"/>
                    <a:gd name="connsiteY1" fmla="*/ 139700 h 622300"/>
                    <a:gd name="connsiteX2" fmla="*/ 73025 w 73025"/>
                    <a:gd name="connsiteY2" fmla="*/ 622300 h 622300"/>
                  </a:gdLst>
                  <a:ahLst/>
                  <a:cxnLst>
                    <a:cxn ang="0">
                      <a:pos x="connsiteX0" y="connsiteY0"/>
                    </a:cxn>
                    <a:cxn ang="0">
                      <a:pos x="connsiteX1" y="connsiteY1"/>
                    </a:cxn>
                    <a:cxn ang="0">
                      <a:pos x="connsiteX2" y="connsiteY2"/>
                    </a:cxn>
                  </a:cxnLst>
                  <a:rect l="l" t="t" r="r" b="b"/>
                  <a:pathLst>
                    <a:path w="73025" h="622300">
                      <a:moveTo>
                        <a:pt x="0" y="0"/>
                      </a:moveTo>
                      <a:cubicBezTo>
                        <a:pt x="17992" y="46567"/>
                        <a:pt x="42333" y="74083"/>
                        <a:pt x="53975" y="139700"/>
                      </a:cubicBezTo>
                      <a:lnTo>
                        <a:pt x="73025" y="622300"/>
                      </a:lnTo>
                    </a:path>
                  </a:pathLst>
                </a:custGeom>
                <a:noFill/>
                <a:ln w="28575">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nvGrpSpPr>
                <p:cNvPr id="339" name="Group 338">
                  <a:extLst>
                    <a:ext uri="{FF2B5EF4-FFF2-40B4-BE49-F238E27FC236}">
                      <a16:creationId xmlns:a16="http://schemas.microsoft.com/office/drawing/2014/main" id="{747002AB-B231-9467-4D64-923FDCDB259F}"/>
                    </a:ext>
                  </a:extLst>
                </p:cNvPr>
                <p:cNvGrpSpPr/>
                <p:nvPr/>
              </p:nvGrpSpPr>
              <p:grpSpPr>
                <a:xfrm>
                  <a:off x="2276940" y="3234086"/>
                  <a:ext cx="234361" cy="206189"/>
                  <a:chOff x="2276940" y="3234086"/>
                  <a:chExt cx="234361" cy="206189"/>
                </a:xfrm>
              </p:grpSpPr>
              <p:sp>
                <p:nvSpPr>
                  <p:cNvPr id="356" name="32-Point Star 406">
                    <a:extLst>
                      <a:ext uri="{FF2B5EF4-FFF2-40B4-BE49-F238E27FC236}">
                        <a16:creationId xmlns:a16="http://schemas.microsoft.com/office/drawing/2014/main" id="{72FAC9AF-B04B-2292-2048-2BFD21EBF6EE}"/>
                      </a:ext>
                    </a:extLst>
                  </p:cNvPr>
                  <p:cNvSpPr/>
                  <p:nvPr/>
                </p:nvSpPr>
                <p:spPr bwMode="auto">
                  <a:xfrm>
                    <a:off x="2276940" y="3263140"/>
                    <a:ext cx="177135" cy="177135"/>
                  </a:xfrm>
                  <a:prstGeom prst="star32">
                    <a:avLst/>
                  </a:prstGeom>
                  <a:solidFill>
                    <a:schemeClr val="accent5"/>
                  </a:solidFill>
                  <a:ln w="6350">
                    <a:solidFill>
                      <a:schemeClr val="accent5">
                        <a:lumMod val="5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57" name="Freeform 407">
                    <a:extLst>
                      <a:ext uri="{FF2B5EF4-FFF2-40B4-BE49-F238E27FC236}">
                        <a16:creationId xmlns:a16="http://schemas.microsoft.com/office/drawing/2014/main" id="{962272A2-2236-5400-7695-9A83503177B4}"/>
                      </a:ext>
                    </a:extLst>
                  </p:cNvPr>
                  <p:cNvSpPr/>
                  <p:nvPr/>
                </p:nvSpPr>
                <p:spPr bwMode="auto">
                  <a:xfrm>
                    <a:off x="2422325" y="3234086"/>
                    <a:ext cx="88976" cy="80771"/>
                  </a:xfrm>
                  <a:custGeom>
                    <a:avLst/>
                    <a:gdLst>
                      <a:gd name="connsiteX0" fmla="*/ 0 w 73025"/>
                      <a:gd name="connsiteY0" fmla="*/ 50800 h 50800"/>
                      <a:gd name="connsiteX1" fmla="*/ 73025 w 73025"/>
                      <a:gd name="connsiteY1" fmla="*/ 0 h 50800"/>
                    </a:gdLst>
                    <a:ahLst/>
                    <a:cxnLst>
                      <a:cxn ang="0">
                        <a:pos x="connsiteX0" y="connsiteY0"/>
                      </a:cxn>
                      <a:cxn ang="0">
                        <a:pos x="connsiteX1" y="connsiteY1"/>
                      </a:cxn>
                    </a:cxnLst>
                    <a:rect l="l" t="t" r="r" b="b"/>
                    <a:pathLst>
                      <a:path w="73025" h="50800">
                        <a:moveTo>
                          <a:pt x="0" y="50800"/>
                        </a:moveTo>
                        <a:lnTo>
                          <a:pt x="73025" y="0"/>
                        </a:lnTo>
                      </a:path>
                    </a:pathLst>
                  </a:custGeom>
                  <a:noFill/>
                  <a:ln w="28575">
                    <a:solidFill>
                      <a:schemeClr val="accent5">
                        <a:lumMod val="50000"/>
                      </a:schemeClr>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340" name="Group 339">
                  <a:extLst>
                    <a:ext uri="{FF2B5EF4-FFF2-40B4-BE49-F238E27FC236}">
                      <a16:creationId xmlns:a16="http://schemas.microsoft.com/office/drawing/2014/main" id="{6E8B9E8C-4654-8ADF-E6C0-F78E0247E7E8}"/>
                    </a:ext>
                  </a:extLst>
                </p:cNvPr>
                <p:cNvGrpSpPr/>
                <p:nvPr/>
              </p:nvGrpSpPr>
              <p:grpSpPr>
                <a:xfrm rot="11434668">
                  <a:off x="2957835" y="2702255"/>
                  <a:ext cx="234361" cy="206189"/>
                  <a:chOff x="2276940" y="3234086"/>
                  <a:chExt cx="234361" cy="206189"/>
                </a:xfrm>
              </p:grpSpPr>
              <p:sp>
                <p:nvSpPr>
                  <p:cNvPr id="354" name="32-Point Star 404">
                    <a:extLst>
                      <a:ext uri="{FF2B5EF4-FFF2-40B4-BE49-F238E27FC236}">
                        <a16:creationId xmlns:a16="http://schemas.microsoft.com/office/drawing/2014/main" id="{EB7A7683-84C1-CA32-B7E1-8B07AD0CEF60}"/>
                      </a:ext>
                    </a:extLst>
                  </p:cNvPr>
                  <p:cNvSpPr/>
                  <p:nvPr/>
                </p:nvSpPr>
                <p:spPr bwMode="auto">
                  <a:xfrm>
                    <a:off x="2276940" y="3263140"/>
                    <a:ext cx="177135" cy="177135"/>
                  </a:xfrm>
                  <a:prstGeom prst="star32">
                    <a:avLst/>
                  </a:prstGeom>
                  <a:solidFill>
                    <a:schemeClr val="accent5"/>
                  </a:solidFill>
                  <a:ln w="6350">
                    <a:solidFill>
                      <a:schemeClr val="accent5">
                        <a:lumMod val="5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55" name="Freeform 405">
                    <a:extLst>
                      <a:ext uri="{FF2B5EF4-FFF2-40B4-BE49-F238E27FC236}">
                        <a16:creationId xmlns:a16="http://schemas.microsoft.com/office/drawing/2014/main" id="{349FF419-0F64-FE37-E58C-ADA7F3F9208A}"/>
                      </a:ext>
                    </a:extLst>
                  </p:cNvPr>
                  <p:cNvSpPr/>
                  <p:nvPr/>
                </p:nvSpPr>
                <p:spPr bwMode="auto">
                  <a:xfrm>
                    <a:off x="2422325" y="3234086"/>
                    <a:ext cx="88976" cy="80771"/>
                  </a:xfrm>
                  <a:custGeom>
                    <a:avLst/>
                    <a:gdLst>
                      <a:gd name="connsiteX0" fmla="*/ 0 w 73025"/>
                      <a:gd name="connsiteY0" fmla="*/ 50800 h 50800"/>
                      <a:gd name="connsiteX1" fmla="*/ 73025 w 73025"/>
                      <a:gd name="connsiteY1" fmla="*/ 0 h 50800"/>
                    </a:gdLst>
                    <a:ahLst/>
                    <a:cxnLst>
                      <a:cxn ang="0">
                        <a:pos x="connsiteX0" y="connsiteY0"/>
                      </a:cxn>
                      <a:cxn ang="0">
                        <a:pos x="connsiteX1" y="connsiteY1"/>
                      </a:cxn>
                    </a:cxnLst>
                    <a:rect l="l" t="t" r="r" b="b"/>
                    <a:pathLst>
                      <a:path w="73025" h="50800">
                        <a:moveTo>
                          <a:pt x="0" y="50800"/>
                        </a:moveTo>
                        <a:lnTo>
                          <a:pt x="73025" y="0"/>
                        </a:lnTo>
                      </a:path>
                    </a:pathLst>
                  </a:custGeom>
                  <a:noFill/>
                  <a:ln w="28575">
                    <a:solidFill>
                      <a:schemeClr val="accent5">
                        <a:lumMod val="50000"/>
                      </a:schemeClr>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341" name="Group 340">
                  <a:extLst>
                    <a:ext uri="{FF2B5EF4-FFF2-40B4-BE49-F238E27FC236}">
                      <a16:creationId xmlns:a16="http://schemas.microsoft.com/office/drawing/2014/main" id="{64B4550C-2AB3-6892-1CCD-80400F9C4FD4}"/>
                    </a:ext>
                  </a:extLst>
                </p:cNvPr>
                <p:cNvGrpSpPr/>
                <p:nvPr/>
              </p:nvGrpSpPr>
              <p:grpSpPr>
                <a:xfrm rot="9457758">
                  <a:off x="2983643" y="3067376"/>
                  <a:ext cx="234361" cy="206189"/>
                  <a:chOff x="2276940" y="3234086"/>
                  <a:chExt cx="234361" cy="206189"/>
                </a:xfrm>
              </p:grpSpPr>
              <p:sp>
                <p:nvSpPr>
                  <p:cNvPr id="352" name="32-Point Star 402">
                    <a:extLst>
                      <a:ext uri="{FF2B5EF4-FFF2-40B4-BE49-F238E27FC236}">
                        <a16:creationId xmlns:a16="http://schemas.microsoft.com/office/drawing/2014/main" id="{A5993E13-EBFF-88D2-3D5A-B1ABBD6DCF2F}"/>
                      </a:ext>
                    </a:extLst>
                  </p:cNvPr>
                  <p:cNvSpPr/>
                  <p:nvPr/>
                </p:nvSpPr>
                <p:spPr bwMode="auto">
                  <a:xfrm>
                    <a:off x="2276940" y="3263140"/>
                    <a:ext cx="177135" cy="177135"/>
                  </a:xfrm>
                  <a:prstGeom prst="star32">
                    <a:avLst/>
                  </a:prstGeom>
                  <a:solidFill>
                    <a:schemeClr val="accent5"/>
                  </a:solidFill>
                  <a:ln w="6350">
                    <a:solidFill>
                      <a:schemeClr val="accent5">
                        <a:lumMod val="5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53" name="Freeform 403">
                    <a:extLst>
                      <a:ext uri="{FF2B5EF4-FFF2-40B4-BE49-F238E27FC236}">
                        <a16:creationId xmlns:a16="http://schemas.microsoft.com/office/drawing/2014/main" id="{C49F8C9B-349B-53DE-3EA6-EB3F52F01191}"/>
                      </a:ext>
                    </a:extLst>
                  </p:cNvPr>
                  <p:cNvSpPr/>
                  <p:nvPr/>
                </p:nvSpPr>
                <p:spPr bwMode="auto">
                  <a:xfrm>
                    <a:off x="2422325" y="3234086"/>
                    <a:ext cx="88976" cy="80771"/>
                  </a:xfrm>
                  <a:custGeom>
                    <a:avLst/>
                    <a:gdLst>
                      <a:gd name="connsiteX0" fmla="*/ 0 w 73025"/>
                      <a:gd name="connsiteY0" fmla="*/ 50800 h 50800"/>
                      <a:gd name="connsiteX1" fmla="*/ 73025 w 73025"/>
                      <a:gd name="connsiteY1" fmla="*/ 0 h 50800"/>
                    </a:gdLst>
                    <a:ahLst/>
                    <a:cxnLst>
                      <a:cxn ang="0">
                        <a:pos x="connsiteX0" y="connsiteY0"/>
                      </a:cxn>
                      <a:cxn ang="0">
                        <a:pos x="connsiteX1" y="connsiteY1"/>
                      </a:cxn>
                    </a:cxnLst>
                    <a:rect l="l" t="t" r="r" b="b"/>
                    <a:pathLst>
                      <a:path w="73025" h="50800">
                        <a:moveTo>
                          <a:pt x="0" y="50800"/>
                        </a:moveTo>
                        <a:lnTo>
                          <a:pt x="73025" y="0"/>
                        </a:lnTo>
                      </a:path>
                    </a:pathLst>
                  </a:custGeom>
                  <a:noFill/>
                  <a:ln w="28575">
                    <a:solidFill>
                      <a:schemeClr val="accent5">
                        <a:lumMod val="50000"/>
                      </a:schemeClr>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342" name="Group 341">
                  <a:extLst>
                    <a:ext uri="{FF2B5EF4-FFF2-40B4-BE49-F238E27FC236}">
                      <a16:creationId xmlns:a16="http://schemas.microsoft.com/office/drawing/2014/main" id="{3A7C9D03-40D8-B345-BD00-85C71ACA5403}"/>
                    </a:ext>
                  </a:extLst>
                </p:cNvPr>
                <p:cNvGrpSpPr/>
                <p:nvPr/>
              </p:nvGrpSpPr>
              <p:grpSpPr>
                <a:xfrm>
                  <a:off x="2924108" y="3652262"/>
                  <a:ext cx="200854" cy="1445662"/>
                  <a:chOff x="2924108" y="3652262"/>
                  <a:chExt cx="200854" cy="1445662"/>
                </a:xfrm>
              </p:grpSpPr>
              <p:sp>
                <p:nvSpPr>
                  <p:cNvPr id="349" name="Freeform 399">
                    <a:extLst>
                      <a:ext uri="{FF2B5EF4-FFF2-40B4-BE49-F238E27FC236}">
                        <a16:creationId xmlns:a16="http://schemas.microsoft.com/office/drawing/2014/main" id="{FB7A0057-CF78-9321-EF75-28DF8F6FF482}"/>
                      </a:ext>
                    </a:extLst>
                  </p:cNvPr>
                  <p:cNvSpPr/>
                  <p:nvPr/>
                </p:nvSpPr>
                <p:spPr bwMode="auto">
                  <a:xfrm rot="19185518" flipH="1">
                    <a:off x="2978605" y="4327979"/>
                    <a:ext cx="79375" cy="95250"/>
                  </a:xfrm>
                  <a:custGeom>
                    <a:avLst/>
                    <a:gdLst>
                      <a:gd name="connsiteX0" fmla="*/ 0 w 79375"/>
                      <a:gd name="connsiteY0" fmla="*/ 0 h 95250"/>
                      <a:gd name="connsiteX1" fmla="*/ 79375 w 79375"/>
                      <a:gd name="connsiteY1" fmla="*/ 95250 h 95250"/>
                    </a:gdLst>
                    <a:ahLst/>
                    <a:cxnLst>
                      <a:cxn ang="0">
                        <a:pos x="connsiteX0" y="connsiteY0"/>
                      </a:cxn>
                      <a:cxn ang="0">
                        <a:pos x="connsiteX1" y="connsiteY1"/>
                      </a:cxn>
                    </a:cxnLst>
                    <a:rect l="l" t="t" r="r" b="b"/>
                    <a:pathLst>
                      <a:path w="79375" h="95250">
                        <a:moveTo>
                          <a:pt x="0" y="0"/>
                        </a:moveTo>
                        <a:lnTo>
                          <a:pt x="79375" y="95250"/>
                        </a:lnTo>
                      </a:path>
                    </a:pathLst>
                  </a:custGeom>
                  <a:noFill/>
                  <a:ln w="19050">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50" name="Rectangle 349">
                    <a:extLst>
                      <a:ext uri="{FF2B5EF4-FFF2-40B4-BE49-F238E27FC236}">
                        <a16:creationId xmlns:a16="http://schemas.microsoft.com/office/drawing/2014/main" id="{5F9E0E17-1B31-1C7B-F3D3-14B057024C9B}"/>
                      </a:ext>
                    </a:extLst>
                  </p:cNvPr>
                  <p:cNvSpPr/>
                  <p:nvPr/>
                </p:nvSpPr>
                <p:spPr bwMode="auto">
                  <a:xfrm rot="21551131" flipH="1">
                    <a:off x="2924108" y="3652262"/>
                    <a:ext cx="177800" cy="666419"/>
                  </a:xfrm>
                  <a:prstGeom prst="rect">
                    <a:avLst/>
                  </a:prstGeom>
                  <a:solidFill>
                    <a:schemeClr val="accent6"/>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51" name="Rectangle 350">
                    <a:extLst>
                      <a:ext uri="{FF2B5EF4-FFF2-40B4-BE49-F238E27FC236}">
                        <a16:creationId xmlns:a16="http://schemas.microsoft.com/office/drawing/2014/main" id="{24BFE192-728F-29BE-4EAF-216D2B8A08A7}"/>
                      </a:ext>
                    </a:extLst>
                  </p:cNvPr>
                  <p:cNvSpPr/>
                  <p:nvPr/>
                </p:nvSpPr>
                <p:spPr bwMode="auto">
                  <a:xfrm rot="21551131" flipH="1">
                    <a:off x="2939613" y="4431505"/>
                    <a:ext cx="185349" cy="666419"/>
                  </a:xfrm>
                  <a:prstGeom prst="rect">
                    <a:avLst/>
                  </a:prstGeom>
                  <a:solidFill>
                    <a:schemeClr val="accent6"/>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343" name="Group 342">
                  <a:extLst>
                    <a:ext uri="{FF2B5EF4-FFF2-40B4-BE49-F238E27FC236}">
                      <a16:creationId xmlns:a16="http://schemas.microsoft.com/office/drawing/2014/main" id="{86276533-8215-E3EC-485B-BCA6837B6A0E}"/>
                    </a:ext>
                  </a:extLst>
                </p:cNvPr>
                <p:cNvGrpSpPr/>
                <p:nvPr/>
              </p:nvGrpSpPr>
              <p:grpSpPr>
                <a:xfrm>
                  <a:off x="2705083" y="3466633"/>
                  <a:ext cx="276673" cy="218374"/>
                  <a:chOff x="2705083" y="3466633"/>
                  <a:chExt cx="276673" cy="218374"/>
                </a:xfrm>
              </p:grpSpPr>
              <p:sp>
                <p:nvSpPr>
                  <p:cNvPr id="347" name="32-Point Star 397">
                    <a:extLst>
                      <a:ext uri="{FF2B5EF4-FFF2-40B4-BE49-F238E27FC236}">
                        <a16:creationId xmlns:a16="http://schemas.microsoft.com/office/drawing/2014/main" id="{338E287E-C6F7-6C05-9E64-4D6EBD2B08DD}"/>
                      </a:ext>
                    </a:extLst>
                  </p:cNvPr>
                  <p:cNvSpPr/>
                  <p:nvPr/>
                </p:nvSpPr>
                <p:spPr bwMode="auto">
                  <a:xfrm>
                    <a:off x="2705083" y="3507872"/>
                    <a:ext cx="177135" cy="177135"/>
                  </a:xfrm>
                  <a:prstGeom prst="star32">
                    <a:avLst/>
                  </a:prstGeom>
                  <a:solidFill>
                    <a:schemeClr val="accent5"/>
                  </a:solidFill>
                  <a:ln w="6350">
                    <a:solidFill>
                      <a:schemeClr val="accent5">
                        <a:lumMod val="5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48" name="Freeform 398">
                    <a:extLst>
                      <a:ext uri="{FF2B5EF4-FFF2-40B4-BE49-F238E27FC236}">
                        <a16:creationId xmlns:a16="http://schemas.microsoft.com/office/drawing/2014/main" id="{88A0C476-409E-3F28-52A0-002069E591B1}"/>
                      </a:ext>
                    </a:extLst>
                  </p:cNvPr>
                  <p:cNvSpPr/>
                  <p:nvPr/>
                </p:nvSpPr>
                <p:spPr bwMode="auto">
                  <a:xfrm>
                    <a:off x="2861671" y="3466633"/>
                    <a:ext cx="120085" cy="96986"/>
                  </a:xfrm>
                  <a:custGeom>
                    <a:avLst/>
                    <a:gdLst>
                      <a:gd name="connsiteX0" fmla="*/ 0 w 73025"/>
                      <a:gd name="connsiteY0" fmla="*/ 50800 h 50800"/>
                      <a:gd name="connsiteX1" fmla="*/ 73025 w 73025"/>
                      <a:gd name="connsiteY1" fmla="*/ 0 h 50800"/>
                    </a:gdLst>
                    <a:ahLst/>
                    <a:cxnLst>
                      <a:cxn ang="0">
                        <a:pos x="connsiteX0" y="connsiteY0"/>
                      </a:cxn>
                      <a:cxn ang="0">
                        <a:pos x="connsiteX1" y="connsiteY1"/>
                      </a:cxn>
                    </a:cxnLst>
                    <a:rect l="l" t="t" r="r" b="b"/>
                    <a:pathLst>
                      <a:path w="73025" h="50800">
                        <a:moveTo>
                          <a:pt x="0" y="50800"/>
                        </a:moveTo>
                        <a:lnTo>
                          <a:pt x="73025" y="0"/>
                        </a:lnTo>
                      </a:path>
                    </a:pathLst>
                  </a:custGeom>
                  <a:noFill/>
                  <a:ln w="28575">
                    <a:solidFill>
                      <a:schemeClr val="accent5">
                        <a:lumMod val="50000"/>
                      </a:schemeClr>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344" name="Group 343">
                  <a:extLst>
                    <a:ext uri="{FF2B5EF4-FFF2-40B4-BE49-F238E27FC236}">
                      <a16:creationId xmlns:a16="http://schemas.microsoft.com/office/drawing/2014/main" id="{B43ADDA5-7F88-2AD0-3D55-36B65FC9122C}"/>
                    </a:ext>
                  </a:extLst>
                </p:cNvPr>
                <p:cNvGrpSpPr/>
                <p:nvPr/>
              </p:nvGrpSpPr>
              <p:grpSpPr>
                <a:xfrm>
                  <a:off x="2954774" y="3289028"/>
                  <a:ext cx="92401" cy="234205"/>
                  <a:chOff x="2954774" y="3289028"/>
                  <a:chExt cx="92401" cy="234205"/>
                </a:xfrm>
              </p:grpSpPr>
              <p:sp>
                <p:nvSpPr>
                  <p:cNvPr id="345" name="Rectangle 344">
                    <a:extLst>
                      <a:ext uri="{FF2B5EF4-FFF2-40B4-BE49-F238E27FC236}">
                        <a16:creationId xmlns:a16="http://schemas.microsoft.com/office/drawing/2014/main" id="{E3EEE04F-4665-7EC7-8CAF-C9ADF1FE0219}"/>
                      </a:ext>
                    </a:extLst>
                  </p:cNvPr>
                  <p:cNvSpPr/>
                  <p:nvPr/>
                </p:nvSpPr>
                <p:spPr bwMode="auto">
                  <a:xfrm>
                    <a:off x="2954774" y="3289028"/>
                    <a:ext cx="92401" cy="90424"/>
                  </a:xfrm>
                  <a:prstGeom prst="rect">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46" name="Rectangle 345">
                    <a:extLst>
                      <a:ext uri="{FF2B5EF4-FFF2-40B4-BE49-F238E27FC236}">
                        <a16:creationId xmlns:a16="http://schemas.microsoft.com/office/drawing/2014/main" id="{E0DB1310-6A0B-68A3-C3ED-50E96730B823}"/>
                      </a:ext>
                    </a:extLst>
                  </p:cNvPr>
                  <p:cNvSpPr/>
                  <p:nvPr/>
                </p:nvSpPr>
                <p:spPr bwMode="auto">
                  <a:xfrm>
                    <a:off x="2954774" y="3432809"/>
                    <a:ext cx="92401" cy="90424"/>
                  </a:xfrm>
                  <a:prstGeom prst="rect">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grpSp>
        <p:grpSp>
          <p:nvGrpSpPr>
            <p:cNvPr id="398" name="Group 397">
              <a:extLst>
                <a:ext uri="{FF2B5EF4-FFF2-40B4-BE49-F238E27FC236}">
                  <a16:creationId xmlns:a16="http://schemas.microsoft.com/office/drawing/2014/main" id="{6C9351A8-4547-0B6C-DE8E-140E73056F51}"/>
                </a:ext>
              </a:extLst>
            </p:cNvPr>
            <p:cNvGrpSpPr/>
            <p:nvPr/>
          </p:nvGrpSpPr>
          <p:grpSpPr>
            <a:xfrm>
              <a:off x="2425526" y="2749234"/>
              <a:ext cx="1101539" cy="631102"/>
              <a:chOff x="3634151" y="2942651"/>
              <a:chExt cx="1101539" cy="631102"/>
            </a:xfrm>
          </p:grpSpPr>
          <p:sp>
            <p:nvSpPr>
              <p:cNvPr id="399" name="Freeform 355">
                <a:extLst>
                  <a:ext uri="{FF2B5EF4-FFF2-40B4-BE49-F238E27FC236}">
                    <a16:creationId xmlns:a16="http://schemas.microsoft.com/office/drawing/2014/main" id="{FE53D310-6836-D05D-0CA9-25D4E0A11053}"/>
                  </a:ext>
                </a:extLst>
              </p:cNvPr>
              <p:cNvSpPr/>
              <p:nvPr/>
            </p:nvSpPr>
            <p:spPr bwMode="auto">
              <a:xfrm rot="10800000">
                <a:off x="4278490" y="3234689"/>
                <a:ext cx="457200" cy="48171"/>
              </a:xfrm>
              <a:custGeom>
                <a:avLst/>
                <a:gdLst>
                  <a:gd name="connsiteX0" fmla="*/ 0 w 685800"/>
                  <a:gd name="connsiteY0" fmla="*/ 0 h 0"/>
                  <a:gd name="connsiteX1" fmla="*/ 685800 w 685800"/>
                  <a:gd name="connsiteY1" fmla="*/ 0 h 0"/>
                </a:gdLst>
                <a:ahLst/>
                <a:cxnLst>
                  <a:cxn ang="0">
                    <a:pos x="connsiteX0" y="connsiteY0"/>
                  </a:cxn>
                  <a:cxn ang="0">
                    <a:pos x="connsiteX1" y="connsiteY1"/>
                  </a:cxn>
                </a:cxnLst>
                <a:rect l="l" t="t" r="r" b="b"/>
                <a:pathLst>
                  <a:path w="685800">
                    <a:moveTo>
                      <a:pt x="0" y="0"/>
                    </a:moveTo>
                    <a:lnTo>
                      <a:pt x="685800" y="0"/>
                    </a:lnTo>
                  </a:path>
                </a:pathLst>
              </a:custGeom>
              <a:noFill/>
              <a:ln w="28575">
                <a:solidFill>
                  <a:schemeClr val="tx1"/>
                </a:solidFill>
                <a:miter lim="800000"/>
                <a:headEnd type="triangle"/>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00" name="Oval 399">
                <a:extLst>
                  <a:ext uri="{FF2B5EF4-FFF2-40B4-BE49-F238E27FC236}">
                    <a16:creationId xmlns:a16="http://schemas.microsoft.com/office/drawing/2014/main" id="{5AE95AF6-2AEC-C30D-6C4F-3AFC02F8204B}"/>
                  </a:ext>
                </a:extLst>
              </p:cNvPr>
              <p:cNvSpPr/>
              <p:nvPr/>
            </p:nvSpPr>
            <p:spPr bwMode="auto">
              <a:xfrm>
                <a:off x="3634151" y="2942651"/>
                <a:ext cx="631102" cy="631102"/>
              </a:xfrm>
              <a:prstGeom prst="ellipse">
                <a:avLst/>
              </a:prstGeom>
              <a:noFill/>
              <a:ln w="28575">
                <a:solidFill>
                  <a:schemeClr val="tx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sp>
        <p:nvSpPr>
          <p:cNvPr id="401" name="Rectangle 400">
            <a:extLst>
              <a:ext uri="{FF2B5EF4-FFF2-40B4-BE49-F238E27FC236}">
                <a16:creationId xmlns:a16="http://schemas.microsoft.com/office/drawing/2014/main" id="{722C318E-8FE4-DDDC-13E2-E150892C13E8}"/>
              </a:ext>
            </a:extLst>
          </p:cNvPr>
          <p:cNvSpPr/>
          <p:nvPr/>
        </p:nvSpPr>
        <p:spPr>
          <a:xfrm>
            <a:off x="5038459" y="3751291"/>
            <a:ext cx="3217267" cy="2287806"/>
          </a:xfrm>
          <a:prstGeom prst="rect">
            <a:avLst/>
          </a:prstGeom>
          <a:noFill/>
        </p:spPr>
        <p:txBody>
          <a:bodyPr wrap="square">
            <a:spAutoFit/>
          </a:bodyPr>
          <a:lstStyle/>
          <a:p>
            <a:pPr marL="0" marR="0" lvl="0" indent="0" algn="l" defTabSz="609402" rtl="0" eaLnBrk="0" fontAlgn="base" latinLnBrk="0" hangingPunct="0">
              <a:lnSpc>
                <a:spcPct val="100000"/>
              </a:lnSpc>
              <a:spcBef>
                <a:spcPct val="0"/>
              </a:spcBef>
              <a:spcAft>
                <a:spcPct val="0"/>
              </a:spcAft>
              <a:buClrTx/>
              <a:buSzTx/>
              <a:buFontTx/>
              <a:buNone/>
              <a:tabLst/>
              <a:defRPr/>
            </a:pPr>
            <a:r>
              <a:rPr kumimoji="0" lang="en-US" b="1" i="0" u="none" strike="noStrike" kern="1200" cap="none" spc="0" normalizeH="0" baseline="0" noProof="0" dirty="0">
                <a:ln>
                  <a:noFill/>
                </a:ln>
                <a:solidFill>
                  <a:schemeClr val="accent3"/>
                </a:solidFill>
                <a:effectLst/>
                <a:uLnTx/>
                <a:uFillTx/>
                <a:latin typeface="Poppins" pitchFamily="2" charset="77"/>
                <a:cs typeface="Poppins" pitchFamily="2" charset="77"/>
              </a:rPr>
              <a:t>DXd Payload</a:t>
            </a:r>
          </a:p>
          <a:p>
            <a:pPr marL="285750" indent="-285750" defTabSz="609402">
              <a:spcAft>
                <a:spcPts val="500"/>
              </a:spcAft>
              <a:buFont typeface="Wingdings" panose="05000000000000000000" pitchFamily="2" charset="2"/>
              <a:buChar char="§"/>
              <a:defRPr/>
            </a:pPr>
            <a:r>
              <a:rPr lang="en-US" b="0" dirty="0">
                <a:solidFill>
                  <a:srgbClr val="000000"/>
                </a:solidFill>
                <a:latin typeface="Poppins" pitchFamily="2" charset="77"/>
                <a:cs typeface="Poppins" pitchFamily="2" charset="77"/>
              </a:rPr>
              <a:t>E</a:t>
            </a:r>
            <a:r>
              <a:rPr kumimoji="0" lang="en-US" b="0" i="0" u="none" strike="noStrike" kern="1200" cap="none" spc="0" normalizeH="0" baseline="0" noProof="0" dirty="0">
                <a:ln>
                  <a:noFill/>
                </a:ln>
                <a:solidFill>
                  <a:srgbClr val="000000"/>
                </a:solidFill>
                <a:effectLst/>
                <a:uLnTx/>
                <a:uFillTx/>
                <a:latin typeface="Poppins" pitchFamily="2" charset="77"/>
                <a:cs typeface="Poppins" pitchFamily="2" charset="77"/>
              </a:rPr>
              <a:t>xatecan derivative</a:t>
            </a:r>
          </a:p>
          <a:p>
            <a:pPr marL="285750" marR="0" lvl="0" indent="-285750" algn="l" defTabSz="609402" rtl="0" eaLnBrk="0" fontAlgn="base" latinLnBrk="0" hangingPunct="0">
              <a:lnSpc>
                <a:spcPct val="100000"/>
              </a:lnSpc>
              <a:spcBef>
                <a:spcPct val="0"/>
              </a:spcBef>
              <a:spcAft>
                <a:spcPts val="500"/>
              </a:spcAft>
              <a:buClrTx/>
              <a:buSzTx/>
              <a:buFont typeface="Wingdings" panose="05000000000000000000" pitchFamily="2" charset="2"/>
              <a:buChar char="§"/>
              <a:tabLst/>
              <a:defRPr/>
            </a:pPr>
            <a:r>
              <a:rPr kumimoji="0" lang="en-US" b="0" i="0" u="none" strike="noStrike" kern="1200" cap="none" spc="0" normalizeH="0" baseline="0" noProof="0" dirty="0">
                <a:ln>
                  <a:noFill/>
                </a:ln>
                <a:solidFill>
                  <a:srgbClr val="000000"/>
                </a:solidFill>
                <a:effectLst/>
                <a:uLnTx/>
                <a:uFillTx/>
                <a:latin typeface="Poppins" pitchFamily="2" charset="77"/>
                <a:cs typeface="Poppins" pitchFamily="2" charset="77"/>
              </a:rPr>
              <a:t>Topoisomerase I inhibitor </a:t>
            </a:r>
          </a:p>
          <a:p>
            <a:pPr marL="285750" marR="0" lvl="0" indent="-285750" algn="l" defTabSz="609402" rtl="0" eaLnBrk="0" fontAlgn="base" latinLnBrk="0" hangingPunct="0">
              <a:lnSpc>
                <a:spcPct val="100000"/>
              </a:lnSpc>
              <a:spcBef>
                <a:spcPct val="0"/>
              </a:spcBef>
              <a:spcAft>
                <a:spcPts val="500"/>
              </a:spcAft>
              <a:buClrTx/>
              <a:buSzTx/>
              <a:buFont typeface="Wingdings" panose="05000000000000000000" pitchFamily="2" charset="2"/>
              <a:buChar char="§"/>
              <a:tabLst/>
              <a:defRPr/>
            </a:pPr>
            <a:r>
              <a:rPr lang="en-US" b="0" dirty="0">
                <a:solidFill>
                  <a:srgbClr val="000000"/>
                </a:solidFill>
                <a:latin typeface="Poppins" pitchFamily="2" charset="77"/>
                <a:cs typeface="Poppins" pitchFamily="2" charset="77"/>
              </a:rPr>
              <a:t>Membrane permeable</a:t>
            </a:r>
          </a:p>
          <a:p>
            <a:pPr marL="285750" marR="0" lvl="0" indent="-285750" algn="l" defTabSz="609402" rtl="0" eaLnBrk="0" fontAlgn="base" latinLnBrk="0" hangingPunct="0">
              <a:lnSpc>
                <a:spcPct val="100000"/>
              </a:lnSpc>
              <a:spcBef>
                <a:spcPct val="0"/>
              </a:spcBef>
              <a:spcAft>
                <a:spcPts val="500"/>
              </a:spcAft>
              <a:buClrTx/>
              <a:buSzTx/>
              <a:buFont typeface="Wingdings" panose="05000000000000000000" pitchFamily="2" charset="2"/>
              <a:buChar char="§"/>
              <a:tabLst/>
              <a:defRPr/>
            </a:pPr>
            <a:r>
              <a:rPr kumimoji="0" lang="en-US" b="0" i="0" u="none" strike="noStrike" kern="1200" cap="none" spc="0" normalizeH="0" baseline="0" noProof="0" dirty="0">
                <a:ln>
                  <a:noFill/>
                </a:ln>
                <a:solidFill>
                  <a:srgbClr val="000000"/>
                </a:solidFill>
                <a:effectLst/>
                <a:uLnTx/>
                <a:uFillTx/>
                <a:latin typeface="Poppins" pitchFamily="2" charset="77"/>
                <a:cs typeface="Poppins" pitchFamily="2" charset="77"/>
              </a:rPr>
              <a:t>Short systemic half-life</a:t>
            </a:r>
          </a:p>
          <a:p>
            <a:pPr marL="285750" marR="0" lvl="0" indent="-285750" algn="l" defTabSz="609402" rtl="0" eaLnBrk="0" fontAlgn="base" latinLnBrk="0" hangingPunct="0">
              <a:lnSpc>
                <a:spcPct val="100000"/>
              </a:lnSpc>
              <a:spcBef>
                <a:spcPct val="0"/>
              </a:spcBef>
              <a:spcAft>
                <a:spcPts val="500"/>
              </a:spcAft>
              <a:buClrTx/>
              <a:buSzTx/>
              <a:buFont typeface="Wingdings" panose="05000000000000000000" pitchFamily="2" charset="2"/>
              <a:buChar char="§"/>
              <a:tabLst/>
              <a:defRPr/>
            </a:pPr>
            <a:r>
              <a:rPr lang="en-US" dirty="0">
                <a:solidFill>
                  <a:srgbClr val="FF0000"/>
                </a:solidFill>
                <a:latin typeface="Poppins" pitchFamily="2" charset="77"/>
                <a:cs typeface="Poppins" pitchFamily="2" charset="77"/>
              </a:rPr>
              <a:t>Bystander killing effect</a:t>
            </a:r>
            <a:endParaRPr kumimoji="0" lang="en-US" i="0" u="none" strike="noStrike" kern="1200" cap="none" spc="0" normalizeH="0" baseline="0" noProof="0" dirty="0">
              <a:ln>
                <a:noFill/>
              </a:ln>
              <a:solidFill>
                <a:srgbClr val="FF0000"/>
              </a:solidFill>
              <a:effectLst/>
              <a:uLnTx/>
              <a:uFillTx/>
              <a:latin typeface="Poppins" pitchFamily="2" charset="77"/>
              <a:cs typeface="Poppins" pitchFamily="2" charset="77"/>
            </a:endParaRPr>
          </a:p>
        </p:txBody>
      </p:sp>
      <p:sp>
        <p:nvSpPr>
          <p:cNvPr id="402" name="Rectangle 401">
            <a:extLst>
              <a:ext uri="{FF2B5EF4-FFF2-40B4-BE49-F238E27FC236}">
                <a16:creationId xmlns:a16="http://schemas.microsoft.com/office/drawing/2014/main" id="{F5FA4C8E-8AE1-14E7-DA97-96934F9B1D48}"/>
              </a:ext>
            </a:extLst>
          </p:cNvPr>
          <p:cNvSpPr/>
          <p:nvPr/>
        </p:nvSpPr>
        <p:spPr>
          <a:xfrm>
            <a:off x="228600" y="5010741"/>
            <a:ext cx="4615384" cy="987450"/>
          </a:xfrm>
          <a:prstGeom prst="rect">
            <a:avLst/>
          </a:prstGeom>
          <a:noFill/>
        </p:spPr>
        <p:txBody>
          <a:bodyPr wrap="square">
            <a:spAutoFit/>
          </a:bodyPr>
          <a:lstStyle/>
          <a:p>
            <a:pPr marL="0" marR="0" lvl="0" indent="0" algn="l" defTabSz="609402" rtl="0" eaLnBrk="0" fontAlgn="base" latinLnBrk="0" hangingPunct="0">
              <a:lnSpc>
                <a:spcPct val="100000"/>
              </a:lnSpc>
              <a:spcBef>
                <a:spcPct val="0"/>
              </a:spcBef>
              <a:spcAft>
                <a:spcPct val="0"/>
              </a:spcAft>
              <a:buClr>
                <a:srgbClr val="000000"/>
              </a:buClr>
              <a:buSzTx/>
              <a:buFontTx/>
              <a:buNone/>
              <a:tabLst/>
              <a:defRPr/>
            </a:pPr>
            <a:r>
              <a:rPr kumimoji="0" lang="en-US" b="1" i="0" u="none" strike="noStrike" kern="0" cap="none" spc="0" normalizeH="0" baseline="0" noProof="0" dirty="0">
                <a:ln>
                  <a:noFill/>
                </a:ln>
                <a:solidFill>
                  <a:schemeClr val="accent6"/>
                </a:solidFill>
                <a:effectLst/>
                <a:uLnTx/>
                <a:uFillTx/>
                <a:latin typeface="Poppins" pitchFamily="2" charset="77"/>
                <a:cs typeface="Poppins" pitchFamily="2" charset="77"/>
                <a:sym typeface="Arial"/>
              </a:rPr>
              <a:t>Anti-HER2 mAb</a:t>
            </a:r>
          </a:p>
          <a:p>
            <a:pPr marL="285750" marR="0" lvl="0" indent="-285750" algn="l" defTabSz="609402" rtl="0" eaLnBrk="0" fontAlgn="base" latinLnBrk="0" hangingPunct="0">
              <a:lnSpc>
                <a:spcPct val="100000"/>
              </a:lnSpc>
              <a:spcBef>
                <a:spcPct val="0"/>
              </a:spcBef>
              <a:spcAft>
                <a:spcPts val="500"/>
              </a:spcAft>
              <a:buClr>
                <a:srgbClr val="000000"/>
              </a:buClr>
              <a:buSzTx/>
              <a:buFont typeface="Wingdings" panose="05000000000000000000" pitchFamily="2" charset="2"/>
              <a:buChar char="§"/>
              <a:tabLst/>
              <a:defRPr/>
            </a:pPr>
            <a:r>
              <a:rPr kumimoji="0" lang="en-US" b="0" i="0" u="none" strike="noStrike" kern="0" cap="none" spc="0" normalizeH="0" baseline="0" noProof="0" dirty="0">
                <a:ln>
                  <a:noFill/>
                </a:ln>
                <a:solidFill>
                  <a:srgbClr val="000000"/>
                </a:solidFill>
                <a:effectLst/>
                <a:uLnTx/>
                <a:uFillTx/>
                <a:latin typeface="Poppins" pitchFamily="2" charset="77"/>
                <a:cs typeface="Poppins" pitchFamily="2" charset="77"/>
                <a:sym typeface="Arial"/>
              </a:rPr>
              <a:t>Same AA sequence as trastuzumab</a:t>
            </a:r>
          </a:p>
          <a:p>
            <a:pPr marL="285750" marR="0" lvl="0" indent="-285750" algn="l" defTabSz="609402" rtl="0" eaLnBrk="0" fontAlgn="base" latinLnBrk="0" hangingPunct="0">
              <a:lnSpc>
                <a:spcPct val="100000"/>
              </a:lnSpc>
              <a:spcBef>
                <a:spcPct val="0"/>
              </a:spcBef>
              <a:spcAft>
                <a:spcPct val="0"/>
              </a:spcAft>
              <a:buClr>
                <a:srgbClr val="000000"/>
              </a:buClr>
              <a:buSzTx/>
              <a:buFont typeface="Wingdings" panose="05000000000000000000" pitchFamily="2" charset="2"/>
              <a:buChar char="§"/>
              <a:tabLst/>
              <a:defRPr/>
            </a:pPr>
            <a:r>
              <a:rPr kumimoji="0" lang="en-US" b="0" i="0" u="none" strike="noStrike" kern="0" cap="none" spc="0" normalizeH="0" baseline="0" noProof="0" dirty="0">
                <a:ln>
                  <a:noFill/>
                </a:ln>
                <a:solidFill>
                  <a:srgbClr val="000000"/>
                </a:solidFill>
                <a:effectLst/>
                <a:uLnTx/>
                <a:uFillTx/>
                <a:latin typeface="Poppins" pitchFamily="2" charset="77"/>
                <a:cs typeface="Poppins" pitchFamily="2" charset="77"/>
                <a:sym typeface="Arial"/>
              </a:rPr>
              <a:t>Humanized IgG1</a:t>
            </a:r>
          </a:p>
        </p:txBody>
      </p:sp>
      <p:sp>
        <p:nvSpPr>
          <p:cNvPr id="403" name="Rectangle 402">
            <a:extLst>
              <a:ext uri="{FF2B5EF4-FFF2-40B4-BE49-F238E27FC236}">
                <a16:creationId xmlns:a16="http://schemas.microsoft.com/office/drawing/2014/main" id="{F8955C9B-1247-2351-B52A-9806D9B40567}"/>
              </a:ext>
            </a:extLst>
          </p:cNvPr>
          <p:cNvSpPr/>
          <p:nvPr/>
        </p:nvSpPr>
        <p:spPr>
          <a:xfrm>
            <a:off x="3682559" y="1333500"/>
            <a:ext cx="3536847" cy="1264449"/>
          </a:xfrm>
          <a:prstGeom prst="rect">
            <a:avLst/>
          </a:prstGeom>
          <a:noFill/>
        </p:spPr>
        <p:txBody>
          <a:bodyPr wrap="square">
            <a:spAutoFit/>
          </a:bodyPr>
          <a:lstStyle/>
          <a:p>
            <a:pPr marL="0" marR="0" lvl="0" indent="0" algn="l" defTabSz="609402" rtl="0" eaLnBrk="0" fontAlgn="base" latinLnBrk="0" hangingPunct="0">
              <a:lnSpc>
                <a:spcPct val="100000"/>
              </a:lnSpc>
              <a:spcBef>
                <a:spcPct val="0"/>
              </a:spcBef>
              <a:spcAft>
                <a:spcPct val="0"/>
              </a:spcAft>
              <a:buClr>
                <a:srgbClr val="000000"/>
              </a:buClr>
              <a:buSzTx/>
              <a:buFontTx/>
              <a:buNone/>
              <a:tabLst/>
              <a:defRPr/>
            </a:pPr>
            <a:r>
              <a:rPr kumimoji="0" lang="en-US" b="1" i="0" u="none" strike="noStrike" kern="0" cap="none" spc="0" normalizeH="0" baseline="0" noProof="0" dirty="0">
                <a:ln>
                  <a:noFill/>
                </a:ln>
                <a:solidFill>
                  <a:schemeClr val="accent1"/>
                </a:solidFill>
                <a:effectLst/>
                <a:uLnTx/>
                <a:uFillTx/>
                <a:latin typeface="Poppins" pitchFamily="2" charset="77"/>
                <a:cs typeface="Poppins" pitchFamily="2" charset="77"/>
                <a:sym typeface="Arial"/>
              </a:rPr>
              <a:t>Tetrapeptide-Based Linker</a:t>
            </a:r>
          </a:p>
          <a:p>
            <a:pPr marL="285750" marR="0" lvl="0" indent="-285750" algn="l" defTabSz="609402" rtl="0" eaLnBrk="0" fontAlgn="base" latinLnBrk="0" hangingPunct="0">
              <a:lnSpc>
                <a:spcPct val="100000"/>
              </a:lnSpc>
              <a:spcBef>
                <a:spcPct val="0"/>
              </a:spcBef>
              <a:spcAft>
                <a:spcPts val="500"/>
              </a:spcAft>
              <a:buClr>
                <a:srgbClr val="000000"/>
              </a:buClr>
              <a:buSzTx/>
              <a:buFont typeface="Wingdings" panose="05000000000000000000" pitchFamily="2" charset="2"/>
              <a:buChar char="§"/>
              <a:tabLst/>
              <a:defRPr/>
            </a:pPr>
            <a:r>
              <a:rPr kumimoji="0" lang="en-US" b="0" i="0" u="none" strike="noStrike" kern="0" cap="none" spc="0" normalizeH="0" baseline="0" noProof="0" dirty="0">
                <a:ln>
                  <a:noFill/>
                </a:ln>
                <a:solidFill>
                  <a:srgbClr val="000000"/>
                </a:solidFill>
                <a:effectLst/>
                <a:uLnTx/>
                <a:uFillTx/>
                <a:latin typeface="Poppins" pitchFamily="2" charset="77"/>
                <a:cs typeface="Poppins" pitchFamily="2" charset="77"/>
                <a:sym typeface="Arial"/>
              </a:rPr>
              <a:t>DAR ~</a:t>
            </a:r>
            <a:r>
              <a:rPr lang="en-US" b="0" kern="0" dirty="0">
                <a:solidFill>
                  <a:srgbClr val="000000"/>
                </a:solidFill>
                <a:latin typeface="Poppins" pitchFamily="2" charset="77"/>
                <a:cs typeface="Poppins" pitchFamily="2" charset="77"/>
                <a:sym typeface="Arial"/>
              </a:rPr>
              <a:t>8:1</a:t>
            </a:r>
            <a:endParaRPr kumimoji="0" lang="en-US" b="0" i="0" u="none" strike="noStrike" kern="0" cap="none" spc="0" normalizeH="0" baseline="0" noProof="0" dirty="0">
              <a:ln>
                <a:noFill/>
              </a:ln>
              <a:solidFill>
                <a:srgbClr val="000000"/>
              </a:solidFill>
              <a:effectLst/>
              <a:uLnTx/>
              <a:uFillTx/>
              <a:latin typeface="Poppins" pitchFamily="2" charset="77"/>
              <a:cs typeface="Poppins" pitchFamily="2" charset="77"/>
              <a:sym typeface="Arial"/>
            </a:endParaRPr>
          </a:p>
          <a:p>
            <a:pPr marL="285750" indent="-285750" defTabSz="609402">
              <a:spcAft>
                <a:spcPts val="500"/>
              </a:spcAft>
              <a:buClr>
                <a:srgbClr val="000000"/>
              </a:buClr>
              <a:buFont typeface="Wingdings" panose="05000000000000000000" pitchFamily="2" charset="2"/>
              <a:buChar char="§"/>
              <a:defRPr/>
            </a:pPr>
            <a:r>
              <a:rPr lang="en-US" b="0" kern="0" dirty="0">
                <a:solidFill>
                  <a:srgbClr val="000000"/>
                </a:solidFill>
                <a:latin typeface="Poppins" pitchFamily="2" charset="77"/>
                <a:cs typeface="Poppins" pitchFamily="2" charset="77"/>
                <a:sym typeface="Arial"/>
              </a:rPr>
              <a:t>Tumor-selectable cleavable linker</a:t>
            </a:r>
          </a:p>
        </p:txBody>
      </p:sp>
      <p:sp>
        <p:nvSpPr>
          <p:cNvPr id="404" name="Content Placeholder 4">
            <a:extLst>
              <a:ext uri="{FF2B5EF4-FFF2-40B4-BE49-F238E27FC236}">
                <a16:creationId xmlns:a16="http://schemas.microsoft.com/office/drawing/2014/main" id="{69649932-09FA-24C5-AFAE-66A37D6F4C69}"/>
              </a:ext>
            </a:extLst>
          </p:cNvPr>
          <p:cNvSpPr txBox="1">
            <a:spLocks/>
          </p:cNvSpPr>
          <p:nvPr/>
        </p:nvSpPr>
        <p:spPr bwMode="auto">
          <a:xfrm>
            <a:off x="8200526" y="2135486"/>
            <a:ext cx="3770812" cy="2970044"/>
          </a:xfrm>
          <a:prstGeom prst="rect">
            <a:avLst/>
          </a:prstGeom>
          <a:solidFill>
            <a:schemeClr val="bg2"/>
          </a:solidFill>
          <a:ln w="28575">
            <a:noFill/>
          </a:ln>
        </p:spPr>
        <p:txBody>
          <a:bodyPr vert="horz" wrap="square" lIns="91440" tIns="45720" rIns="91440" bIns="45720" numCol="1" anchor="ctr" anchorCtr="0" compatLnSpc="1">
            <a:prstTxWarp prst="textNoShape">
              <a:avLst/>
            </a:prstTxWarp>
            <a:spAutoFit/>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indent="0">
              <a:lnSpc>
                <a:spcPct val="100000"/>
              </a:lnSpc>
              <a:spcBef>
                <a:spcPts val="500"/>
              </a:spcBef>
              <a:spcAft>
                <a:spcPts val="0"/>
              </a:spcAft>
              <a:buFont typeface="Wingdings" panose="05000000000000000000" pitchFamily="2" charset="2"/>
              <a:buNone/>
            </a:pPr>
            <a:r>
              <a:rPr lang="en-US" sz="1800" b="1" kern="0" dirty="0">
                <a:solidFill>
                  <a:schemeClr val="tx1"/>
                </a:solidFill>
                <a:latin typeface="Poppins" pitchFamily="2" charset="77"/>
                <a:cs typeface="Poppins" pitchFamily="2" charset="77"/>
              </a:rPr>
              <a:t>FDA approved in advanced settings for:</a:t>
            </a:r>
          </a:p>
          <a:p>
            <a:pPr indent="-222250">
              <a:lnSpc>
                <a:spcPct val="100000"/>
              </a:lnSpc>
              <a:spcBef>
                <a:spcPts val="500"/>
              </a:spcBef>
              <a:spcAft>
                <a:spcPts val="0"/>
              </a:spcAft>
              <a:buClr>
                <a:schemeClr val="tx1"/>
              </a:buClr>
              <a:buFont typeface="Arial" panose="020B0604020202020204" pitchFamily="34" charset="0"/>
              <a:buChar char="•"/>
            </a:pPr>
            <a:r>
              <a:rPr lang="en-US" sz="1800" b="0" kern="0" dirty="0">
                <a:solidFill>
                  <a:schemeClr val="tx1"/>
                </a:solidFill>
                <a:latin typeface="Poppins" pitchFamily="2" charset="77"/>
                <a:cs typeface="Poppins" pitchFamily="2" charset="77"/>
              </a:rPr>
              <a:t>HER2+ MBC</a:t>
            </a:r>
          </a:p>
          <a:p>
            <a:pPr indent="-222250">
              <a:lnSpc>
                <a:spcPct val="100000"/>
              </a:lnSpc>
              <a:spcBef>
                <a:spcPts val="500"/>
              </a:spcBef>
              <a:spcAft>
                <a:spcPts val="0"/>
              </a:spcAft>
              <a:buClr>
                <a:schemeClr val="tx1"/>
              </a:buClr>
              <a:buFont typeface="Arial" panose="020B0604020202020204" pitchFamily="34" charset="0"/>
              <a:buChar char="•"/>
            </a:pPr>
            <a:r>
              <a:rPr lang="en-US" sz="1800" b="0" kern="0" dirty="0">
                <a:solidFill>
                  <a:schemeClr val="tx1"/>
                </a:solidFill>
                <a:latin typeface="Poppins" pitchFamily="2" charset="77"/>
                <a:cs typeface="Poppins" pitchFamily="2" charset="77"/>
              </a:rPr>
              <a:t>HER2-low MBC</a:t>
            </a:r>
          </a:p>
          <a:p>
            <a:pPr indent="-222250">
              <a:lnSpc>
                <a:spcPct val="100000"/>
              </a:lnSpc>
              <a:spcBef>
                <a:spcPts val="500"/>
              </a:spcBef>
              <a:spcAft>
                <a:spcPts val="0"/>
              </a:spcAft>
              <a:buClr>
                <a:schemeClr val="tx1"/>
              </a:buClr>
              <a:buFont typeface="Arial" panose="020B0604020202020204" pitchFamily="34" charset="0"/>
              <a:buChar char="•"/>
            </a:pPr>
            <a:r>
              <a:rPr lang="en-US" sz="1800" b="0" kern="0" dirty="0">
                <a:solidFill>
                  <a:schemeClr val="tx1"/>
                </a:solidFill>
                <a:latin typeface="Poppins" pitchFamily="2" charset="77"/>
                <a:cs typeface="Poppins" pitchFamily="2" charset="77"/>
              </a:rPr>
              <a:t>HR+/HER2-low/ultralow MBC</a:t>
            </a:r>
          </a:p>
          <a:p>
            <a:pPr indent="-222250">
              <a:lnSpc>
                <a:spcPct val="100000"/>
              </a:lnSpc>
              <a:spcBef>
                <a:spcPts val="500"/>
              </a:spcBef>
              <a:spcAft>
                <a:spcPts val="0"/>
              </a:spcAft>
              <a:buClr>
                <a:schemeClr val="tx1"/>
              </a:buClr>
              <a:buFont typeface="Arial" panose="020B0604020202020204" pitchFamily="34" charset="0"/>
              <a:buChar char="•"/>
            </a:pPr>
            <a:r>
              <a:rPr lang="en-US" sz="1800" b="0" kern="0" dirty="0">
                <a:solidFill>
                  <a:schemeClr val="tx1"/>
                </a:solidFill>
                <a:latin typeface="Poppins" pitchFamily="2" charset="77"/>
                <a:cs typeface="Poppins" pitchFamily="2" charset="77"/>
              </a:rPr>
              <a:t>HER2+ gastric/GEJ adenocarcinoma</a:t>
            </a:r>
          </a:p>
          <a:p>
            <a:pPr indent="-222250">
              <a:lnSpc>
                <a:spcPct val="100000"/>
              </a:lnSpc>
              <a:spcBef>
                <a:spcPts val="500"/>
              </a:spcBef>
              <a:spcAft>
                <a:spcPts val="0"/>
              </a:spcAft>
              <a:buClr>
                <a:schemeClr val="tx1"/>
              </a:buClr>
              <a:buFont typeface="Arial" panose="020B0604020202020204" pitchFamily="34" charset="0"/>
              <a:buChar char="•"/>
            </a:pPr>
            <a:r>
              <a:rPr lang="en-US" sz="1800" b="0" i="1" kern="0" dirty="0">
                <a:solidFill>
                  <a:schemeClr val="tx1"/>
                </a:solidFill>
                <a:latin typeface="Poppins" pitchFamily="2" charset="77"/>
                <a:cs typeface="Poppins" pitchFamily="2" charset="77"/>
              </a:rPr>
              <a:t>HER2</a:t>
            </a:r>
            <a:r>
              <a:rPr lang="en-US" sz="1800" b="0" kern="0" dirty="0">
                <a:solidFill>
                  <a:schemeClr val="tx1"/>
                </a:solidFill>
                <a:latin typeface="Poppins" pitchFamily="2" charset="77"/>
                <a:cs typeface="Poppins" pitchFamily="2" charset="77"/>
              </a:rPr>
              <a:t>-mutated NSCLC</a:t>
            </a:r>
          </a:p>
          <a:p>
            <a:pPr indent="-222250">
              <a:lnSpc>
                <a:spcPct val="100000"/>
              </a:lnSpc>
              <a:spcBef>
                <a:spcPts val="500"/>
              </a:spcBef>
              <a:spcAft>
                <a:spcPts val="0"/>
              </a:spcAft>
              <a:buClr>
                <a:schemeClr val="tx1"/>
              </a:buClr>
              <a:buFont typeface="Arial" panose="020B0604020202020204" pitchFamily="34" charset="0"/>
              <a:buChar char="•"/>
            </a:pPr>
            <a:r>
              <a:rPr lang="en-US" sz="1800" b="0" kern="0" dirty="0">
                <a:solidFill>
                  <a:schemeClr val="tx1"/>
                </a:solidFill>
                <a:latin typeface="Poppins" pitchFamily="2" charset="77"/>
                <a:cs typeface="Poppins" pitchFamily="2" charset="77"/>
              </a:rPr>
              <a:t>HER2+ solid tumors</a:t>
            </a:r>
          </a:p>
        </p:txBody>
      </p:sp>
    </p:spTree>
    <p:extLst>
      <p:ext uri="{BB962C8B-B14F-4D97-AF65-F5344CB8AC3E}">
        <p14:creationId xmlns:p14="http://schemas.microsoft.com/office/powerpoint/2010/main" val="1117732554"/>
      </p:ext>
    </p:extLst>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1F86844-77E6-4A05-8E58-70954D972983}"/>
              </a:ext>
            </a:extLst>
          </p:cNvPr>
          <p:cNvSpPr>
            <a:spLocks noGrp="1"/>
          </p:cNvSpPr>
          <p:nvPr>
            <p:ph idx="1"/>
          </p:nvPr>
        </p:nvSpPr>
        <p:spPr>
          <a:xfrm>
            <a:off x="231078" y="1335023"/>
            <a:ext cx="11740260" cy="4754880"/>
          </a:xfrm>
        </p:spPr>
        <p:txBody>
          <a:bodyPr/>
          <a:lstStyle/>
          <a:p>
            <a:pPr lvl="1"/>
            <a:r>
              <a:rPr lang="en-US" sz="1800" dirty="0"/>
              <a:t>International, open-label, multicohort phase II trial</a:t>
            </a:r>
            <a:br>
              <a:rPr lang="en-US" sz="1800" dirty="0"/>
            </a:br>
            <a:br>
              <a:rPr lang="en-US" sz="1800" dirty="0"/>
            </a:br>
            <a:br>
              <a:rPr lang="en-US" sz="1800" dirty="0"/>
            </a:br>
            <a:br>
              <a:rPr lang="en-US" sz="1800" dirty="0"/>
            </a:br>
            <a:br>
              <a:rPr lang="en-US" sz="1800" dirty="0"/>
            </a:br>
            <a:br>
              <a:rPr lang="en-US" sz="1800" dirty="0"/>
            </a:br>
            <a:br>
              <a:rPr lang="en-US" sz="1800" dirty="0"/>
            </a:br>
            <a:br>
              <a:rPr lang="en-US" sz="1800" dirty="0"/>
            </a:br>
            <a:br>
              <a:rPr lang="en-US" sz="1800" dirty="0"/>
            </a:br>
            <a:br>
              <a:rPr lang="en-US" sz="1800" dirty="0"/>
            </a:br>
            <a:br>
              <a:rPr lang="en-US" sz="1800" dirty="0"/>
            </a:br>
            <a:endParaRPr lang="en-US" sz="1800" dirty="0"/>
          </a:p>
          <a:p>
            <a:pPr lvl="1"/>
            <a:r>
              <a:rPr lang="en-US" sz="1800" b="1" dirty="0"/>
              <a:t>Primary endpoint: </a:t>
            </a:r>
            <a:r>
              <a:rPr lang="en-US" sz="1800" dirty="0"/>
              <a:t>confirmed ORR per ICR</a:t>
            </a:r>
          </a:p>
          <a:p>
            <a:pPr lvl="1"/>
            <a:endParaRPr lang="en-US" sz="1800" dirty="0"/>
          </a:p>
        </p:txBody>
      </p:sp>
      <p:sp>
        <p:nvSpPr>
          <p:cNvPr id="2" name="Title 1">
            <a:extLst>
              <a:ext uri="{FF2B5EF4-FFF2-40B4-BE49-F238E27FC236}">
                <a16:creationId xmlns:a16="http://schemas.microsoft.com/office/drawing/2014/main" id="{442DBD86-C168-4912-BFF4-8AE09E7AB7B4}"/>
              </a:ext>
            </a:extLst>
          </p:cNvPr>
          <p:cNvSpPr>
            <a:spLocks noGrp="1"/>
          </p:cNvSpPr>
          <p:nvPr>
            <p:ph type="title"/>
          </p:nvPr>
        </p:nvSpPr>
        <p:spPr>
          <a:xfrm>
            <a:off x="231775" y="279784"/>
            <a:ext cx="11739563" cy="1004121"/>
          </a:xfrm>
        </p:spPr>
        <p:txBody>
          <a:bodyPr/>
          <a:lstStyle/>
          <a:p>
            <a:r>
              <a:rPr lang="en-US" dirty="0"/>
              <a:t>DESTINY-Lung01: T-DXd in </a:t>
            </a:r>
            <a:r>
              <a:rPr lang="en-US" i="1" dirty="0"/>
              <a:t>HER2</a:t>
            </a:r>
            <a:r>
              <a:rPr lang="en-US" dirty="0"/>
              <a:t>-Mutated or </a:t>
            </a:r>
            <a:br>
              <a:rPr lang="en-US" dirty="0"/>
            </a:br>
            <a:r>
              <a:rPr lang="en-US" dirty="0"/>
              <a:t>HER2-Overexpressing NSCLC</a:t>
            </a:r>
          </a:p>
        </p:txBody>
      </p:sp>
      <p:sp>
        <p:nvSpPr>
          <p:cNvPr id="33" name="Content Placeholder 32">
            <a:extLst>
              <a:ext uri="{FF2B5EF4-FFF2-40B4-BE49-F238E27FC236}">
                <a16:creationId xmlns:a16="http://schemas.microsoft.com/office/drawing/2014/main" id="{F9B2A512-CF54-2C85-C25B-ABE63268E3DF}"/>
              </a:ext>
            </a:extLst>
          </p:cNvPr>
          <p:cNvSpPr>
            <a:spLocks noGrp="1"/>
          </p:cNvSpPr>
          <p:nvPr>
            <p:ph sz="quarter" idx="10"/>
          </p:nvPr>
        </p:nvSpPr>
        <p:spPr>
          <a:xfrm>
            <a:off x="3559175" y="6302375"/>
            <a:ext cx="5732463" cy="327025"/>
          </a:xfrm>
        </p:spPr>
        <p:txBody>
          <a:bodyPr/>
          <a:lstStyle/>
          <a:p>
            <a:r>
              <a:rPr lang="en-US" altLang="en-US" dirty="0"/>
              <a:t>Li. ESMO 2021. Abstr LBA45. Smit. ESMO 2022. Abstr 975P. Li. NEJM. 2022;386:241.</a:t>
            </a:r>
          </a:p>
        </p:txBody>
      </p:sp>
      <p:sp>
        <p:nvSpPr>
          <p:cNvPr id="12" name="Text Box 45">
            <a:extLst>
              <a:ext uri="{FF2B5EF4-FFF2-40B4-BE49-F238E27FC236}">
                <a16:creationId xmlns:a16="http://schemas.microsoft.com/office/drawing/2014/main" id="{3E4493C7-1013-2A9F-F725-95C1A14C1885}"/>
              </a:ext>
            </a:extLst>
          </p:cNvPr>
          <p:cNvSpPr txBox="1">
            <a:spLocks noChangeArrowheads="1"/>
          </p:cNvSpPr>
          <p:nvPr/>
        </p:nvSpPr>
        <p:spPr bwMode="auto">
          <a:xfrm>
            <a:off x="452846" y="1975639"/>
            <a:ext cx="3487923" cy="2554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Poppins" pitchFamily="2" charset="77"/>
                <a:cs typeface="Poppins" pitchFamily="2" charset="77"/>
              </a:rPr>
              <a:t>Patients with unresectable/metastatic nonsquamous NSCLC that is HER2 overexpressing or with a </a:t>
            </a:r>
            <a:r>
              <a:rPr kumimoji="0" lang="en-GB" altLang="en-US" sz="1600" b="0" i="1" u="none" strike="noStrike" kern="1200" cap="none" spc="0" normalizeH="0" baseline="0" noProof="0" dirty="0">
                <a:ln>
                  <a:noFill/>
                </a:ln>
                <a:solidFill>
                  <a:srgbClr val="000000"/>
                </a:solidFill>
                <a:effectLst/>
                <a:uLnTx/>
                <a:uFillTx/>
                <a:latin typeface="Poppins" pitchFamily="2" charset="77"/>
                <a:cs typeface="Poppins" pitchFamily="2" charset="77"/>
              </a:rPr>
              <a:t>HER2</a:t>
            </a:r>
            <a:r>
              <a:rPr kumimoji="0" lang="en-GB" altLang="en-US" sz="1600" b="0" i="0" u="none" strike="noStrike" kern="1200" cap="none" spc="0" normalizeH="0" baseline="0" noProof="0" dirty="0">
                <a:ln>
                  <a:noFill/>
                </a:ln>
                <a:solidFill>
                  <a:srgbClr val="000000"/>
                </a:solidFill>
                <a:effectLst/>
                <a:uLnTx/>
                <a:uFillTx/>
                <a:latin typeface="Poppins" pitchFamily="2" charset="77"/>
                <a:cs typeface="Poppins" pitchFamily="2" charset="77"/>
              </a:rPr>
              <a:t>-activating mutation*; </a:t>
            </a:r>
            <a:br>
              <a:rPr kumimoji="0" lang="en-GB" altLang="en-US" sz="1600" b="0" i="0" u="none" strike="noStrike" kern="1200" cap="none" spc="0" normalizeH="0" baseline="0" noProof="0" dirty="0">
                <a:ln>
                  <a:noFill/>
                </a:ln>
                <a:solidFill>
                  <a:srgbClr val="000000"/>
                </a:solidFill>
                <a:effectLst/>
                <a:uLnTx/>
                <a:uFillTx/>
                <a:latin typeface="Poppins" pitchFamily="2" charset="77"/>
                <a:cs typeface="Poppins" pitchFamily="2" charset="77"/>
              </a:rPr>
            </a:br>
            <a:r>
              <a:rPr kumimoji="0" lang="en-GB" altLang="en-US" sz="1600" b="0" i="0" u="none" strike="noStrike" kern="1200" cap="none" spc="0" normalizeH="0" baseline="0" noProof="0" dirty="0">
                <a:ln>
                  <a:noFill/>
                </a:ln>
                <a:solidFill>
                  <a:srgbClr val="000000"/>
                </a:solidFill>
                <a:effectLst/>
                <a:uLnTx/>
                <a:uFillTx/>
                <a:latin typeface="Poppins" pitchFamily="2" charset="77"/>
                <a:cs typeface="Poppins" pitchFamily="2" charset="77"/>
              </a:rPr>
              <a:t>R/R to standard therapy; </a:t>
            </a:r>
            <a:br>
              <a:rPr kumimoji="0" lang="en-GB" altLang="en-US" sz="1600" b="0" i="0" u="none" strike="noStrike" kern="1200" cap="none" spc="0" normalizeH="0" baseline="0" noProof="0" dirty="0">
                <a:ln>
                  <a:noFill/>
                </a:ln>
                <a:solidFill>
                  <a:srgbClr val="000000"/>
                </a:solidFill>
                <a:effectLst/>
                <a:uLnTx/>
                <a:uFillTx/>
                <a:latin typeface="Poppins" pitchFamily="2" charset="77"/>
                <a:cs typeface="Poppins" pitchFamily="2" charset="77"/>
              </a:rPr>
            </a:br>
            <a:r>
              <a:rPr kumimoji="0" lang="en-GB" altLang="en-US" sz="1600" b="0" i="0" u="none" strike="noStrike" kern="1200" cap="none" spc="0" normalizeH="0" baseline="0" noProof="0" dirty="0">
                <a:ln>
                  <a:noFill/>
                </a:ln>
                <a:solidFill>
                  <a:srgbClr val="000000"/>
                </a:solidFill>
                <a:effectLst/>
                <a:uLnTx/>
                <a:uFillTx/>
                <a:latin typeface="Poppins" pitchFamily="2" charset="77"/>
                <a:cs typeface="Poppins" pitchFamily="2" charset="77"/>
              </a:rPr>
              <a:t>no previous HER2-targeted therapy (pan-HER TKIs allowed); ECOG PS 0-1</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Poppins" pitchFamily="2" charset="77"/>
                <a:cs typeface="Poppins" pitchFamily="2" charset="77"/>
              </a:rPr>
              <a:t>(N = 181) </a:t>
            </a:r>
            <a:endParaRPr kumimoji="0" lang="en-US" altLang="en-US" sz="1600" b="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15" name="Line 52">
            <a:extLst>
              <a:ext uri="{FF2B5EF4-FFF2-40B4-BE49-F238E27FC236}">
                <a16:creationId xmlns:a16="http://schemas.microsoft.com/office/drawing/2014/main" id="{A0EC782D-4BB6-9B63-E213-AFB6B63037B4}"/>
              </a:ext>
            </a:extLst>
          </p:cNvPr>
          <p:cNvSpPr>
            <a:spLocks noChangeShapeType="1"/>
          </p:cNvSpPr>
          <p:nvPr/>
        </p:nvSpPr>
        <p:spPr bwMode="auto">
          <a:xfrm>
            <a:off x="4029307" y="2605591"/>
            <a:ext cx="479425"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16" name="Line 52">
            <a:extLst>
              <a:ext uri="{FF2B5EF4-FFF2-40B4-BE49-F238E27FC236}">
                <a16:creationId xmlns:a16="http://schemas.microsoft.com/office/drawing/2014/main" id="{386BA353-2101-C872-E698-7E7ACA0A2B4F}"/>
              </a:ext>
            </a:extLst>
          </p:cNvPr>
          <p:cNvSpPr>
            <a:spLocks noChangeShapeType="1"/>
          </p:cNvSpPr>
          <p:nvPr/>
        </p:nvSpPr>
        <p:spPr bwMode="auto">
          <a:xfrm>
            <a:off x="4029307" y="4059103"/>
            <a:ext cx="479425"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17" name="Rectangle 49">
            <a:extLst>
              <a:ext uri="{FF2B5EF4-FFF2-40B4-BE49-F238E27FC236}">
                <a16:creationId xmlns:a16="http://schemas.microsoft.com/office/drawing/2014/main" id="{B6AA05B5-5EB1-2D63-666D-9B6590AAE948}"/>
              </a:ext>
            </a:extLst>
          </p:cNvPr>
          <p:cNvSpPr>
            <a:spLocks noChangeArrowheads="1"/>
          </p:cNvSpPr>
          <p:nvPr/>
        </p:nvSpPr>
        <p:spPr bwMode="auto">
          <a:xfrm>
            <a:off x="4721936" y="2142106"/>
            <a:ext cx="2926080" cy="914400"/>
          </a:xfrm>
          <a:prstGeom prst="rect">
            <a:avLst/>
          </a:prstGeom>
          <a:solidFill>
            <a:schemeClr val="accent1"/>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chemeClr val="bg2"/>
                </a:solidFill>
                <a:effectLst/>
                <a:uLnTx/>
                <a:uFillTx/>
                <a:latin typeface="Poppins" pitchFamily="2" charset="77"/>
                <a:cs typeface="Poppins" pitchFamily="2" charset="77"/>
              </a:rPr>
              <a:t>T-DXd </a:t>
            </a:r>
            <a:r>
              <a:rPr kumimoji="0" lang="en-US" altLang="en-US" sz="1600" b="0" i="0" u="none" strike="noStrike" kern="1200" cap="none" spc="0" normalizeH="0" baseline="0" noProof="0" dirty="0">
                <a:ln>
                  <a:noFill/>
                </a:ln>
                <a:solidFill>
                  <a:schemeClr val="bg2"/>
                </a:solidFill>
                <a:effectLst/>
                <a:uLnTx/>
                <a:uFillTx/>
                <a:latin typeface="Poppins" pitchFamily="2" charset="77"/>
                <a:cs typeface="Poppins" pitchFamily="2" charset="77"/>
              </a:rPr>
              <a:t>6.4 mg/kg Q3W</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chemeClr val="bg2"/>
                </a:solidFill>
                <a:effectLst/>
                <a:uLnTx/>
                <a:uFillTx/>
                <a:latin typeface="Poppins" pitchFamily="2" charset="77"/>
                <a:cs typeface="Poppins" pitchFamily="2" charset="77"/>
              </a:rPr>
              <a:t>(n = 49)</a:t>
            </a:r>
            <a:endParaRPr kumimoji="0" lang="en-US" altLang="en-US" sz="1600" b="1" i="0" u="none" strike="noStrike" kern="1200" cap="none" spc="0" normalizeH="0" baseline="0" noProof="0" dirty="0">
              <a:ln>
                <a:noFill/>
              </a:ln>
              <a:solidFill>
                <a:schemeClr val="bg2"/>
              </a:solidFill>
              <a:effectLst/>
              <a:uLnTx/>
              <a:uFillTx/>
              <a:latin typeface="Poppins" pitchFamily="2" charset="77"/>
              <a:cs typeface="Poppins" pitchFamily="2" charset="77"/>
            </a:endParaRPr>
          </a:p>
        </p:txBody>
      </p:sp>
      <p:sp>
        <p:nvSpPr>
          <p:cNvPr id="18" name="Rectangle 46">
            <a:extLst>
              <a:ext uri="{FF2B5EF4-FFF2-40B4-BE49-F238E27FC236}">
                <a16:creationId xmlns:a16="http://schemas.microsoft.com/office/drawing/2014/main" id="{AAA15E55-5952-8DC0-1BD7-0303EDD7E4E7}"/>
              </a:ext>
            </a:extLst>
          </p:cNvPr>
          <p:cNvSpPr>
            <a:spLocks noChangeArrowheads="1"/>
          </p:cNvSpPr>
          <p:nvPr/>
        </p:nvSpPr>
        <p:spPr bwMode="auto">
          <a:xfrm>
            <a:off x="4729080" y="1808148"/>
            <a:ext cx="481551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rgbClr val="000000"/>
                </a:solidFill>
                <a:effectLst/>
                <a:uLnTx/>
                <a:uFillTx/>
                <a:latin typeface="Poppins" pitchFamily="2" charset="77"/>
                <a:cs typeface="Poppins" pitchFamily="2" charset="77"/>
              </a:rPr>
              <a:t>Cohort 1/1a: HER2 Expressing (IHC 2+/3+)</a:t>
            </a:r>
          </a:p>
        </p:txBody>
      </p:sp>
      <p:sp>
        <p:nvSpPr>
          <p:cNvPr id="25" name="Rectangle 50">
            <a:extLst>
              <a:ext uri="{FF2B5EF4-FFF2-40B4-BE49-F238E27FC236}">
                <a16:creationId xmlns:a16="http://schemas.microsoft.com/office/drawing/2014/main" id="{AC7E69FF-633A-0B49-C783-130B3E2A32A0}"/>
              </a:ext>
            </a:extLst>
          </p:cNvPr>
          <p:cNvSpPr>
            <a:spLocks noChangeArrowheads="1"/>
          </p:cNvSpPr>
          <p:nvPr/>
        </p:nvSpPr>
        <p:spPr bwMode="auto">
          <a:xfrm>
            <a:off x="4721936" y="3601903"/>
            <a:ext cx="2926080" cy="914400"/>
          </a:xfrm>
          <a:prstGeom prst="rect">
            <a:avLst/>
          </a:prstGeom>
          <a:solidFill>
            <a:schemeClr val="accent1"/>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chemeClr val="bg2"/>
                </a:solidFill>
                <a:effectLst/>
                <a:uLnTx/>
                <a:uFillTx/>
                <a:latin typeface="Poppins" pitchFamily="2" charset="77"/>
                <a:cs typeface="Poppins" pitchFamily="2" charset="77"/>
              </a:rPr>
              <a:t>T-DXd </a:t>
            </a:r>
            <a:r>
              <a:rPr kumimoji="0" lang="en-US" altLang="en-US" sz="1600" b="0" i="0" u="none" strike="noStrike" kern="1200" cap="none" spc="0" normalizeH="0" baseline="0" noProof="0" dirty="0">
                <a:ln>
                  <a:noFill/>
                </a:ln>
                <a:solidFill>
                  <a:schemeClr val="bg2"/>
                </a:solidFill>
                <a:effectLst/>
                <a:uLnTx/>
                <a:uFillTx/>
                <a:latin typeface="Poppins" pitchFamily="2" charset="77"/>
                <a:cs typeface="Poppins" pitchFamily="2" charset="77"/>
              </a:rPr>
              <a:t>6.4 mg/kg Q3W</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chemeClr val="bg2"/>
                </a:solidFill>
                <a:effectLst/>
                <a:uLnTx/>
                <a:uFillTx/>
                <a:latin typeface="Poppins" pitchFamily="2" charset="77"/>
                <a:cs typeface="Poppins" pitchFamily="2" charset="77"/>
              </a:rPr>
              <a:t>(n = 42)</a:t>
            </a:r>
            <a:endParaRPr kumimoji="0" lang="en-US" altLang="en-US" sz="1600" b="1" i="0" u="none" strike="noStrike" kern="1200" cap="none" spc="0" normalizeH="0" baseline="0" noProof="0" dirty="0">
              <a:ln>
                <a:noFill/>
              </a:ln>
              <a:solidFill>
                <a:schemeClr val="bg2"/>
              </a:solidFill>
              <a:effectLst/>
              <a:uLnTx/>
              <a:uFillTx/>
              <a:latin typeface="Poppins" pitchFamily="2" charset="77"/>
              <a:cs typeface="Poppins" pitchFamily="2" charset="77"/>
            </a:endParaRPr>
          </a:p>
        </p:txBody>
      </p:sp>
      <p:sp>
        <p:nvSpPr>
          <p:cNvPr id="26" name="Rectangle 46">
            <a:extLst>
              <a:ext uri="{FF2B5EF4-FFF2-40B4-BE49-F238E27FC236}">
                <a16:creationId xmlns:a16="http://schemas.microsoft.com/office/drawing/2014/main" id="{9C4B5693-CECE-62ED-F106-F02C27F1E8A4}"/>
              </a:ext>
            </a:extLst>
          </p:cNvPr>
          <p:cNvSpPr>
            <a:spLocks noChangeArrowheads="1"/>
          </p:cNvSpPr>
          <p:nvPr/>
        </p:nvSpPr>
        <p:spPr bwMode="auto">
          <a:xfrm>
            <a:off x="4729080" y="3244282"/>
            <a:ext cx="641667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rgbClr val="000000"/>
                </a:solidFill>
                <a:effectLst/>
                <a:uLnTx/>
                <a:uFillTx/>
                <a:latin typeface="Poppins" pitchFamily="2" charset="77"/>
                <a:cs typeface="Poppins" pitchFamily="2" charset="77"/>
              </a:rPr>
              <a:t>Cohort 2/Cohort 2 Expansion: </a:t>
            </a:r>
            <a:r>
              <a:rPr kumimoji="0" lang="en-US" altLang="en-US" sz="1600" b="1" i="1" u="none" strike="noStrike" kern="1200" cap="none" spc="0" normalizeH="0" baseline="0" noProof="0" dirty="0">
                <a:ln>
                  <a:noFill/>
                </a:ln>
                <a:solidFill>
                  <a:srgbClr val="000000"/>
                </a:solidFill>
                <a:effectLst/>
                <a:uLnTx/>
                <a:uFillTx/>
                <a:latin typeface="Poppins" pitchFamily="2" charset="77"/>
                <a:cs typeface="Poppins" pitchFamily="2" charset="77"/>
              </a:rPr>
              <a:t>HER2 </a:t>
            </a:r>
            <a:r>
              <a:rPr kumimoji="0" lang="en-US" altLang="en-US" sz="1600" b="1" i="0" u="none" strike="noStrike" kern="1200" cap="none" spc="0" normalizeH="0" baseline="0" noProof="0" dirty="0">
                <a:ln>
                  <a:noFill/>
                </a:ln>
                <a:solidFill>
                  <a:srgbClr val="000000"/>
                </a:solidFill>
                <a:effectLst/>
                <a:uLnTx/>
                <a:uFillTx/>
                <a:latin typeface="Poppins" pitchFamily="2" charset="77"/>
                <a:cs typeface="Poppins" pitchFamily="2" charset="77"/>
              </a:rPr>
              <a:t>Mutated</a:t>
            </a:r>
          </a:p>
        </p:txBody>
      </p:sp>
      <p:sp>
        <p:nvSpPr>
          <p:cNvPr id="27" name="Text Box 30">
            <a:extLst>
              <a:ext uri="{FF2B5EF4-FFF2-40B4-BE49-F238E27FC236}">
                <a16:creationId xmlns:a16="http://schemas.microsoft.com/office/drawing/2014/main" id="{D484BF24-CE7F-3BA4-7349-5E89640780A6}"/>
              </a:ext>
            </a:extLst>
          </p:cNvPr>
          <p:cNvSpPr txBox="1">
            <a:spLocks noChangeArrowheads="1"/>
          </p:cNvSpPr>
          <p:nvPr/>
        </p:nvSpPr>
        <p:spPr bwMode="auto">
          <a:xfrm>
            <a:off x="550817" y="4648693"/>
            <a:ext cx="5096523" cy="305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488" tIns="44450" rIns="90488" bIns="4445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defTabSz="914400" rtl="0" eaLnBrk="1" fontAlgn="base" latinLnBrk="0" hangingPunct="1">
              <a:lnSpc>
                <a:spcPct val="10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*Determined by local assessment of archived tissue.</a:t>
            </a:r>
          </a:p>
        </p:txBody>
      </p:sp>
      <p:sp>
        <p:nvSpPr>
          <p:cNvPr id="29" name="Rectangle 49">
            <a:extLst>
              <a:ext uri="{FF2B5EF4-FFF2-40B4-BE49-F238E27FC236}">
                <a16:creationId xmlns:a16="http://schemas.microsoft.com/office/drawing/2014/main" id="{83ADB432-47DF-B7DB-FDAF-B6017C911087}"/>
              </a:ext>
            </a:extLst>
          </p:cNvPr>
          <p:cNvSpPr>
            <a:spLocks noChangeArrowheads="1"/>
          </p:cNvSpPr>
          <p:nvPr/>
        </p:nvSpPr>
        <p:spPr bwMode="auto">
          <a:xfrm>
            <a:off x="7865066" y="2142106"/>
            <a:ext cx="2926080" cy="914400"/>
          </a:xfrm>
          <a:prstGeom prst="rect">
            <a:avLst/>
          </a:prstGeom>
          <a:solidFill>
            <a:schemeClr val="accent1"/>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chemeClr val="bg2"/>
                </a:solidFill>
                <a:effectLst/>
                <a:uLnTx/>
                <a:uFillTx/>
                <a:latin typeface="Poppins" pitchFamily="2" charset="77"/>
                <a:cs typeface="Poppins" pitchFamily="2" charset="77"/>
              </a:rPr>
              <a:t>T-DXd </a:t>
            </a:r>
            <a:r>
              <a:rPr kumimoji="0" lang="en-US" altLang="en-US" sz="1600" b="0" i="0" u="none" strike="noStrike" kern="1200" cap="none" spc="0" normalizeH="0" baseline="0" noProof="0" dirty="0">
                <a:ln>
                  <a:noFill/>
                </a:ln>
                <a:solidFill>
                  <a:schemeClr val="bg2"/>
                </a:solidFill>
                <a:effectLst/>
                <a:uLnTx/>
                <a:uFillTx/>
                <a:latin typeface="Poppins" pitchFamily="2" charset="77"/>
                <a:cs typeface="Poppins" pitchFamily="2" charset="77"/>
              </a:rPr>
              <a:t>5.4 mg/kg Q3W</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chemeClr val="bg2"/>
                </a:solidFill>
                <a:effectLst/>
                <a:uLnTx/>
                <a:uFillTx/>
                <a:latin typeface="Poppins" pitchFamily="2" charset="77"/>
                <a:cs typeface="Poppins" pitchFamily="2" charset="77"/>
              </a:rPr>
              <a:t>(n = 41)</a:t>
            </a:r>
            <a:endParaRPr kumimoji="0" lang="en-US" altLang="en-US" sz="1600" b="1" i="0" u="none" strike="noStrike" kern="1200" cap="none" spc="0" normalizeH="0" baseline="0" noProof="0" dirty="0">
              <a:ln>
                <a:noFill/>
              </a:ln>
              <a:solidFill>
                <a:schemeClr val="bg2"/>
              </a:solidFill>
              <a:effectLst/>
              <a:uLnTx/>
              <a:uFillTx/>
              <a:latin typeface="Poppins" pitchFamily="2" charset="77"/>
              <a:cs typeface="Poppins" pitchFamily="2" charset="77"/>
            </a:endParaRPr>
          </a:p>
        </p:txBody>
      </p:sp>
      <p:sp>
        <p:nvSpPr>
          <p:cNvPr id="30" name="Rectangle 50">
            <a:extLst>
              <a:ext uri="{FF2B5EF4-FFF2-40B4-BE49-F238E27FC236}">
                <a16:creationId xmlns:a16="http://schemas.microsoft.com/office/drawing/2014/main" id="{84A9A9CB-525A-C748-1B87-CD9E0ACBADA9}"/>
              </a:ext>
            </a:extLst>
          </p:cNvPr>
          <p:cNvSpPr>
            <a:spLocks noChangeArrowheads="1"/>
          </p:cNvSpPr>
          <p:nvPr/>
        </p:nvSpPr>
        <p:spPr bwMode="auto">
          <a:xfrm>
            <a:off x="7865066" y="3589334"/>
            <a:ext cx="2926080" cy="914400"/>
          </a:xfrm>
          <a:prstGeom prst="rect">
            <a:avLst/>
          </a:prstGeom>
          <a:solidFill>
            <a:schemeClr val="accent1"/>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chemeClr val="bg2"/>
                </a:solidFill>
                <a:effectLst/>
                <a:uLnTx/>
                <a:uFillTx/>
                <a:latin typeface="Poppins" pitchFamily="2" charset="77"/>
                <a:cs typeface="Poppins" pitchFamily="2" charset="77"/>
              </a:rPr>
              <a:t>T-DXd </a:t>
            </a:r>
            <a:r>
              <a:rPr kumimoji="0" lang="en-US" altLang="en-US" sz="1600" b="0" i="0" u="none" strike="noStrike" kern="1200" cap="none" spc="0" normalizeH="0" baseline="0" noProof="0" dirty="0">
                <a:ln>
                  <a:noFill/>
                </a:ln>
                <a:solidFill>
                  <a:schemeClr val="bg2"/>
                </a:solidFill>
                <a:effectLst/>
                <a:uLnTx/>
                <a:uFillTx/>
                <a:latin typeface="Poppins" pitchFamily="2" charset="77"/>
                <a:cs typeface="Poppins" pitchFamily="2" charset="77"/>
              </a:rPr>
              <a:t>6.4 mg/kg Q3W</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chemeClr val="bg2"/>
                </a:solidFill>
                <a:effectLst/>
                <a:uLnTx/>
                <a:uFillTx/>
                <a:latin typeface="Poppins" pitchFamily="2" charset="77"/>
                <a:cs typeface="Poppins" pitchFamily="2" charset="77"/>
              </a:rPr>
              <a:t>(n = 49)</a:t>
            </a:r>
            <a:endParaRPr kumimoji="0" lang="en-US" altLang="en-US" sz="1600" b="1" i="0" u="none" strike="noStrike" kern="1200" cap="none" spc="0" normalizeH="0" baseline="0" noProof="0" dirty="0">
              <a:ln>
                <a:noFill/>
              </a:ln>
              <a:solidFill>
                <a:schemeClr val="bg2"/>
              </a:solidFill>
              <a:effectLst/>
              <a:uLnTx/>
              <a:uFillTx/>
              <a:latin typeface="Poppins" pitchFamily="2" charset="77"/>
              <a:cs typeface="Poppins" pitchFamily="2" charset="77"/>
            </a:endParaRPr>
          </a:p>
        </p:txBody>
      </p:sp>
      <p:sp>
        <p:nvSpPr>
          <p:cNvPr id="34" name="TextBox 33">
            <a:extLst>
              <a:ext uri="{FF2B5EF4-FFF2-40B4-BE49-F238E27FC236}">
                <a16:creationId xmlns:a16="http://schemas.microsoft.com/office/drawing/2014/main" id="{408E01B8-5D46-9886-3CC0-29C44934D4B0}"/>
              </a:ext>
            </a:extLst>
          </p:cNvPr>
          <p:cNvSpPr txBox="1"/>
          <p:nvPr/>
        </p:nvSpPr>
        <p:spPr>
          <a:xfrm>
            <a:off x="5723709" y="5155472"/>
            <a:ext cx="5832566" cy="748939"/>
          </a:xfrm>
          <a:prstGeom prst="rect">
            <a:avLst/>
          </a:prstGeom>
        </p:spPr>
        <p:txBody>
          <a:bodyPr vert="horz" wrap="square" lIns="0" tIns="0" rIns="0" bIns="0" rtlCol="0">
            <a:noAutofit/>
          </a:bodyPr>
          <a:lstStyle/>
          <a:p>
            <a:pPr marL="231775" lvl="1" indent="-231775" fontAlgn="base">
              <a:lnSpc>
                <a:spcPct val="110000"/>
              </a:lnSpc>
              <a:spcBef>
                <a:spcPts val="500"/>
              </a:spcBef>
              <a:buClr>
                <a:srgbClr val="000000"/>
              </a:buClr>
              <a:buFont typeface="Poppins" panose="00000500000000000000" pitchFamily="2" charset="0"/>
              <a:buChar char="•"/>
              <a:defRPr/>
            </a:pPr>
            <a:r>
              <a:rPr lang="en-US" b="1" dirty="0">
                <a:latin typeface="Poppins" pitchFamily="2" charset="77"/>
                <a:cs typeface="Poppins" pitchFamily="2" charset="77"/>
              </a:rPr>
              <a:t>Secondary endpoints: </a:t>
            </a:r>
            <a:r>
              <a:rPr lang="en-US" dirty="0">
                <a:latin typeface="Poppins" pitchFamily="2" charset="77"/>
                <a:cs typeface="Poppins" pitchFamily="2" charset="77"/>
              </a:rPr>
              <a:t>DoR, PFS, OS, DCR, safety</a:t>
            </a:r>
          </a:p>
          <a:p>
            <a:pPr marL="231775" lvl="1" indent="-231775" fontAlgn="base">
              <a:lnSpc>
                <a:spcPct val="110000"/>
              </a:lnSpc>
              <a:spcBef>
                <a:spcPts val="500"/>
              </a:spcBef>
              <a:buClr>
                <a:srgbClr val="000000"/>
              </a:buClr>
              <a:buFont typeface="Poppins" panose="00000500000000000000" pitchFamily="2" charset="0"/>
              <a:buChar char="•"/>
              <a:defRPr/>
            </a:pPr>
            <a:r>
              <a:rPr lang="en-US" b="1" dirty="0">
                <a:latin typeface="Poppins" pitchFamily="2" charset="77"/>
                <a:cs typeface="Poppins" pitchFamily="2" charset="77"/>
              </a:rPr>
              <a:t>Exploratory endpoints: </a:t>
            </a:r>
            <a:r>
              <a:rPr lang="en-US" dirty="0">
                <a:latin typeface="Poppins" pitchFamily="2" charset="77"/>
                <a:cs typeface="Poppins" pitchFamily="2" charset="77"/>
              </a:rPr>
              <a:t>biomarkers of response</a:t>
            </a:r>
          </a:p>
          <a:p>
            <a:pPr algn="l">
              <a:spcBef>
                <a:spcPts val="500"/>
              </a:spcBef>
            </a:pPr>
            <a:endParaRPr lang="en-US" dirty="0"/>
          </a:p>
        </p:txBody>
      </p:sp>
    </p:spTree>
    <p:extLst>
      <p:ext uri="{BB962C8B-B14F-4D97-AF65-F5344CB8AC3E}">
        <p14:creationId xmlns:p14="http://schemas.microsoft.com/office/powerpoint/2010/main" val="30687324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36">
            <a:extLst>
              <a:ext uri="{FF2B5EF4-FFF2-40B4-BE49-F238E27FC236}">
                <a16:creationId xmlns:a16="http://schemas.microsoft.com/office/drawing/2014/main" id="{CBDFDDE4-6E7D-AA39-A322-0ADB173C3A5C}"/>
              </a:ext>
            </a:extLst>
          </p:cNvPr>
          <p:cNvSpPr>
            <a:spLocks noGrp="1"/>
          </p:cNvSpPr>
          <p:nvPr>
            <p:ph idx="1"/>
          </p:nvPr>
        </p:nvSpPr>
        <p:spPr>
          <a:xfrm>
            <a:off x="231775" y="5757062"/>
            <a:ext cx="11739563" cy="332588"/>
          </a:xfrm>
        </p:spPr>
        <p:txBody>
          <a:bodyPr/>
          <a:lstStyle/>
          <a:p>
            <a:pPr lvl="1"/>
            <a:r>
              <a:rPr lang="en-US" b="1" dirty="0"/>
              <a:t>Median PFS: </a:t>
            </a:r>
            <a:r>
              <a:rPr lang="en-US" dirty="0"/>
              <a:t>8.2 mo (95% CI: 6.0-11.9); </a:t>
            </a:r>
            <a:r>
              <a:rPr lang="en-US" b="1" dirty="0"/>
              <a:t>median OS: </a:t>
            </a:r>
            <a:r>
              <a:rPr lang="it-IT" dirty="0"/>
              <a:t>17.8 mo (95% CI: 13.8-22.1</a:t>
            </a:r>
            <a:r>
              <a:rPr lang="en-US" dirty="0"/>
              <a:t>)</a:t>
            </a:r>
          </a:p>
        </p:txBody>
      </p:sp>
      <p:sp>
        <p:nvSpPr>
          <p:cNvPr id="2" name="Title 1">
            <a:extLst>
              <a:ext uri="{FF2B5EF4-FFF2-40B4-BE49-F238E27FC236}">
                <a16:creationId xmlns:a16="http://schemas.microsoft.com/office/drawing/2014/main" id="{9186B544-743C-443D-AE0E-25F41CF2A945}"/>
              </a:ext>
            </a:extLst>
          </p:cNvPr>
          <p:cNvSpPr>
            <a:spLocks noGrp="1"/>
          </p:cNvSpPr>
          <p:nvPr>
            <p:ph type="title"/>
          </p:nvPr>
        </p:nvSpPr>
        <p:spPr>
          <a:xfrm>
            <a:off x="231078" y="535756"/>
            <a:ext cx="11740260" cy="492944"/>
          </a:xfrm>
        </p:spPr>
        <p:txBody>
          <a:bodyPr/>
          <a:lstStyle/>
          <a:p>
            <a:r>
              <a:rPr lang="en-US" dirty="0"/>
              <a:t>HER2-Mutated NSCLC Cohort in DESTINY-Lung01: </a:t>
            </a:r>
            <a:br>
              <a:rPr lang="en-US" dirty="0"/>
            </a:br>
            <a:r>
              <a:rPr lang="en-US" dirty="0"/>
              <a:t>Best Percentage Change in Tumor Size</a:t>
            </a:r>
          </a:p>
        </p:txBody>
      </p:sp>
      <p:sp>
        <p:nvSpPr>
          <p:cNvPr id="15" name="Content Placeholder 14">
            <a:extLst>
              <a:ext uri="{FF2B5EF4-FFF2-40B4-BE49-F238E27FC236}">
                <a16:creationId xmlns:a16="http://schemas.microsoft.com/office/drawing/2014/main" id="{74FFA518-3852-9D32-AAE6-5CBECF9BB3E6}"/>
              </a:ext>
            </a:extLst>
          </p:cNvPr>
          <p:cNvSpPr>
            <a:spLocks noGrp="1"/>
          </p:cNvSpPr>
          <p:nvPr>
            <p:ph sz="quarter" idx="10"/>
          </p:nvPr>
        </p:nvSpPr>
        <p:spPr>
          <a:xfrm>
            <a:off x="3559175" y="6302375"/>
            <a:ext cx="5732463" cy="327025"/>
          </a:xfrm>
        </p:spPr>
        <p:txBody>
          <a:bodyPr/>
          <a:lstStyle/>
          <a:p>
            <a:r>
              <a:rPr lang="en-US" altLang="en-US" dirty="0"/>
              <a:t>Li. ESMO 2021. Abstr LBA45. Li. NEJM. 2022;386:241. </a:t>
            </a:r>
          </a:p>
        </p:txBody>
      </p:sp>
      <p:cxnSp>
        <p:nvCxnSpPr>
          <p:cNvPr id="19" name="Straight Connector 18">
            <a:extLst>
              <a:ext uri="{FF2B5EF4-FFF2-40B4-BE49-F238E27FC236}">
                <a16:creationId xmlns:a16="http://schemas.microsoft.com/office/drawing/2014/main" id="{538B36A3-ADC9-985B-0731-67E07F76BC65}"/>
              </a:ext>
            </a:extLst>
          </p:cNvPr>
          <p:cNvCxnSpPr/>
          <p:nvPr/>
        </p:nvCxnSpPr>
        <p:spPr bwMode="auto">
          <a:xfrm>
            <a:off x="1620889" y="2684822"/>
            <a:ext cx="9633685" cy="0"/>
          </a:xfrm>
          <a:prstGeom prst="line">
            <a:avLst/>
          </a:prstGeom>
          <a:noFill/>
          <a:ln w="15875" cap="flat" cmpd="sng" algn="ctr">
            <a:solidFill>
              <a:schemeClr val="tx1"/>
            </a:solidFill>
            <a:prstDash val="sysDot"/>
            <a:round/>
            <a:headEnd type="none" w="med" len="med"/>
            <a:tailEnd type="none" w="med" len="med"/>
          </a:ln>
          <a:effectLst/>
        </p:spPr>
      </p:cxnSp>
      <p:cxnSp>
        <p:nvCxnSpPr>
          <p:cNvPr id="20" name="Straight Connector 19">
            <a:extLst>
              <a:ext uri="{FF2B5EF4-FFF2-40B4-BE49-F238E27FC236}">
                <a16:creationId xmlns:a16="http://schemas.microsoft.com/office/drawing/2014/main" id="{EEAA618E-080A-2CD0-342D-CFF869A1689C}"/>
              </a:ext>
            </a:extLst>
          </p:cNvPr>
          <p:cNvCxnSpPr/>
          <p:nvPr/>
        </p:nvCxnSpPr>
        <p:spPr bwMode="auto">
          <a:xfrm>
            <a:off x="1620889" y="3731634"/>
            <a:ext cx="9633685" cy="0"/>
          </a:xfrm>
          <a:prstGeom prst="line">
            <a:avLst/>
          </a:prstGeom>
          <a:noFill/>
          <a:ln w="15875" cap="flat" cmpd="sng" algn="ctr">
            <a:solidFill>
              <a:schemeClr val="tx1"/>
            </a:solidFill>
            <a:prstDash val="sysDot"/>
            <a:round/>
            <a:headEnd type="none" w="med" len="med"/>
            <a:tailEnd type="none" w="med" len="med"/>
          </a:ln>
          <a:effectLst/>
        </p:spPr>
      </p:cxnSp>
      <p:sp>
        <p:nvSpPr>
          <p:cNvPr id="21" name="TextBox 20">
            <a:extLst>
              <a:ext uri="{FF2B5EF4-FFF2-40B4-BE49-F238E27FC236}">
                <a16:creationId xmlns:a16="http://schemas.microsoft.com/office/drawing/2014/main" id="{6303E65D-DE3A-C467-9EA6-5C518FFC2514}"/>
              </a:ext>
            </a:extLst>
          </p:cNvPr>
          <p:cNvSpPr txBox="1"/>
          <p:nvPr/>
        </p:nvSpPr>
        <p:spPr bwMode="auto">
          <a:xfrm rot="16200000">
            <a:off x="-887908" y="3419292"/>
            <a:ext cx="321515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R="0" lvl="0" indent="0" algn="ctr" fontAlgn="base">
              <a:spcBef>
                <a:spcPct val="35000"/>
              </a:spcBef>
              <a:spcAft>
                <a:spcPct val="25000"/>
              </a:spcAft>
              <a:buClr>
                <a:schemeClr val="folHlink"/>
              </a:buClr>
              <a:buSzTx/>
              <a:buFontTx/>
              <a:buNone/>
              <a:tabLst/>
              <a:defRPr/>
            </a:pPr>
            <a:r>
              <a:rPr lang="en-US" sz="1600" dirty="0">
                <a:solidFill>
                  <a:schemeClr val="tx1">
                    <a:lumMod val="75000"/>
                    <a:lumOff val="25000"/>
                  </a:schemeClr>
                </a:solidFill>
                <a:latin typeface="Poppins Medium" pitchFamily="2" charset="77"/>
                <a:cs typeface="Poppins Medium" pitchFamily="2" charset="77"/>
              </a:rPr>
              <a:t>Best Change in Sum of Diameters From Baseline (%)</a:t>
            </a:r>
          </a:p>
        </p:txBody>
      </p:sp>
      <p:sp>
        <p:nvSpPr>
          <p:cNvPr id="57" name="TextBox 14">
            <a:extLst>
              <a:ext uri="{FF2B5EF4-FFF2-40B4-BE49-F238E27FC236}">
                <a16:creationId xmlns:a16="http://schemas.microsoft.com/office/drawing/2014/main" id="{C6648BCE-C254-39B6-6B39-E6256602CC2E}"/>
              </a:ext>
            </a:extLst>
          </p:cNvPr>
          <p:cNvSpPr txBox="1"/>
          <p:nvPr/>
        </p:nvSpPr>
        <p:spPr bwMode="auto">
          <a:xfrm>
            <a:off x="1612490" y="5120444"/>
            <a:ext cx="9635613" cy="369332"/>
          </a:xfrm>
          <a:prstGeom prst="rect">
            <a:avLst/>
          </a:prstGeom>
          <a:noFill/>
          <a:ln w="9525" algn="ctr">
            <a:noFill/>
            <a:miter lim="800000"/>
            <a:headEnd/>
            <a:tailEnd/>
          </a:ln>
        </p:spPr>
        <p:txBody>
          <a:bodyPr wrap="square" rtlCol="0">
            <a:spAutoFit/>
          </a:bodyPr>
          <a:ls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lang="en-US" dirty="0">
                <a:solidFill>
                  <a:schemeClr val="tx1">
                    <a:lumMod val="75000"/>
                    <a:lumOff val="25000"/>
                  </a:schemeClr>
                </a:solidFill>
                <a:latin typeface="Poppins Medium" pitchFamily="2" charset="77"/>
                <a:cs typeface="Poppins Medium" pitchFamily="2" charset="77"/>
              </a:rPr>
              <a:t>Patients (N = 85)</a:t>
            </a:r>
          </a:p>
        </p:txBody>
      </p:sp>
      <p:grpSp>
        <p:nvGrpSpPr>
          <p:cNvPr id="140" name="Group 139">
            <a:extLst>
              <a:ext uri="{FF2B5EF4-FFF2-40B4-BE49-F238E27FC236}">
                <a16:creationId xmlns:a16="http://schemas.microsoft.com/office/drawing/2014/main" id="{5F50A51D-631A-1C0C-8A82-F797D6A0E86F}"/>
              </a:ext>
            </a:extLst>
          </p:cNvPr>
          <p:cNvGrpSpPr/>
          <p:nvPr/>
        </p:nvGrpSpPr>
        <p:grpSpPr>
          <a:xfrm>
            <a:off x="956747" y="2111943"/>
            <a:ext cx="631904" cy="3275622"/>
            <a:chOff x="915009" y="1932322"/>
            <a:chExt cx="631904" cy="3275622"/>
          </a:xfrm>
        </p:grpSpPr>
        <p:sp>
          <p:nvSpPr>
            <p:cNvPr id="141" name="TextBox 140">
              <a:extLst>
                <a:ext uri="{FF2B5EF4-FFF2-40B4-BE49-F238E27FC236}">
                  <a16:creationId xmlns:a16="http://schemas.microsoft.com/office/drawing/2014/main" id="{88B86EDF-E532-B855-13E1-D4E139380A4C}"/>
                </a:ext>
              </a:extLst>
            </p:cNvPr>
            <p:cNvSpPr txBox="1"/>
            <p:nvPr/>
          </p:nvSpPr>
          <p:spPr bwMode="auto">
            <a:xfrm>
              <a:off x="1234007" y="2775484"/>
              <a:ext cx="31290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Poppins" pitchFamily="2" charset="77"/>
                  <a:cs typeface="Poppins" pitchFamily="2" charset="77"/>
                </a:rPr>
                <a:t>0</a:t>
              </a:r>
            </a:p>
          </p:txBody>
        </p:sp>
        <p:sp>
          <p:nvSpPr>
            <p:cNvPr id="142" name="TextBox 141">
              <a:extLst>
                <a:ext uri="{FF2B5EF4-FFF2-40B4-BE49-F238E27FC236}">
                  <a16:creationId xmlns:a16="http://schemas.microsoft.com/office/drawing/2014/main" id="{4355B0B6-FD9A-F3DF-118E-A1CA1E1112EE}"/>
                </a:ext>
              </a:extLst>
            </p:cNvPr>
            <p:cNvSpPr txBox="1"/>
            <p:nvPr/>
          </p:nvSpPr>
          <p:spPr bwMode="auto">
            <a:xfrm>
              <a:off x="1104165" y="2361286"/>
              <a:ext cx="43152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Poppins" pitchFamily="2" charset="77"/>
                  <a:cs typeface="Poppins" pitchFamily="2" charset="77"/>
                </a:rPr>
                <a:t>20</a:t>
              </a:r>
            </a:p>
          </p:txBody>
        </p:sp>
        <p:sp>
          <p:nvSpPr>
            <p:cNvPr id="143" name="TextBox 142">
              <a:extLst>
                <a:ext uri="{FF2B5EF4-FFF2-40B4-BE49-F238E27FC236}">
                  <a16:creationId xmlns:a16="http://schemas.microsoft.com/office/drawing/2014/main" id="{41DEFE71-9411-FFF4-49E2-99D8AF125E73}"/>
                </a:ext>
              </a:extLst>
            </p:cNvPr>
            <p:cNvSpPr txBox="1"/>
            <p:nvPr/>
          </p:nvSpPr>
          <p:spPr bwMode="auto">
            <a:xfrm>
              <a:off x="1092943" y="1932322"/>
              <a:ext cx="4427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Poppins" pitchFamily="2" charset="77"/>
                  <a:cs typeface="Poppins" pitchFamily="2" charset="77"/>
                </a:rPr>
                <a:t>40</a:t>
              </a:r>
            </a:p>
          </p:txBody>
        </p:sp>
        <p:sp>
          <p:nvSpPr>
            <p:cNvPr id="144" name="TextBox 143">
              <a:extLst>
                <a:ext uri="{FF2B5EF4-FFF2-40B4-BE49-F238E27FC236}">
                  <a16:creationId xmlns:a16="http://schemas.microsoft.com/office/drawing/2014/main" id="{DBDB7FC8-041F-2938-1FF7-AB789B9644C6}"/>
                </a:ext>
              </a:extLst>
            </p:cNvPr>
            <p:cNvSpPr txBox="1"/>
            <p:nvPr/>
          </p:nvSpPr>
          <p:spPr bwMode="auto">
            <a:xfrm>
              <a:off x="979130" y="4015535"/>
              <a:ext cx="55656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Poppins" pitchFamily="2" charset="77"/>
                  <a:cs typeface="Poppins" pitchFamily="2" charset="77"/>
                </a:rPr>
                <a:t>-60</a:t>
              </a:r>
            </a:p>
          </p:txBody>
        </p:sp>
        <p:sp>
          <p:nvSpPr>
            <p:cNvPr id="145" name="TextBox 144">
              <a:extLst>
                <a:ext uri="{FF2B5EF4-FFF2-40B4-BE49-F238E27FC236}">
                  <a16:creationId xmlns:a16="http://schemas.microsoft.com/office/drawing/2014/main" id="{F5F7C974-EAD1-3E53-3ECE-0BFA62A7C152}"/>
                </a:ext>
              </a:extLst>
            </p:cNvPr>
            <p:cNvSpPr txBox="1"/>
            <p:nvPr/>
          </p:nvSpPr>
          <p:spPr bwMode="auto">
            <a:xfrm>
              <a:off x="979129" y="3609314"/>
              <a:ext cx="55656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Poppins" pitchFamily="2" charset="77"/>
                  <a:cs typeface="Poppins" pitchFamily="2" charset="77"/>
                </a:rPr>
                <a:t>-40</a:t>
              </a:r>
            </a:p>
          </p:txBody>
        </p:sp>
        <p:sp>
          <p:nvSpPr>
            <p:cNvPr id="146" name="TextBox 145">
              <a:extLst>
                <a:ext uri="{FF2B5EF4-FFF2-40B4-BE49-F238E27FC236}">
                  <a16:creationId xmlns:a16="http://schemas.microsoft.com/office/drawing/2014/main" id="{AFD0B4BB-4CE0-F8C8-4D88-75D052A4E057}"/>
                </a:ext>
              </a:extLst>
            </p:cNvPr>
            <p:cNvSpPr txBox="1"/>
            <p:nvPr/>
          </p:nvSpPr>
          <p:spPr bwMode="auto">
            <a:xfrm>
              <a:off x="990351" y="3181021"/>
              <a:ext cx="54534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Poppins" pitchFamily="2" charset="77"/>
                  <a:cs typeface="Poppins" pitchFamily="2" charset="77"/>
                </a:rPr>
                <a:t>-20</a:t>
              </a:r>
            </a:p>
          </p:txBody>
        </p:sp>
        <p:sp>
          <p:nvSpPr>
            <p:cNvPr id="147" name="TextBox 146">
              <a:extLst>
                <a:ext uri="{FF2B5EF4-FFF2-40B4-BE49-F238E27FC236}">
                  <a16:creationId xmlns:a16="http://schemas.microsoft.com/office/drawing/2014/main" id="{F458D128-0930-B25B-F684-754181BD7430}"/>
                </a:ext>
              </a:extLst>
            </p:cNvPr>
            <p:cNvSpPr txBox="1"/>
            <p:nvPr/>
          </p:nvSpPr>
          <p:spPr bwMode="auto">
            <a:xfrm>
              <a:off x="979130" y="4445548"/>
              <a:ext cx="55656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Poppins" pitchFamily="2" charset="77"/>
                  <a:cs typeface="Poppins" pitchFamily="2" charset="77"/>
                </a:rPr>
                <a:t>-80</a:t>
              </a:r>
            </a:p>
          </p:txBody>
        </p:sp>
        <p:sp>
          <p:nvSpPr>
            <p:cNvPr id="148" name="TextBox 147">
              <a:extLst>
                <a:ext uri="{FF2B5EF4-FFF2-40B4-BE49-F238E27FC236}">
                  <a16:creationId xmlns:a16="http://schemas.microsoft.com/office/drawing/2014/main" id="{79CD1560-DAA9-7F4C-9144-5BCE8854C67E}"/>
                </a:ext>
              </a:extLst>
            </p:cNvPr>
            <p:cNvSpPr txBox="1"/>
            <p:nvPr/>
          </p:nvSpPr>
          <p:spPr bwMode="auto">
            <a:xfrm>
              <a:off x="915009" y="4869390"/>
              <a:ext cx="62068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Poppins" pitchFamily="2" charset="77"/>
                  <a:cs typeface="Poppins" pitchFamily="2" charset="77"/>
                </a:rPr>
                <a:t>-100</a:t>
              </a:r>
            </a:p>
          </p:txBody>
        </p:sp>
      </p:grpSp>
      <p:grpSp>
        <p:nvGrpSpPr>
          <p:cNvPr id="244" name="Group 243">
            <a:extLst>
              <a:ext uri="{FF2B5EF4-FFF2-40B4-BE49-F238E27FC236}">
                <a16:creationId xmlns:a16="http://schemas.microsoft.com/office/drawing/2014/main" id="{8CCACCFF-34A3-BFA2-D097-A1DA827810E3}"/>
              </a:ext>
            </a:extLst>
          </p:cNvPr>
          <p:cNvGrpSpPr/>
          <p:nvPr/>
        </p:nvGrpSpPr>
        <p:grpSpPr>
          <a:xfrm>
            <a:off x="1545388" y="2256279"/>
            <a:ext cx="67518" cy="2936926"/>
            <a:chOff x="1545388" y="2256279"/>
            <a:chExt cx="67518" cy="2936926"/>
          </a:xfrm>
        </p:grpSpPr>
        <p:cxnSp>
          <p:nvCxnSpPr>
            <p:cNvPr id="119" name="Straight Connector 118">
              <a:extLst>
                <a:ext uri="{FF2B5EF4-FFF2-40B4-BE49-F238E27FC236}">
                  <a16:creationId xmlns:a16="http://schemas.microsoft.com/office/drawing/2014/main" id="{DCCBB0A2-4E4E-2FE6-6141-29B63BFEAF0C}"/>
                </a:ext>
              </a:extLst>
            </p:cNvPr>
            <p:cNvCxnSpPr>
              <a:cxnSpLocks/>
            </p:cNvCxnSpPr>
            <p:nvPr/>
          </p:nvCxnSpPr>
          <p:spPr bwMode="auto">
            <a:xfrm>
              <a:off x="1545388" y="2256279"/>
              <a:ext cx="64008" cy="0"/>
            </a:xfrm>
            <a:prstGeom prst="line">
              <a:avLst/>
            </a:prstGeom>
            <a:noFill/>
            <a:ln w="15875" cap="flat" cmpd="sng" algn="ctr">
              <a:solidFill>
                <a:schemeClr val="tx1"/>
              </a:solidFill>
              <a:prstDash val="solid"/>
              <a:round/>
              <a:headEnd type="none" w="med" len="med"/>
              <a:tailEnd type="none" w="med" len="med"/>
            </a:ln>
            <a:effectLst/>
          </p:spPr>
        </p:cxnSp>
        <p:cxnSp>
          <p:nvCxnSpPr>
            <p:cNvPr id="120" name="Straight Connector 119">
              <a:extLst>
                <a:ext uri="{FF2B5EF4-FFF2-40B4-BE49-F238E27FC236}">
                  <a16:creationId xmlns:a16="http://schemas.microsoft.com/office/drawing/2014/main" id="{70687631-D288-F78E-1F19-809E16DD562D}"/>
                </a:ext>
              </a:extLst>
            </p:cNvPr>
            <p:cNvCxnSpPr>
              <a:cxnSpLocks/>
            </p:cNvCxnSpPr>
            <p:nvPr/>
          </p:nvCxnSpPr>
          <p:spPr bwMode="auto">
            <a:xfrm>
              <a:off x="1545388" y="2684324"/>
              <a:ext cx="64008" cy="0"/>
            </a:xfrm>
            <a:prstGeom prst="line">
              <a:avLst/>
            </a:prstGeom>
            <a:noFill/>
            <a:ln w="15875" cap="flat" cmpd="sng" algn="ctr">
              <a:solidFill>
                <a:schemeClr val="tx1"/>
              </a:solidFill>
              <a:prstDash val="solid"/>
              <a:round/>
              <a:headEnd type="none" w="med" len="med"/>
              <a:tailEnd type="none" w="med" len="med"/>
            </a:ln>
            <a:effectLst/>
          </p:spPr>
        </p:cxnSp>
        <p:cxnSp>
          <p:nvCxnSpPr>
            <p:cNvPr id="134" name="Straight Connector 133">
              <a:extLst>
                <a:ext uri="{FF2B5EF4-FFF2-40B4-BE49-F238E27FC236}">
                  <a16:creationId xmlns:a16="http://schemas.microsoft.com/office/drawing/2014/main" id="{EC0D043B-E3AD-53A6-B17A-C50BF5F84987}"/>
                </a:ext>
              </a:extLst>
            </p:cNvPr>
            <p:cNvCxnSpPr>
              <a:cxnSpLocks/>
            </p:cNvCxnSpPr>
            <p:nvPr/>
          </p:nvCxnSpPr>
          <p:spPr bwMode="auto">
            <a:xfrm>
              <a:off x="1545388" y="3102122"/>
              <a:ext cx="64008" cy="0"/>
            </a:xfrm>
            <a:prstGeom prst="line">
              <a:avLst/>
            </a:prstGeom>
            <a:noFill/>
            <a:ln w="15875" cap="flat" cmpd="sng" algn="ctr">
              <a:solidFill>
                <a:schemeClr val="tx1"/>
              </a:solidFill>
              <a:prstDash val="solid"/>
              <a:round/>
              <a:headEnd type="none" w="med" len="med"/>
              <a:tailEnd type="none" w="med" len="med"/>
            </a:ln>
            <a:effectLst/>
          </p:spPr>
        </p:cxnSp>
        <p:cxnSp>
          <p:nvCxnSpPr>
            <p:cNvPr id="135" name="Straight Connector 134">
              <a:extLst>
                <a:ext uri="{FF2B5EF4-FFF2-40B4-BE49-F238E27FC236}">
                  <a16:creationId xmlns:a16="http://schemas.microsoft.com/office/drawing/2014/main" id="{29109A54-F7C5-84EA-9EB1-A633388346B2}"/>
                </a:ext>
              </a:extLst>
            </p:cNvPr>
            <p:cNvCxnSpPr>
              <a:cxnSpLocks/>
            </p:cNvCxnSpPr>
            <p:nvPr/>
          </p:nvCxnSpPr>
          <p:spPr bwMode="auto">
            <a:xfrm>
              <a:off x="1545388" y="3534565"/>
              <a:ext cx="64008" cy="0"/>
            </a:xfrm>
            <a:prstGeom prst="line">
              <a:avLst/>
            </a:prstGeom>
            <a:noFill/>
            <a:ln w="15875" cap="flat" cmpd="sng" algn="ctr">
              <a:solidFill>
                <a:schemeClr val="tx1"/>
              </a:solidFill>
              <a:prstDash val="solid"/>
              <a:round/>
              <a:headEnd type="none" w="med" len="med"/>
              <a:tailEnd type="none" w="med" len="med"/>
            </a:ln>
            <a:effectLst/>
          </p:spPr>
        </p:cxnSp>
        <p:cxnSp>
          <p:nvCxnSpPr>
            <p:cNvPr id="136" name="Straight Connector 135">
              <a:extLst>
                <a:ext uri="{FF2B5EF4-FFF2-40B4-BE49-F238E27FC236}">
                  <a16:creationId xmlns:a16="http://schemas.microsoft.com/office/drawing/2014/main" id="{1E1A2334-573E-AC7C-08D5-0AF8625A5335}"/>
                </a:ext>
              </a:extLst>
            </p:cNvPr>
            <p:cNvCxnSpPr>
              <a:cxnSpLocks/>
            </p:cNvCxnSpPr>
            <p:nvPr/>
          </p:nvCxnSpPr>
          <p:spPr bwMode="auto">
            <a:xfrm>
              <a:off x="1545388" y="3951911"/>
              <a:ext cx="64008" cy="0"/>
            </a:xfrm>
            <a:prstGeom prst="line">
              <a:avLst/>
            </a:prstGeom>
            <a:noFill/>
            <a:ln w="15875" cap="flat" cmpd="sng" algn="ctr">
              <a:solidFill>
                <a:schemeClr val="tx1"/>
              </a:solidFill>
              <a:prstDash val="solid"/>
              <a:round/>
              <a:headEnd type="none" w="med" len="med"/>
              <a:tailEnd type="none" w="med" len="med"/>
            </a:ln>
            <a:effectLst/>
          </p:spPr>
        </p:cxnSp>
        <p:cxnSp>
          <p:nvCxnSpPr>
            <p:cNvPr id="137" name="Straight Connector 136">
              <a:extLst>
                <a:ext uri="{FF2B5EF4-FFF2-40B4-BE49-F238E27FC236}">
                  <a16:creationId xmlns:a16="http://schemas.microsoft.com/office/drawing/2014/main" id="{B97C74F3-36FB-69D5-CD3C-DD5E3D2A4A0A}"/>
                </a:ext>
              </a:extLst>
            </p:cNvPr>
            <p:cNvCxnSpPr>
              <a:cxnSpLocks/>
            </p:cNvCxnSpPr>
            <p:nvPr/>
          </p:nvCxnSpPr>
          <p:spPr bwMode="auto">
            <a:xfrm>
              <a:off x="1545388" y="4369428"/>
              <a:ext cx="64008" cy="0"/>
            </a:xfrm>
            <a:prstGeom prst="line">
              <a:avLst/>
            </a:prstGeom>
            <a:noFill/>
            <a:ln w="15875" cap="flat" cmpd="sng" algn="ctr">
              <a:solidFill>
                <a:schemeClr val="tx1"/>
              </a:solidFill>
              <a:prstDash val="solid"/>
              <a:round/>
              <a:headEnd type="none" w="med" len="med"/>
              <a:tailEnd type="none" w="med" len="med"/>
            </a:ln>
            <a:effectLst/>
          </p:spPr>
        </p:cxnSp>
        <p:cxnSp>
          <p:nvCxnSpPr>
            <p:cNvPr id="138" name="Straight Connector 137">
              <a:extLst>
                <a:ext uri="{FF2B5EF4-FFF2-40B4-BE49-F238E27FC236}">
                  <a16:creationId xmlns:a16="http://schemas.microsoft.com/office/drawing/2014/main" id="{23450FB6-6988-DC75-5DBE-0EFF5CB752DB}"/>
                </a:ext>
              </a:extLst>
            </p:cNvPr>
            <p:cNvCxnSpPr>
              <a:cxnSpLocks/>
            </p:cNvCxnSpPr>
            <p:nvPr/>
          </p:nvCxnSpPr>
          <p:spPr bwMode="auto">
            <a:xfrm>
              <a:off x="1545388" y="4769479"/>
              <a:ext cx="64008" cy="0"/>
            </a:xfrm>
            <a:prstGeom prst="line">
              <a:avLst/>
            </a:prstGeom>
            <a:noFill/>
            <a:ln w="15875" cap="flat" cmpd="sng" algn="ctr">
              <a:solidFill>
                <a:schemeClr val="tx1"/>
              </a:solidFill>
              <a:prstDash val="solid"/>
              <a:round/>
              <a:headEnd type="none" w="med" len="med"/>
              <a:tailEnd type="none" w="med" len="med"/>
            </a:ln>
            <a:effectLst/>
          </p:spPr>
        </p:cxnSp>
        <p:cxnSp>
          <p:nvCxnSpPr>
            <p:cNvPr id="139" name="Straight Connector 138">
              <a:extLst>
                <a:ext uri="{FF2B5EF4-FFF2-40B4-BE49-F238E27FC236}">
                  <a16:creationId xmlns:a16="http://schemas.microsoft.com/office/drawing/2014/main" id="{97FF1EE4-0B0C-5A2B-8C8C-66FBC5281B49}"/>
                </a:ext>
              </a:extLst>
            </p:cNvPr>
            <p:cNvCxnSpPr>
              <a:cxnSpLocks/>
            </p:cNvCxnSpPr>
            <p:nvPr/>
          </p:nvCxnSpPr>
          <p:spPr bwMode="auto">
            <a:xfrm>
              <a:off x="1545388" y="5193205"/>
              <a:ext cx="64008" cy="0"/>
            </a:xfrm>
            <a:prstGeom prst="line">
              <a:avLst/>
            </a:prstGeom>
            <a:noFill/>
            <a:ln w="15875" cap="flat" cmpd="sng" algn="ctr">
              <a:solidFill>
                <a:schemeClr val="tx1"/>
              </a:solidFill>
              <a:prstDash val="solid"/>
              <a:round/>
              <a:headEnd type="none" w="med" len="med"/>
              <a:tailEnd type="none" w="med" len="med"/>
            </a:ln>
            <a:effectLst/>
          </p:spPr>
        </p:cxnSp>
        <p:cxnSp>
          <p:nvCxnSpPr>
            <p:cNvPr id="149" name="Straight Connector 148">
              <a:extLst>
                <a:ext uri="{FF2B5EF4-FFF2-40B4-BE49-F238E27FC236}">
                  <a16:creationId xmlns:a16="http://schemas.microsoft.com/office/drawing/2014/main" id="{16D18ECC-EF3B-D66F-FEF0-6287196B88C2}"/>
                </a:ext>
              </a:extLst>
            </p:cNvPr>
            <p:cNvCxnSpPr>
              <a:cxnSpLocks/>
            </p:cNvCxnSpPr>
            <p:nvPr/>
          </p:nvCxnSpPr>
          <p:spPr bwMode="auto">
            <a:xfrm>
              <a:off x="1612906" y="2256279"/>
              <a:ext cx="0" cy="2936926"/>
            </a:xfrm>
            <a:prstGeom prst="line">
              <a:avLst/>
            </a:prstGeom>
            <a:noFill/>
            <a:ln w="15875" cap="flat" cmpd="sng" algn="ctr">
              <a:solidFill>
                <a:schemeClr val="tx1"/>
              </a:solidFill>
              <a:prstDash val="solid"/>
              <a:round/>
              <a:headEnd type="none" w="med" len="med"/>
              <a:tailEnd type="none" w="med" len="med"/>
            </a:ln>
            <a:effectLst/>
          </p:spPr>
        </p:cxnSp>
      </p:grpSp>
      <p:grpSp>
        <p:nvGrpSpPr>
          <p:cNvPr id="245" name="Group 244">
            <a:extLst>
              <a:ext uri="{FF2B5EF4-FFF2-40B4-BE49-F238E27FC236}">
                <a16:creationId xmlns:a16="http://schemas.microsoft.com/office/drawing/2014/main" id="{0110EFC6-11AE-C06F-FFBD-C4317BAAC703}"/>
              </a:ext>
            </a:extLst>
          </p:cNvPr>
          <p:cNvGrpSpPr/>
          <p:nvPr/>
        </p:nvGrpSpPr>
        <p:grpSpPr>
          <a:xfrm>
            <a:off x="8497637" y="1777136"/>
            <a:ext cx="3105337" cy="786507"/>
            <a:chOff x="8650904" y="1795065"/>
            <a:chExt cx="3105337" cy="786507"/>
          </a:xfrm>
        </p:grpSpPr>
        <p:sp>
          <p:nvSpPr>
            <p:cNvPr id="151" name="TextBox 150">
              <a:extLst>
                <a:ext uri="{FF2B5EF4-FFF2-40B4-BE49-F238E27FC236}">
                  <a16:creationId xmlns:a16="http://schemas.microsoft.com/office/drawing/2014/main" id="{0F64E2F5-E635-C9BD-0F75-A07FB9B949E5}"/>
                </a:ext>
              </a:extLst>
            </p:cNvPr>
            <p:cNvSpPr txBox="1"/>
            <p:nvPr/>
          </p:nvSpPr>
          <p:spPr bwMode="auto">
            <a:xfrm>
              <a:off x="8650904" y="1795065"/>
              <a:ext cx="310533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1" i="1" u="none" strike="noStrike" kern="1200" cap="none" spc="0" normalizeH="0" baseline="0" noProof="0" dirty="0">
                  <a:ln>
                    <a:noFill/>
                  </a:ln>
                  <a:solidFill>
                    <a:srgbClr val="000000"/>
                  </a:solidFill>
                  <a:effectLst/>
                  <a:uLnTx/>
                  <a:uFillTx/>
                  <a:latin typeface="Poppins" pitchFamily="2" charset="77"/>
                  <a:cs typeface="Poppins" pitchFamily="2" charset="77"/>
                </a:rPr>
                <a:t>HER2</a:t>
              </a:r>
              <a:r>
                <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rPr>
                <a:t> Mutation Domain Location</a:t>
              </a:r>
            </a:p>
          </p:txBody>
        </p:sp>
        <p:sp>
          <p:nvSpPr>
            <p:cNvPr id="152" name="TextBox 151">
              <a:extLst>
                <a:ext uri="{FF2B5EF4-FFF2-40B4-BE49-F238E27FC236}">
                  <a16:creationId xmlns:a16="http://schemas.microsoft.com/office/drawing/2014/main" id="{CCC84C5A-3C74-4E53-7FA3-D54AB44B5693}"/>
                </a:ext>
              </a:extLst>
            </p:cNvPr>
            <p:cNvSpPr txBox="1"/>
            <p:nvPr/>
          </p:nvSpPr>
          <p:spPr bwMode="auto">
            <a:xfrm>
              <a:off x="9379350" y="2058352"/>
              <a:ext cx="202811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Kinase domain</a:t>
              </a:r>
            </a:p>
            <a:p>
              <a:pPr marL="0" marR="0" lvl="0" indent="0" algn="l" defTabSz="914400" rtl="0" eaLnBrk="0" fontAlgn="base" latinLnBrk="0" hangingPunct="0">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Extracellular domain</a:t>
              </a:r>
            </a:p>
          </p:txBody>
        </p:sp>
        <p:sp>
          <p:nvSpPr>
            <p:cNvPr id="153" name="Rectangle 152">
              <a:extLst>
                <a:ext uri="{FF2B5EF4-FFF2-40B4-BE49-F238E27FC236}">
                  <a16:creationId xmlns:a16="http://schemas.microsoft.com/office/drawing/2014/main" id="{95239CC3-C719-B2A2-B170-476009E41853}"/>
                </a:ext>
              </a:extLst>
            </p:cNvPr>
            <p:cNvSpPr/>
            <p:nvPr/>
          </p:nvSpPr>
          <p:spPr bwMode="auto">
            <a:xfrm>
              <a:off x="9251673" y="2133198"/>
              <a:ext cx="146304" cy="146304"/>
            </a:xfrm>
            <a:prstGeom prst="rect">
              <a:avLst/>
            </a:prstGeom>
            <a:solidFill>
              <a:schemeClr val="accent1"/>
            </a:solidFill>
            <a:ln w="9525">
              <a:solidFill>
                <a:schemeClr val="bg1"/>
              </a:solid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154" name="Rectangle 153">
              <a:extLst>
                <a:ext uri="{FF2B5EF4-FFF2-40B4-BE49-F238E27FC236}">
                  <a16:creationId xmlns:a16="http://schemas.microsoft.com/office/drawing/2014/main" id="{AD322744-04FE-0620-504F-B158DD378C01}"/>
                </a:ext>
              </a:extLst>
            </p:cNvPr>
            <p:cNvSpPr/>
            <p:nvPr/>
          </p:nvSpPr>
          <p:spPr bwMode="auto">
            <a:xfrm>
              <a:off x="9251673" y="2342096"/>
              <a:ext cx="146304" cy="146304"/>
            </a:xfrm>
            <a:prstGeom prst="rect">
              <a:avLst/>
            </a:prstGeom>
            <a:solidFill>
              <a:schemeClr val="accent6"/>
            </a:solidFill>
            <a:ln w="9525">
              <a:solidFill>
                <a:schemeClr val="bg1"/>
              </a:solid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grpSp>
      <p:sp>
        <p:nvSpPr>
          <p:cNvPr id="156" name="TextBox 155">
            <a:extLst>
              <a:ext uri="{FF2B5EF4-FFF2-40B4-BE49-F238E27FC236}">
                <a16:creationId xmlns:a16="http://schemas.microsoft.com/office/drawing/2014/main" id="{609EDDB2-6E2B-50FB-6BD5-B35767686163}"/>
              </a:ext>
            </a:extLst>
          </p:cNvPr>
          <p:cNvSpPr txBox="1"/>
          <p:nvPr/>
        </p:nvSpPr>
        <p:spPr bwMode="auto">
          <a:xfrm>
            <a:off x="1724722" y="4512185"/>
            <a:ext cx="733148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Responses were observed across </a:t>
            </a:r>
            <a:r>
              <a:rPr kumimoji="0" lang="en-US" sz="1400" b="0" i="1" u="none" strike="noStrike" kern="1200" cap="none" spc="0" normalizeH="0" baseline="0" noProof="0" dirty="0">
                <a:ln>
                  <a:noFill/>
                </a:ln>
                <a:solidFill>
                  <a:srgbClr val="000000"/>
                </a:solidFill>
                <a:effectLst/>
                <a:uLnTx/>
                <a:uFillTx/>
                <a:latin typeface="Poppins" pitchFamily="2" charset="77"/>
                <a:cs typeface="Poppins" pitchFamily="2" charset="77"/>
              </a:rPr>
              <a:t>HER2</a:t>
            </a:r>
            <a:r>
              <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 mutation subtypes, as well as in patients with no detectable HER2 expression or </a:t>
            </a:r>
            <a:r>
              <a:rPr kumimoji="0" lang="en-US" sz="1400" b="0" i="1" u="none" strike="noStrike" kern="1200" cap="none" spc="0" normalizeH="0" baseline="0" noProof="0" dirty="0">
                <a:ln>
                  <a:noFill/>
                </a:ln>
                <a:solidFill>
                  <a:srgbClr val="000000"/>
                </a:solidFill>
                <a:effectLst/>
                <a:uLnTx/>
                <a:uFillTx/>
                <a:latin typeface="Poppins" pitchFamily="2" charset="77"/>
                <a:cs typeface="Poppins" pitchFamily="2" charset="77"/>
              </a:rPr>
              <a:t>HER2</a:t>
            </a:r>
            <a:r>
              <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 gene amplification</a:t>
            </a:r>
          </a:p>
        </p:txBody>
      </p:sp>
      <p:sp>
        <p:nvSpPr>
          <p:cNvPr id="158" name="Rectangle 157">
            <a:extLst>
              <a:ext uri="{FF2B5EF4-FFF2-40B4-BE49-F238E27FC236}">
                <a16:creationId xmlns:a16="http://schemas.microsoft.com/office/drawing/2014/main" id="{EB8FEFE8-4B26-5BB2-FD02-8373BB9F7F2C}"/>
              </a:ext>
            </a:extLst>
          </p:cNvPr>
          <p:cNvSpPr/>
          <p:nvPr/>
        </p:nvSpPr>
        <p:spPr bwMode="auto">
          <a:xfrm>
            <a:off x="2085712" y="3095625"/>
            <a:ext cx="64008" cy="79925"/>
          </a:xfrm>
          <a:prstGeom prst="rect">
            <a:avLst/>
          </a:prstGeom>
          <a:solidFill>
            <a:schemeClr val="accent1"/>
          </a:solidFill>
          <a:ln w="952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159" name="Rectangle 158">
            <a:extLst>
              <a:ext uri="{FF2B5EF4-FFF2-40B4-BE49-F238E27FC236}">
                <a16:creationId xmlns:a16="http://schemas.microsoft.com/office/drawing/2014/main" id="{D64AC4EC-80F7-2F49-42D4-BB5F3340879A}"/>
              </a:ext>
            </a:extLst>
          </p:cNvPr>
          <p:cNvSpPr/>
          <p:nvPr/>
        </p:nvSpPr>
        <p:spPr bwMode="auto">
          <a:xfrm>
            <a:off x="2312994" y="3098801"/>
            <a:ext cx="64008" cy="133138"/>
          </a:xfrm>
          <a:prstGeom prst="rect">
            <a:avLst/>
          </a:prstGeom>
          <a:solidFill>
            <a:schemeClr val="accent1"/>
          </a:solidFill>
          <a:ln w="952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161" name="Rectangle 160">
            <a:extLst>
              <a:ext uri="{FF2B5EF4-FFF2-40B4-BE49-F238E27FC236}">
                <a16:creationId xmlns:a16="http://schemas.microsoft.com/office/drawing/2014/main" id="{21296C29-CAD8-242C-C589-BDCB2D822EC2}"/>
              </a:ext>
            </a:extLst>
          </p:cNvPr>
          <p:cNvSpPr/>
          <p:nvPr/>
        </p:nvSpPr>
        <p:spPr bwMode="auto">
          <a:xfrm>
            <a:off x="2199353" y="3095625"/>
            <a:ext cx="64422" cy="90553"/>
          </a:xfrm>
          <a:prstGeom prst="rect">
            <a:avLst/>
          </a:prstGeom>
          <a:solidFill>
            <a:schemeClr val="accent1"/>
          </a:solidFill>
          <a:ln w="952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162" name="Rectangle 161">
            <a:extLst>
              <a:ext uri="{FF2B5EF4-FFF2-40B4-BE49-F238E27FC236}">
                <a16:creationId xmlns:a16="http://schemas.microsoft.com/office/drawing/2014/main" id="{01D5BD79-3027-A3F2-E7C2-7647089D152B}"/>
              </a:ext>
            </a:extLst>
          </p:cNvPr>
          <p:cNvSpPr/>
          <p:nvPr/>
        </p:nvSpPr>
        <p:spPr bwMode="auto">
          <a:xfrm>
            <a:off x="2426635" y="3095625"/>
            <a:ext cx="64008" cy="136311"/>
          </a:xfrm>
          <a:prstGeom prst="rect">
            <a:avLst/>
          </a:prstGeom>
          <a:solidFill>
            <a:schemeClr val="accent1"/>
          </a:solidFill>
          <a:ln w="952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163" name="Rectangle 162">
            <a:extLst>
              <a:ext uri="{FF2B5EF4-FFF2-40B4-BE49-F238E27FC236}">
                <a16:creationId xmlns:a16="http://schemas.microsoft.com/office/drawing/2014/main" id="{11B182B5-D622-1658-45CA-7EF0705D20F7}"/>
              </a:ext>
            </a:extLst>
          </p:cNvPr>
          <p:cNvSpPr/>
          <p:nvPr/>
        </p:nvSpPr>
        <p:spPr bwMode="auto">
          <a:xfrm>
            <a:off x="2540276" y="3098801"/>
            <a:ext cx="64008" cy="133136"/>
          </a:xfrm>
          <a:prstGeom prst="rect">
            <a:avLst/>
          </a:prstGeom>
          <a:solidFill>
            <a:schemeClr val="accent1"/>
          </a:solidFill>
          <a:ln w="952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164" name="Rectangle 163">
            <a:extLst>
              <a:ext uri="{FF2B5EF4-FFF2-40B4-BE49-F238E27FC236}">
                <a16:creationId xmlns:a16="http://schemas.microsoft.com/office/drawing/2014/main" id="{18CB2497-DF4B-B59A-3E7C-2BDA06A3FF75}"/>
              </a:ext>
            </a:extLst>
          </p:cNvPr>
          <p:cNvSpPr/>
          <p:nvPr/>
        </p:nvSpPr>
        <p:spPr bwMode="auto">
          <a:xfrm>
            <a:off x="2653917" y="3095625"/>
            <a:ext cx="64008" cy="224071"/>
          </a:xfrm>
          <a:prstGeom prst="rect">
            <a:avLst/>
          </a:prstGeom>
          <a:solidFill>
            <a:schemeClr val="accent1"/>
          </a:solidFill>
          <a:ln w="952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165" name="Rectangle 164">
            <a:extLst>
              <a:ext uri="{FF2B5EF4-FFF2-40B4-BE49-F238E27FC236}">
                <a16:creationId xmlns:a16="http://schemas.microsoft.com/office/drawing/2014/main" id="{388A636D-F67B-B662-E394-C355F5EF132F}"/>
              </a:ext>
            </a:extLst>
          </p:cNvPr>
          <p:cNvSpPr/>
          <p:nvPr/>
        </p:nvSpPr>
        <p:spPr bwMode="auto">
          <a:xfrm>
            <a:off x="2767558" y="3095625"/>
            <a:ext cx="64008" cy="224071"/>
          </a:xfrm>
          <a:prstGeom prst="rect">
            <a:avLst/>
          </a:prstGeom>
          <a:solidFill>
            <a:schemeClr val="accent1"/>
          </a:solidFill>
          <a:ln w="952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166" name="Rectangle 165">
            <a:extLst>
              <a:ext uri="{FF2B5EF4-FFF2-40B4-BE49-F238E27FC236}">
                <a16:creationId xmlns:a16="http://schemas.microsoft.com/office/drawing/2014/main" id="{97CDEEF9-723F-7AB6-31DF-83274D6B8CB5}"/>
              </a:ext>
            </a:extLst>
          </p:cNvPr>
          <p:cNvSpPr/>
          <p:nvPr/>
        </p:nvSpPr>
        <p:spPr bwMode="auto">
          <a:xfrm>
            <a:off x="2994840" y="3098800"/>
            <a:ext cx="64008" cy="281222"/>
          </a:xfrm>
          <a:prstGeom prst="rect">
            <a:avLst/>
          </a:prstGeom>
          <a:solidFill>
            <a:schemeClr val="accent1"/>
          </a:solidFill>
          <a:ln w="952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167" name="Rectangle 166">
            <a:extLst>
              <a:ext uri="{FF2B5EF4-FFF2-40B4-BE49-F238E27FC236}">
                <a16:creationId xmlns:a16="http://schemas.microsoft.com/office/drawing/2014/main" id="{BE337265-82DB-2373-2413-3D47205619F0}"/>
              </a:ext>
            </a:extLst>
          </p:cNvPr>
          <p:cNvSpPr/>
          <p:nvPr/>
        </p:nvSpPr>
        <p:spPr bwMode="auto">
          <a:xfrm>
            <a:off x="2881199" y="3101975"/>
            <a:ext cx="64008" cy="278047"/>
          </a:xfrm>
          <a:prstGeom prst="rect">
            <a:avLst/>
          </a:prstGeom>
          <a:solidFill>
            <a:schemeClr val="accent1"/>
          </a:solidFill>
          <a:ln w="952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168" name="Rectangle 167">
            <a:extLst>
              <a:ext uri="{FF2B5EF4-FFF2-40B4-BE49-F238E27FC236}">
                <a16:creationId xmlns:a16="http://schemas.microsoft.com/office/drawing/2014/main" id="{25B5B1A4-A680-FB48-2744-FDAD504010F8}"/>
              </a:ext>
            </a:extLst>
          </p:cNvPr>
          <p:cNvSpPr/>
          <p:nvPr/>
        </p:nvSpPr>
        <p:spPr bwMode="auto">
          <a:xfrm>
            <a:off x="3108481" y="3092450"/>
            <a:ext cx="64008" cy="287572"/>
          </a:xfrm>
          <a:prstGeom prst="rect">
            <a:avLst/>
          </a:prstGeom>
          <a:solidFill>
            <a:schemeClr val="accent1"/>
          </a:solidFill>
          <a:ln w="952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169" name="Rectangle 168">
            <a:extLst>
              <a:ext uri="{FF2B5EF4-FFF2-40B4-BE49-F238E27FC236}">
                <a16:creationId xmlns:a16="http://schemas.microsoft.com/office/drawing/2014/main" id="{5DEF3B7E-C1F7-6137-0C0F-A5388C5B9609}"/>
              </a:ext>
            </a:extLst>
          </p:cNvPr>
          <p:cNvSpPr/>
          <p:nvPr/>
        </p:nvSpPr>
        <p:spPr bwMode="auto">
          <a:xfrm>
            <a:off x="3335763" y="3101975"/>
            <a:ext cx="64008" cy="297987"/>
          </a:xfrm>
          <a:prstGeom prst="rect">
            <a:avLst/>
          </a:prstGeom>
          <a:solidFill>
            <a:schemeClr val="accent1"/>
          </a:solidFill>
          <a:ln w="952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170" name="Rectangle 169">
            <a:extLst>
              <a:ext uri="{FF2B5EF4-FFF2-40B4-BE49-F238E27FC236}">
                <a16:creationId xmlns:a16="http://schemas.microsoft.com/office/drawing/2014/main" id="{3F97FF37-92AA-95FB-782C-5D8D260CA839}"/>
              </a:ext>
            </a:extLst>
          </p:cNvPr>
          <p:cNvSpPr/>
          <p:nvPr/>
        </p:nvSpPr>
        <p:spPr bwMode="auto">
          <a:xfrm>
            <a:off x="3449404" y="3095625"/>
            <a:ext cx="64008" cy="329693"/>
          </a:xfrm>
          <a:prstGeom prst="rect">
            <a:avLst/>
          </a:prstGeom>
          <a:solidFill>
            <a:schemeClr val="accent1"/>
          </a:solidFill>
          <a:ln w="952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171" name="Rectangle 170">
            <a:extLst>
              <a:ext uri="{FF2B5EF4-FFF2-40B4-BE49-F238E27FC236}">
                <a16:creationId xmlns:a16="http://schemas.microsoft.com/office/drawing/2014/main" id="{C1A23FA0-D7D3-4624-6C0D-97E330ADBB83}"/>
              </a:ext>
            </a:extLst>
          </p:cNvPr>
          <p:cNvSpPr/>
          <p:nvPr/>
        </p:nvSpPr>
        <p:spPr bwMode="auto">
          <a:xfrm>
            <a:off x="3563045" y="3089275"/>
            <a:ext cx="64008" cy="336043"/>
          </a:xfrm>
          <a:prstGeom prst="rect">
            <a:avLst/>
          </a:prstGeom>
          <a:solidFill>
            <a:schemeClr val="accent1"/>
          </a:solidFill>
          <a:ln w="952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172" name="Rectangle 171">
            <a:extLst>
              <a:ext uri="{FF2B5EF4-FFF2-40B4-BE49-F238E27FC236}">
                <a16:creationId xmlns:a16="http://schemas.microsoft.com/office/drawing/2014/main" id="{891AD1C9-F0E6-E435-19AE-88A76616055D}"/>
              </a:ext>
            </a:extLst>
          </p:cNvPr>
          <p:cNvSpPr/>
          <p:nvPr/>
        </p:nvSpPr>
        <p:spPr bwMode="auto">
          <a:xfrm>
            <a:off x="3676686" y="3098800"/>
            <a:ext cx="64008" cy="412557"/>
          </a:xfrm>
          <a:prstGeom prst="rect">
            <a:avLst/>
          </a:prstGeom>
          <a:solidFill>
            <a:schemeClr val="accent1"/>
          </a:solidFill>
          <a:ln w="952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173" name="Rectangle 172">
            <a:extLst>
              <a:ext uri="{FF2B5EF4-FFF2-40B4-BE49-F238E27FC236}">
                <a16:creationId xmlns:a16="http://schemas.microsoft.com/office/drawing/2014/main" id="{266E0890-B019-B20C-CEC5-533B85A0944E}"/>
              </a:ext>
            </a:extLst>
          </p:cNvPr>
          <p:cNvSpPr/>
          <p:nvPr/>
        </p:nvSpPr>
        <p:spPr bwMode="auto">
          <a:xfrm>
            <a:off x="3790327" y="3095625"/>
            <a:ext cx="64008" cy="438940"/>
          </a:xfrm>
          <a:prstGeom prst="rect">
            <a:avLst/>
          </a:prstGeom>
          <a:solidFill>
            <a:schemeClr val="accent1"/>
          </a:solidFill>
          <a:ln w="952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174" name="Rectangle 173">
            <a:extLst>
              <a:ext uri="{FF2B5EF4-FFF2-40B4-BE49-F238E27FC236}">
                <a16:creationId xmlns:a16="http://schemas.microsoft.com/office/drawing/2014/main" id="{B0AC2AE7-073E-242D-DE77-051FF01FD8BE}"/>
              </a:ext>
            </a:extLst>
          </p:cNvPr>
          <p:cNvSpPr/>
          <p:nvPr/>
        </p:nvSpPr>
        <p:spPr bwMode="auto">
          <a:xfrm>
            <a:off x="3903968" y="3101976"/>
            <a:ext cx="64008" cy="463386"/>
          </a:xfrm>
          <a:prstGeom prst="rect">
            <a:avLst/>
          </a:prstGeom>
          <a:solidFill>
            <a:schemeClr val="accent1"/>
          </a:solidFill>
          <a:ln w="952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175" name="Rectangle 174">
            <a:extLst>
              <a:ext uri="{FF2B5EF4-FFF2-40B4-BE49-F238E27FC236}">
                <a16:creationId xmlns:a16="http://schemas.microsoft.com/office/drawing/2014/main" id="{04BA0FC8-F16E-A554-C622-4F6F86FB2251}"/>
              </a:ext>
            </a:extLst>
          </p:cNvPr>
          <p:cNvSpPr/>
          <p:nvPr/>
        </p:nvSpPr>
        <p:spPr bwMode="auto">
          <a:xfrm>
            <a:off x="4017609" y="3101975"/>
            <a:ext cx="64008" cy="506645"/>
          </a:xfrm>
          <a:prstGeom prst="rect">
            <a:avLst/>
          </a:prstGeom>
          <a:solidFill>
            <a:schemeClr val="accent1"/>
          </a:solidFill>
          <a:ln w="952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176" name="Rectangle 175">
            <a:extLst>
              <a:ext uri="{FF2B5EF4-FFF2-40B4-BE49-F238E27FC236}">
                <a16:creationId xmlns:a16="http://schemas.microsoft.com/office/drawing/2014/main" id="{E883834C-7203-80D5-7841-037F69C08745}"/>
              </a:ext>
            </a:extLst>
          </p:cNvPr>
          <p:cNvSpPr/>
          <p:nvPr/>
        </p:nvSpPr>
        <p:spPr bwMode="auto">
          <a:xfrm>
            <a:off x="4131250" y="3098800"/>
            <a:ext cx="64008" cy="509820"/>
          </a:xfrm>
          <a:prstGeom prst="rect">
            <a:avLst/>
          </a:prstGeom>
          <a:solidFill>
            <a:schemeClr val="accent1"/>
          </a:solidFill>
          <a:ln w="952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177" name="Rectangle 176">
            <a:extLst>
              <a:ext uri="{FF2B5EF4-FFF2-40B4-BE49-F238E27FC236}">
                <a16:creationId xmlns:a16="http://schemas.microsoft.com/office/drawing/2014/main" id="{A45729DB-B9C1-007F-A154-8E92012A5DF7}"/>
              </a:ext>
            </a:extLst>
          </p:cNvPr>
          <p:cNvSpPr/>
          <p:nvPr/>
        </p:nvSpPr>
        <p:spPr bwMode="auto">
          <a:xfrm>
            <a:off x="4244891" y="3102122"/>
            <a:ext cx="64008" cy="536988"/>
          </a:xfrm>
          <a:prstGeom prst="rect">
            <a:avLst/>
          </a:prstGeom>
          <a:solidFill>
            <a:schemeClr val="accent1"/>
          </a:solidFill>
          <a:ln w="952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178" name="Rectangle 177">
            <a:extLst>
              <a:ext uri="{FF2B5EF4-FFF2-40B4-BE49-F238E27FC236}">
                <a16:creationId xmlns:a16="http://schemas.microsoft.com/office/drawing/2014/main" id="{AB5EBC27-5917-FDAA-9C07-BAC98E85672A}"/>
              </a:ext>
            </a:extLst>
          </p:cNvPr>
          <p:cNvSpPr/>
          <p:nvPr/>
        </p:nvSpPr>
        <p:spPr bwMode="auto">
          <a:xfrm>
            <a:off x="4358532" y="3102122"/>
            <a:ext cx="64008" cy="536988"/>
          </a:xfrm>
          <a:prstGeom prst="rect">
            <a:avLst/>
          </a:prstGeom>
          <a:solidFill>
            <a:schemeClr val="accent1"/>
          </a:solidFill>
          <a:ln w="952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179" name="Rectangle 178">
            <a:extLst>
              <a:ext uri="{FF2B5EF4-FFF2-40B4-BE49-F238E27FC236}">
                <a16:creationId xmlns:a16="http://schemas.microsoft.com/office/drawing/2014/main" id="{2939278A-4794-A20F-CB6D-7CD3B04596FC}"/>
              </a:ext>
            </a:extLst>
          </p:cNvPr>
          <p:cNvSpPr/>
          <p:nvPr/>
        </p:nvSpPr>
        <p:spPr bwMode="auto">
          <a:xfrm>
            <a:off x="4472173" y="3102121"/>
            <a:ext cx="64008" cy="597071"/>
          </a:xfrm>
          <a:prstGeom prst="rect">
            <a:avLst/>
          </a:prstGeom>
          <a:solidFill>
            <a:schemeClr val="accent1"/>
          </a:solidFill>
          <a:ln w="952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180" name="Rectangle 179">
            <a:extLst>
              <a:ext uri="{FF2B5EF4-FFF2-40B4-BE49-F238E27FC236}">
                <a16:creationId xmlns:a16="http://schemas.microsoft.com/office/drawing/2014/main" id="{6C0981FB-7BC7-2B72-B106-FB9BEA048B4B}"/>
              </a:ext>
            </a:extLst>
          </p:cNvPr>
          <p:cNvSpPr/>
          <p:nvPr/>
        </p:nvSpPr>
        <p:spPr bwMode="auto">
          <a:xfrm>
            <a:off x="4585814" y="3102121"/>
            <a:ext cx="64008" cy="597071"/>
          </a:xfrm>
          <a:prstGeom prst="rect">
            <a:avLst/>
          </a:prstGeom>
          <a:solidFill>
            <a:schemeClr val="accent1"/>
          </a:solidFill>
          <a:ln w="952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181" name="Rectangle 180">
            <a:extLst>
              <a:ext uri="{FF2B5EF4-FFF2-40B4-BE49-F238E27FC236}">
                <a16:creationId xmlns:a16="http://schemas.microsoft.com/office/drawing/2014/main" id="{68F6C49F-93C2-A4C9-2972-F06BADCE636F}"/>
              </a:ext>
            </a:extLst>
          </p:cNvPr>
          <p:cNvSpPr/>
          <p:nvPr/>
        </p:nvSpPr>
        <p:spPr bwMode="auto">
          <a:xfrm>
            <a:off x="4699455" y="3102121"/>
            <a:ext cx="64008" cy="605559"/>
          </a:xfrm>
          <a:prstGeom prst="rect">
            <a:avLst/>
          </a:prstGeom>
          <a:solidFill>
            <a:schemeClr val="accent1"/>
          </a:solidFill>
          <a:ln w="952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182" name="Rectangle 181">
            <a:extLst>
              <a:ext uri="{FF2B5EF4-FFF2-40B4-BE49-F238E27FC236}">
                <a16:creationId xmlns:a16="http://schemas.microsoft.com/office/drawing/2014/main" id="{44AA4088-460C-F5B3-1D08-4581F241966F}"/>
              </a:ext>
            </a:extLst>
          </p:cNvPr>
          <p:cNvSpPr/>
          <p:nvPr/>
        </p:nvSpPr>
        <p:spPr bwMode="auto">
          <a:xfrm>
            <a:off x="4813096" y="3102121"/>
            <a:ext cx="64008" cy="655675"/>
          </a:xfrm>
          <a:prstGeom prst="rect">
            <a:avLst/>
          </a:prstGeom>
          <a:solidFill>
            <a:schemeClr val="accent1"/>
          </a:solidFill>
          <a:ln w="952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183" name="Rectangle 182">
            <a:extLst>
              <a:ext uri="{FF2B5EF4-FFF2-40B4-BE49-F238E27FC236}">
                <a16:creationId xmlns:a16="http://schemas.microsoft.com/office/drawing/2014/main" id="{8AFFD922-9CC6-C383-C065-7A0EA8278E1A}"/>
              </a:ext>
            </a:extLst>
          </p:cNvPr>
          <p:cNvSpPr/>
          <p:nvPr/>
        </p:nvSpPr>
        <p:spPr bwMode="auto">
          <a:xfrm>
            <a:off x="4926737" y="3102121"/>
            <a:ext cx="64008" cy="655675"/>
          </a:xfrm>
          <a:prstGeom prst="rect">
            <a:avLst/>
          </a:prstGeom>
          <a:solidFill>
            <a:schemeClr val="accent1"/>
          </a:solidFill>
          <a:ln w="952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184" name="Rectangle 183">
            <a:extLst>
              <a:ext uri="{FF2B5EF4-FFF2-40B4-BE49-F238E27FC236}">
                <a16:creationId xmlns:a16="http://schemas.microsoft.com/office/drawing/2014/main" id="{03D9CEDA-6038-7314-8E95-083DE302F5EC}"/>
              </a:ext>
            </a:extLst>
          </p:cNvPr>
          <p:cNvSpPr/>
          <p:nvPr/>
        </p:nvSpPr>
        <p:spPr bwMode="auto">
          <a:xfrm>
            <a:off x="5040378" y="3102121"/>
            <a:ext cx="64008" cy="677950"/>
          </a:xfrm>
          <a:prstGeom prst="rect">
            <a:avLst/>
          </a:prstGeom>
          <a:solidFill>
            <a:schemeClr val="accent1"/>
          </a:solidFill>
          <a:ln w="952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185" name="Rectangle 184">
            <a:extLst>
              <a:ext uri="{FF2B5EF4-FFF2-40B4-BE49-F238E27FC236}">
                <a16:creationId xmlns:a16="http://schemas.microsoft.com/office/drawing/2014/main" id="{9A224F7C-0DB8-E5E9-A883-F4FB8632F218}"/>
              </a:ext>
            </a:extLst>
          </p:cNvPr>
          <p:cNvSpPr/>
          <p:nvPr/>
        </p:nvSpPr>
        <p:spPr bwMode="auto">
          <a:xfrm>
            <a:off x="5154019" y="3102120"/>
            <a:ext cx="64008" cy="703351"/>
          </a:xfrm>
          <a:prstGeom prst="rect">
            <a:avLst/>
          </a:prstGeom>
          <a:solidFill>
            <a:schemeClr val="accent1"/>
          </a:solidFill>
          <a:ln w="952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186" name="Rectangle 185">
            <a:extLst>
              <a:ext uri="{FF2B5EF4-FFF2-40B4-BE49-F238E27FC236}">
                <a16:creationId xmlns:a16="http://schemas.microsoft.com/office/drawing/2014/main" id="{8F9D2DF5-307E-F96B-FD9A-A549222542BE}"/>
              </a:ext>
            </a:extLst>
          </p:cNvPr>
          <p:cNvSpPr/>
          <p:nvPr/>
        </p:nvSpPr>
        <p:spPr bwMode="auto">
          <a:xfrm>
            <a:off x="5267660" y="3102120"/>
            <a:ext cx="64008" cy="719226"/>
          </a:xfrm>
          <a:prstGeom prst="rect">
            <a:avLst/>
          </a:prstGeom>
          <a:solidFill>
            <a:schemeClr val="accent1"/>
          </a:solidFill>
          <a:ln w="952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187" name="Rectangle 186">
            <a:extLst>
              <a:ext uri="{FF2B5EF4-FFF2-40B4-BE49-F238E27FC236}">
                <a16:creationId xmlns:a16="http://schemas.microsoft.com/office/drawing/2014/main" id="{7F7D3EB3-C620-F736-BDD3-09E04D8C686D}"/>
              </a:ext>
            </a:extLst>
          </p:cNvPr>
          <p:cNvSpPr/>
          <p:nvPr/>
        </p:nvSpPr>
        <p:spPr bwMode="auto">
          <a:xfrm>
            <a:off x="5381301" y="3102119"/>
            <a:ext cx="64008" cy="735587"/>
          </a:xfrm>
          <a:prstGeom prst="rect">
            <a:avLst/>
          </a:prstGeom>
          <a:solidFill>
            <a:schemeClr val="accent1"/>
          </a:solidFill>
          <a:ln w="952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188" name="Rectangle 187">
            <a:extLst>
              <a:ext uri="{FF2B5EF4-FFF2-40B4-BE49-F238E27FC236}">
                <a16:creationId xmlns:a16="http://schemas.microsoft.com/office/drawing/2014/main" id="{51D63854-DFB4-584D-FA6D-527BC3714699}"/>
              </a:ext>
            </a:extLst>
          </p:cNvPr>
          <p:cNvSpPr/>
          <p:nvPr/>
        </p:nvSpPr>
        <p:spPr bwMode="auto">
          <a:xfrm>
            <a:off x="5494942" y="3102119"/>
            <a:ext cx="64008" cy="784759"/>
          </a:xfrm>
          <a:prstGeom prst="rect">
            <a:avLst/>
          </a:prstGeom>
          <a:solidFill>
            <a:schemeClr val="accent1"/>
          </a:solidFill>
          <a:ln w="952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189" name="Rectangle 188">
            <a:extLst>
              <a:ext uri="{FF2B5EF4-FFF2-40B4-BE49-F238E27FC236}">
                <a16:creationId xmlns:a16="http://schemas.microsoft.com/office/drawing/2014/main" id="{EE24DD9D-ACDA-2ADB-EFCE-BB043D722CFC}"/>
              </a:ext>
            </a:extLst>
          </p:cNvPr>
          <p:cNvSpPr/>
          <p:nvPr/>
        </p:nvSpPr>
        <p:spPr bwMode="auto">
          <a:xfrm>
            <a:off x="5608583" y="3102119"/>
            <a:ext cx="64008" cy="784759"/>
          </a:xfrm>
          <a:prstGeom prst="rect">
            <a:avLst/>
          </a:prstGeom>
          <a:solidFill>
            <a:schemeClr val="accent1"/>
          </a:solidFill>
          <a:ln w="952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190" name="Rectangle 189">
            <a:extLst>
              <a:ext uri="{FF2B5EF4-FFF2-40B4-BE49-F238E27FC236}">
                <a16:creationId xmlns:a16="http://schemas.microsoft.com/office/drawing/2014/main" id="{FC15E99D-5FAC-EFEA-26D5-CAF75C6F5CE7}"/>
              </a:ext>
            </a:extLst>
          </p:cNvPr>
          <p:cNvSpPr/>
          <p:nvPr/>
        </p:nvSpPr>
        <p:spPr bwMode="auto">
          <a:xfrm>
            <a:off x="5722224" y="3102119"/>
            <a:ext cx="64008" cy="827177"/>
          </a:xfrm>
          <a:prstGeom prst="rect">
            <a:avLst/>
          </a:prstGeom>
          <a:solidFill>
            <a:schemeClr val="accent1"/>
          </a:solidFill>
          <a:ln w="952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191" name="Rectangle 190">
            <a:extLst>
              <a:ext uri="{FF2B5EF4-FFF2-40B4-BE49-F238E27FC236}">
                <a16:creationId xmlns:a16="http://schemas.microsoft.com/office/drawing/2014/main" id="{AD7585E9-9BC9-7316-AA8B-2DD1C5E0FEE5}"/>
              </a:ext>
            </a:extLst>
          </p:cNvPr>
          <p:cNvSpPr/>
          <p:nvPr/>
        </p:nvSpPr>
        <p:spPr bwMode="auto">
          <a:xfrm>
            <a:off x="5835865" y="3102119"/>
            <a:ext cx="64008" cy="827177"/>
          </a:xfrm>
          <a:prstGeom prst="rect">
            <a:avLst/>
          </a:prstGeom>
          <a:solidFill>
            <a:schemeClr val="accent1"/>
          </a:solidFill>
          <a:ln w="952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192" name="Rectangle 191">
            <a:extLst>
              <a:ext uri="{FF2B5EF4-FFF2-40B4-BE49-F238E27FC236}">
                <a16:creationId xmlns:a16="http://schemas.microsoft.com/office/drawing/2014/main" id="{0E19DE8B-9219-690F-F0E2-235CEA60714D}"/>
              </a:ext>
            </a:extLst>
          </p:cNvPr>
          <p:cNvSpPr/>
          <p:nvPr/>
        </p:nvSpPr>
        <p:spPr bwMode="auto">
          <a:xfrm>
            <a:off x="5949506" y="3102119"/>
            <a:ext cx="64008" cy="846227"/>
          </a:xfrm>
          <a:prstGeom prst="rect">
            <a:avLst/>
          </a:prstGeom>
          <a:solidFill>
            <a:schemeClr val="accent1"/>
          </a:solidFill>
          <a:ln w="952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193" name="Rectangle 192">
            <a:extLst>
              <a:ext uri="{FF2B5EF4-FFF2-40B4-BE49-F238E27FC236}">
                <a16:creationId xmlns:a16="http://schemas.microsoft.com/office/drawing/2014/main" id="{6EE0FFDE-775F-D783-1A73-6021AE27755D}"/>
              </a:ext>
            </a:extLst>
          </p:cNvPr>
          <p:cNvSpPr/>
          <p:nvPr/>
        </p:nvSpPr>
        <p:spPr bwMode="auto">
          <a:xfrm>
            <a:off x="6063147" y="3102119"/>
            <a:ext cx="64008" cy="846227"/>
          </a:xfrm>
          <a:prstGeom prst="rect">
            <a:avLst/>
          </a:prstGeom>
          <a:solidFill>
            <a:schemeClr val="accent1"/>
          </a:solidFill>
          <a:ln w="952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194" name="Rectangle 193">
            <a:extLst>
              <a:ext uri="{FF2B5EF4-FFF2-40B4-BE49-F238E27FC236}">
                <a16:creationId xmlns:a16="http://schemas.microsoft.com/office/drawing/2014/main" id="{48E2AECF-0922-B8B0-8E71-75BD7E093A71}"/>
              </a:ext>
            </a:extLst>
          </p:cNvPr>
          <p:cNvSpPr/>
          <p:nvPr/>
        </p:nvSpPr>
        <p:spPr bwMode="auto">
          <a:xfrm>
            <a:off x="6176788" y="3102119"/>
            <a:ext cx="64008" cy="846227"/>
          </a:xfrm>
          <a:prstGeom prst="rect">
            <a:avLst/>
          </a:prstGeom>
          <a:solidFill>
            <a:schemeClr val="accent1"/>
          </a:solidFill>
          <a:ln w="952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195" name="Rectangle 194">
            <a:extLst>
              <a:ext uri="{FF2B5EF4-FFF2-40B4-BE49-F238E27FC236}">
                <a16:creationId xmlns:a16="http://schemas.microsoft.com/office/drawing/2014/main" id="{C20FF527-A52A-95CA-2BEB-B3C35F808452}"/>
              </a:ext>
            </a:extLst>
          </p:cNvPr>
          <p:cNvSpPr/>
          <p:nvPr/>
        </p:nvSpPr>
        <p:spPr bwMode="auto">
          <a:xfrm>
            <a:off x="6290429" y="3102119"/>
            <a:ext cx="64008" cy="846227"/>
          </a:xfrm>
          <a:prstGeom prst="rect">
            <a:avLst/>
          </a:prstGeom>
          <a:solidFill>
            <a:schemeClr val="accent1"/>
          </a:solidFill>
          <a:ln w="952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196" name="Rectangle 195">
            <a:extLst>
              <a:ext uri="{FF2B5EF4-FFF2-40B4-BE49-F238E27FC236}">
                <a16:creationId xmlns:a16="http://schemas.microsoft.com/office/drawing/2014/main" id="{F7038272-62F7-1485-387E-1E4AE089D105}"/>
              </a:ext>
            </a:extLst>
          </p:cNvPr>
          <p:cNvSpPr/>
          <p:nvPr/>
        </p:nvSpPr>
        <p:spPr bwMode="auto">
          <a:xfrm>
            <a:off x="6404070" y="3102119"/>
            <a:ext cx="64008" cy="868452"/>
          </a:xfrm>
          <a:prstGeom prst="rect">
            <a:avLst/>
          </a:prstGeom>
          <a:solidFill>
            <a:schemeClr val="accent1"/>
          </a:solidFill>
          <a:ln w="952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197" name="Rectangle 196">
            <a:extLst>
              <a:ext uri="{FF2B5EF4-FFF2-40B4-BE49-F238E27FC236}">
                <a16:creationId xmlns:a16="http://schemas.microsoft.com/office/drawing/2014/main" id="{54D6B186-0837-0228-EE01-9830790CA4DB}"/>
              </a:ext>
            </a:extLst>
          </p:cNvPr>
          <p:cNvSpPr/>
          <p:nvPr/>
        </p:nvSpPr>
        <p:spPr bwMode="auto">
          <a:xfrm>
            <a:off x="6517711" y="3102118"/>
            <a:ext cx="64008" cy="890677"/>
          </a:xfrm>
          <a:prstGeom prst="rect">
            <a:avLst/>
          </a:prstGeom>
          <a:solidFill>
            <a:schemeClr val="accent1"/>
          </a:solidFill>
          <a:ln w="952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198" name="Rectangle 197">
            <a:extLst>
              <a:ext uri="{FF2B5EF4-FFF2-40B4-BE49-F238E27FC236}">
                <a16:creationId xmlns:a16="http://schemas.microsoft.com/office/drawing/2014/main" id="{F5AFD3EB-2603-B445-D31D-D02D341C5B7F}"/>
              </a:ext>
            </a:extLst>
          </p:cNvPr>
          <p:cNvSpPr/>
          <p:nvPr/>
        </p:nvSpPr>
        <p:spPr bwMode="auto">
          <a:xfrm>
            <a:off x="6631352" y="3102118"/>
            <a:ext cx="64008" cy="890677"/>
          </a:xfrm>
          <a:prstGeom prst="rect">
            <a:avLst/>
          </a:prstGeom>
          <a:solidFill>
            <a:schemeClr val="accent1"/>
          </a:solidFill>
          <a:ln w="952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199" name="Rectangle 198">
            <a:extLst>
              <a:ext uri="{FF2B5EF4-FFF2-40B4-BE49-F238E27FC236}">
                <a16:creationId xmlns:a16="http://schemas.microsoft.com/office/drawing/2014/main" id="{9512497E-2DE5-4E75-E1BC-D00705E1EAFB}"/>
              </a:ext>
            </a:extLst>
          </p:cNvPr>
          <p:cNvSpPr/>
          <p:nvPr/>
        </p:nvSpPr>
        <p:spPr bwMode="auto">
          <a:xfrm>
            <a:off x="6744993" y="3102118"/>
            <a:ext cx="64008" cy="903378"/>
          </a:xfrm>
          <a:prstGeom prst="rect">
            <a:avLst/>
          </a:prstGeom>
          <a:solidFill>
            <a:schemeClr val="accent1"/>
          </a:solidFill>
          <a:ln w="952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200" name="Rectangle 199">
            <a:extLst>
              <a:ext uri="{FF2B5EF4-FFF2-40B4-BE49-F238E27FC236}">
                <a16:creationId xmlns:a16="http://schemas.microsoft.com/office/drawing/2014/main" id="{0F4CE7DA-D3D3-F8DF-5E5D-8227956C5215}"/>
              </a:ext>
            </a:extLst>
          </p:cNvPr>
          <p:cNvSpPr/>
          <p:nvPr/>
        </p:nvSpPr>
        <p:spPr bwMode="auto">
          <a:xfrm>
            <a:off x="6858634" y="3102117"/>
            <a:ext cx="64008" cy="925603"/>
          </a:xfrm>
          <a:prstGeom prst="rect">
            <a:avLst/>
          </a:prstGeom>
          <a:solidFill>
            <a:schemeClr val="accent1"/>
          </a:solidFill>
          <a:ln w="952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201" name="Rectangle 200">
            <a:extLst>
              <a:ext uri="{FF2B5EF4-FFF2-40B4-BE49-F238E27FC236}">
                <a16:creationId xmlns:a16="http://schemas.microsoft.com/office/drawing/2014/main" id="{293AB97B-2928-3FB2-9B98-B0CA939E13A8}"/>
              </a:ext>
            </a:extLst>
          </p:cNvPr>
          <p:cNvSpPr/>
          <p:nvPr/>
        </p:nvSpPr>
        <p:spPr bwMode="auto">
          <a:xfrm>
            <a:off x="6972275" y="3102117"/>
            <a:ext cx="64008" cy="925603"/>
          </a:xfrm>
          <a:prstGeom prst="rect">
            <a:avLst/>
          </a:prstGeom>
          <a:solidFill>
            <a:schemeClr val="accent1"/>
          </a:solidFill>
          <a:ln w="952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202" name="Rectangle 201">
            <a:extLst>
              <a:ext uri="{FF2B5EF4-FFF2-40B4-BE49-F238E27FC236}">
                <a16:creationId xmlns:a16="http://schemas.microsoft.com/office/drawing/2014/main" id="{B653C124-43F5-4FD1-0FCE-2154ADDA63A1}"/>
              </a:ext>
            </a:extLst>
          </p:cNvPr>
          <p:cNvSpPr/>
          <p:nvPr/>
        </p:nvSpPr>
        <p:spPr bwMode="auto">
          <a:xfrm>
            <a:off x="7085916" y="3102117"/>
            <a:ext cx="64008" cy="954179"/>
          </a:xfrm>
          <a:prstGeom prst="rect">
            <a:avLst/>
          </a:prstGeom>
          <a:solidFill>
            <a:schemeClr val="accent1"/>
          </a:solidFill>
          <a:ln w="952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203" name="Rectangle 202">
            <a:extLst>
              <a:ext uri="{FF2B5EF4-FFF2-40B4-BE49-F238E27FC236}">
                <a16:creationId xmlns:a16="http://schemas.microsoft.com/office/drawing/2014/main" id="{558CA96C-5CBD-D720-A98B-A8DB2B20FA18}"/>
              </a:ext>
            </a:extLst>
          </p:cNvPr>
          <p:cNvSpPr/>
          <p:nvPr/>
        </p:nvSpPr>
        <p:spPr bwMode="auto">
          <a:xfrm>
            <a:off x="7199557" y="3102117"/>
            <a:ext cx="64008" cy="995454"/>
          </a:xfrm>
          <a:prstGeom prst="rect">
            <a:avLst/>
          </a:prstGeom>
          <a:solidFill>
            <a:schemeClr val="accent1"/>
          </a:solidFill>
          <a:ln w="952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204" name="Rectangle 203">
            <a:extLst>
              <a:ext uri="{FF2B5EF4-FFF2-40B4-BE49-F238E27FC236}">
                <a16:creationId xmlns:a16="http://schemas.microsoft.com/office/drawing/2014/main" id="{C25CE5E4-029F-7040-E9B3-511A664EF962}"/>
              </a:ext>
            </a:extLst>
          </p:cNvPr>
          <p:cNvSpPr/>
          <p:nvPr/>
        </p:nvSpPr>
        <p:spPr bwMode="auto">
          <a:xfrm>
            <a:off x="7313198" y="3102117"/>
            <a:ext cx="64008" cy="1021470"/>
          </a:xfrm>
          <a:prstGeom prst="rect">
            <a:avLst/>
          </a:prstGeom>
          <a:solidFill>
            <a:schemeClr val="accent1"/>
          </a:solidFill>
          <a:ln w="952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205" name="Rectangle 204">
            <a:extLst>
              <a:ext uri="{FF2B5EF4-FFF2-40B4-BE49-F238E27FC236}">
                <a16:creationId xmlns:a16="http://schemas.microsoft.com/office/drawing/2014/main" id="{66291076-79CE-B0F9-3881-4B797FEFE626}"/>
              </a:ext>
            </a:extLst>
          </p:cNvPr>
          <p:cNvSpPr/>
          <p:nvPr/>
        </p:nvSpPr>
        <p:spPr bwMode="auto">
          <a:xfrm>
            <a:off x="7426839" y="3102117"/>
            <a:ext cx="64008" cy="1021470"/>
          </a:xfrm>
          <a:prstGeom prst="rect">
            <a:avLst/>
          </a:prstGeom>
          <a:solidFill>
            <a:schemeClr val="accent1"/>
          </a:solidFill>
          <a:ln w="952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206" name="Rectangle 205">
            <a:extLst>
              <a:ext uri="{FF2B5EF4-FFF2-40B4-BE49-F238E27FC236}">
                <a16:creationId xmlns:a16="http://schemas.microsoft.com/office/drawing/2014/main" id="{EBF54271-E82F-1C9D-1F70-F61230E39463}"/>
              </a:ext>
            </a:extLst>
          </p:cNvPr>
          <p:cNvSpPr/>
          <p:nvPr/>
        </p:nvSpPr>
        <p:spPr bwMode="auto">
          <a:xfrm>
            <a:off x="7540480" y="3102117"/>
            <a:ext cx="64008" cy="1021470"/>
          </a:xfrm>
          <a:prstGeom prst="rect">
            <a:avLst/>
          </a:prstGeom>
          <a:solidFill>
            <a:schemeClr val="accent1"/>
          </a:solidFill>
          <a:ln w="952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207" name="Rectangle 206">
            <a:extLst>
              <a:ext uri="{FF2B5EF4-FFF2-40B4-BE49-F238E27FC236}">
                <a16:creationId xmlns:a16="http://schemas.microsoft.com/office/drawing/2014/main" id="{6CECD44B-AEDD-BA1B-0EA7-240D88EA410E}"/>
              </a:ext>
            </a:extLst>
          </p:cNvPr>
          <p:cNvSpPr/>
          <p:nvPr/>
        </p:nvSpPr>
        <p:spPr bwMode="auto">
          <a:xfrm>
            <a:off x="7654121" y="3102116"/>
            <a:ext cx="64008" cy="1068479"/>
          </a:xfrm>
          <a:prstGeom prst="rect">
            <a:avLst/>
          </a:prstGeom>
          <a:solidFill>
            <a:schemeClr val="accent1"/>
          </a:solidFill>
          <a:ln w="952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208" name="Rectangle 207">
            <a:extLst>
              <a:ext uri="{FF2B5EF4-FFF2-40B4-BE49-F238E27FC236}">
                <a16:creationId xmlns:a16="http://schemas.microsoft.com/office/drawing/2014/main" id="{13354450-2FBD-C00E-36F9-238174863269}"/>
              </a:ext>
            </a:extLst>
          </p:cNvPr>
          <p:cNvSpPr/>
          <p:nvPr/>
        </p:nvSpPr>
        <p:spPr bwMode="auto">
          <a:xfrm>
            <a:off x="7767762" y="3102116"/>
            <a:ext cx="64008" cy="1093035"/>
          </a:xfrm>
          <a:prstGeom prst="rect">
            <a:avLst/>
          </a:prstGeom>
          <a:solidFill>
            <a:schemeClr val="accent1"/>
          </a:solidFill>
          <a:ln w="952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209" name="Rectangle 208">
            <a:extLst>
              <a:ext uri="{FF2B5EF4-FFF2-40B4-BE49-F238E27FC236}">
                <a16:creationId xmlns:a16="http://schemas.microsoft.com/office/drawing/2014/main" id="{0DE59A6C-CF01-DEA1-1B98-4C9B14CB23D2}"/>
              </a:ext>
            </a:extLst>
          </p:cNvPr>
          <p:cNvSpPr/>
          <p:nvPr/>
        </p:nvSpPr>
        <p:spPr bwMode="auto">
          <a:xfrm>
            <a:off x="7881403" y="3102116"/>
            <a:ext cx="64008" cy="1093035"/>
          </a:xfrm>
          <a:prstGeom prst="rect">
            <a:avLst/>
          </a:prstGeom>
          <a:solidFill>
            <a:schemeClr val="accent1"/>
          </a:solidFill>
          <a:ln w="952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210" name="Rectangle 209">
            <a:extLst>
              <a:ext uri="{FF2B5EF4-FFF2-40B4-BE49-F238E27FC236}">
                <a16:creationId xmlns:a16="http://schemas.microsoft.com/office/drawing/2014/main" id="{A3669BF4-0FDC-32C5-BE8A-6840CBC378B8}"/>
              </a:ext>
            </a:extLst>
          </p:cNvPr>
          <p:cNvSpPr/>
          <p:nvPr/>
        </p:nvSpPr>
        <p:spPr bwMode="auto">
          <a:xfrm>
            <a:off x="7995044" y="3102116"/>
            <a:ext cx="64008" cy="1093035"/>
          </a:xfrm>
          <a:prstGeom prst="rect">
            <a:avLst/>
          </a:prstGeom>
          <a:solidFill>
            <a:schemeClr val="accent1"/>
          </a:solidFill>
          <a:ln w="952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211" name="Rectangle 210">
            <a:extLst>
              <a:ext uri="{FF2B5EF4-FFF2-40B4-BE49-F238E27FC236}">
                <a16:creationId xmlns:a16="http://schemas.microsoft.com/office/drawing/2014/main" id="{E9286464-4D02-D434-8BF8-BF5C3A1A5E9C}"/>
              </a:ext>
            </a:extLst>
          </p:cNvPr>
          <p:cNvSpPr/>
          <p:nvPr/>
        </p:nvSpPr>
        <p:spPr bwMode="auto">
          <a:xfrm>
            <a:off x="8108685" y="3102116"/>
            <a:ext cx="64008" cy="1093035"/>
          </a:xfrm>
          <a:prstGeom prst="rect">
            <a:avLst/>
          </a:prstGeom>
          <a:solidFill>
            <a:schemeClr val="accent1"/>
          </a:solidFill>
          <a:ln w="952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212" name="Rectangle 211">
            <a:extLst>
              <a:ext uri="{FF2B5EF4-FFF2-40B4-BE49-F238E27FC236}">
                <a16:creationId xmlns:a16="http://schemas.microsoft.com/office/drawing/2014/main" id="{0FFA8B23-3469-5C8D-B872-2082E22E5E04}"/>
              </a:ext>
            </a:extLst>
          </p:cNvPr>
          <p:cNvSpPr/>
          <p:nvPr/>
        </p:nvSpPr>
        <p:spPr bwMode="auto">
          <a:xfrm>
            <a:off x="8222326" y="3102116"/>
            <a:ext cx="64008" cy="1141505"/>
          </a:xfrm>
          <a:prstGeom prst="rect">
            <a:avLst/>
          </a:prstGeom>
          <a:solidFill>
            <a:schemeClr val="accent1"/>
          </a:solidFill>
          <a:ln w="952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grpSp>
        <p:nvGrpSpPr>
          <p:cNvPr id="247" name="Group 246">
            <a:extLst>
              <a:ext uri="{FF2B5EF4-FFF2-40B4-BE49-F238E27FC236}">
                <a16:creationId xmlns:a16="http://schemas.microsoft.com/office/drawing/2014/main" id="{F29E49CC-A409-9A5C-B20B-6B17D315F645}"/>
              </a:ext>
            </a:extLst>
          </p:cNvPr>
          <p:cNvGrpSpPr/>
          <p:nvPr/>
        </p:nvGrpSpPr>
        <p:grpSpPr>
          <a:xfrm>
            <a:off x="1657655" y="2808800"/>
            <a:ext cx="6742320" cy="1434821"/>
            <a:chOff x="1657655" y="2808800"/>
            <a:chExt cx="6742320" cy="1434821"/>
          </a:xfrm>
        </p:grpSpPr>
        <p:sp>
          <p:nvSpPr>
            <p:cNvPr id="155" name="Rectangle 154">
              <a:extLst>
                <a:ext uri="{FF2B5EF4-FFF2-40B4-BE49-F238E27FC236}">
                  <a16:creationId xmlns:a16="http://schemas.microsoft.com/office/drawing/2014/main" id="{F7BC924F-65F7-F28D-1FAC-D9A123953F0B}"/>
                </a:ext>
              </a:extLst>
            </p:cNvPr>
            <p:cNvSpPr/>
            <p:nvPr/>
          </p:nvSpPr>
          <p:spPr bwMode="auto">
            <a:xfrm>
              <a:off x="1657655" y="2808800"/>
              <a:ext cx="64008" cy="286825"/>
            </a:xfrm>
            <a:prstGeom prst="rect">
              <a:avLst/>
            </a:prstGeom>
            <a:solidFill>
              <a:schemeClr val="accent6"/>
            </a:solidFill>
            <a:ln w="952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157" name="Rectangle 156">
              <a:extLst>
                <a:ext uri="{FF2B5EF4-FFF2-40B4-BE49-F238E27FC236}">
                  <a16:creationId xmlns:a16="http://schemas.microsoft.com/office/drawing/2014/main" id="{217D6BF2-8DA4-96D3-4C1F-CF03C5D29346}"/>
                </a:ext>
              </a:extLst>
            </p:cNvPr>
            <p:cNvSpPr/>
            <p:nvPr/>
          </p:nvSpPr>
          <p:spPr bwMode="auto">
            <a:xfrm>
              <a:off x="1768750" y="3060170"/>
              <a:ext cx="64008" cy="36576"/>
            </a:xfrm>
            <a:prstGeom prst="rect">
              <a:avLst/>
            </a:prstGeom>
            <a:solidFill>
              <a:schemeClr val="accent6"/>
            </a:solidFill>
            <a:ln w="952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160" name="Rectangle 159">
              <a:extLst>
                <a:ext uri="{FF2B5EF4-FFF2-40B4-BE49-F238E27FC236}">
                  <a16:creationId xmlns:a16="http://schemas.microsoft.com/office/drawing/2014/main" id="{31B2CBB8-F0AF-4654-96CA-FD57788DBD3D}"/>
                </a:ext>
              </a:extLst>
            </p:cNvPr>
            <p:cNvSpPr/>
            <p:nvPr/>
          </p:nvSpPr>
          <p:spPr bwMode="auto">
            <a:xfrm>
              <a:off x="3222122" y="3095625"/>
              <a:ext cx="64008" cy="304341"/>
            </a:xfrm>
            <a:prstGeom prst="rect">
              <a:avLst/>
            </a:prstGeom>
            <a:solidFill>
              <a:schemeClr val="accent6"/>
            </a:solidFill>
            <a:ln w="952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213" name="Rectangle 212">
              <a:extLst>
                <a:ext uri="{FF2B5EF4-FFF2-40B4-BE49-F238E27FC236}">
                  <a16:creationId xmlns:a16="http://schemas.microsoft.com/office/drawing/2014/main" id="{561DFF14-F4FA-5974-AFCB-93BD1C37B2CB}"/>
                </a:ext>
              </a:extLst>
            </p:cNvPr>
            <p:cNvSpPr/>
            <p:nvPr/>
          </p:nvSpPr>
          <p:spPr bwMode="auto">
            <a:xfrm>
              <a:off x="8335967" y="3102116"/>
              <a:ext cx="64008" cy="1141505"/>
            </a:xfrm>
            <a:prstGeom prst="rect">
              <a:avLst/>
            </a:prstGeom>
            <a:solidFill>
              <a:schemeClr val="accent6"/>
            </a:solidFill>
            <a:ln w="952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grpSp>
      <p:sp>
        <p:nvSpPr>
          <p:cNvPr id="214" name="Rectangle 213">
            <a:extLst>
              <a:ext uri="{FF2B5EF4-FFF2-40B4-BE49-F238E27FC236}">
                <a16:creationId xmlns:a16="http://schemas.microsoft.com/office/drawing/2014/main" id="{8371E617-5E34-B911-CF57-587EB380C749}"/>
              </a:ext>
            </a:extLst>
          </p:cNvPr>
          <p:cNvSpPr/>
          <p:nvPr/>
        </p:nvSpPr>
        <p:spPr bwMode="auto">
          <a:xfrm>
            <a:off x="8449608" y="3102116"/>
            <a:ext cx="64008" cy="1163730"/>
          </a:xfrm>
          <a:prstGeom prst="rect">
            <a:avLst/>
          </a:prstGeom>
          <a:solidFill>
            <a:schemeClr val="accent1"/>
          </a:solidFill>
          <a:ln w="952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215" name="Rectangle 214">
            <a:extLst>
              <a:ext uri="{FF2B5EF4-FFF2-40B4-BE49-F238E27FC236}">
                <a16:creationId xmlns:a16="http://schemas.microsoft.com/office/drawing/2014/main" id="{EEDF7290-67AB-8860-D94D-0F6954924B42}"/>
              </a:ext>
            </a:extLst>
          </p:cNvPr>
          <p:cNvSpPr/>
          <p:nvPr/>
        </p:nvSpPr>
        <p:spPr bwMode="auto">
          <a:xfrm>
            <a:off x="8563249" y="3102115"/>
            <a:ext cx="64008" cy="1205005"/>
          </a:xfrm>
          <a:prstGeom prst="rect">
            <a:avLst/>
          </a:prstGeom>
          <a:solidFill>
            <a:schemeClr val="accent1"/>
          </a:solidFill>
          <a:ln w="952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216" name="Rectangle 215">
            <a:extLst>
              <a:ext uri="{FF2B5EF4-FFF2-40B4-BE49-F238E27FC236}">
                <a16:creationId xmlns:a16="http://schemas.microsoft.com/office/drawing/2014/main" id="{7276B552-34EB-017C-EC4F-F25976D42F31}"/>
              </a:ext>
            </a:extLst>
          </p:cNvPr>
          <p:cNvSpPr/>
          <p:nvPr/>
        </p:nvSpPr>
        <p:spPr bwMode="auto">
          <a:xfrm>
            <a:off x="8676890" y="3102115"/>
            <a:ext cx="64008" cy="1205005"/>
          </a:xfrm>
          <a:prstGeom prst="rect">
            <a:avLst/>
          </a:prstGeom>
          <a:solidFill>
            <a:schemeClr val="accent1"/>
          </a:solidFill>
          <a:ln w="952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217" name="Rectangle 216">
            <a:extLst>
              <a:ext uri="{FF2B5EF4-FFF2-40B4-BE49-F238E27FC236}">
                <a16:creationId xmlns:a16="http://schemas.microsoft.com/office/drawing/2014/main" id="{5C2E31B7-B4FD-CA72-9C57-135022BE7CF0}"/>
              </a:ext>
            </a:extLst>
          </p:cNvPr>
          <p:cNvSpPr/>
          <p:nvPr/>
        </p:nvSpPr>
        <p:spPr bwMode="auto">
          <a:xfrm>
            <a:off x="8790531" y="3102115"/>
            <a:ext cx="64008" cy="1205005"/>
          </a:xfrm>
          <a:prstGeom prst="rect">
            <a:avLst/>
          </a:prstGeom>
          <a:solidFill>
            <a:schemeClr val="accent1"/>
          </a:solidFill>
          <a:ln w="952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218" name="Rectangle 217">
            <a:extLst>
              <a:ext uri="{FF2B5EF4-FFF2-40B4-BE49-F238E27FC236}">
                <a16:creationId xmlns:a16="http://schemas.microsoft.com/office/drawing/2014/main" id="{5EDD7821-D43C-303E-523E-2F12F0649A6E}"/>
              </a:ext>
            </a:extLst>
          </p:cNvPr>
          <p:cNvSpPr/>
          <p:nvPr/>
        </p:nvSpPr>
        <p:spPr bwMode="auto">
          <a:xfrm>
            <a:off x="8904172" y="3102115"/>
            <a:ext cx="64008" cy="1281206"/>
          </a:xfrm>
          <a:prstGeom prst="rect">
            <a:avLst/>
          </a:prstGeom>
          <a:solidFill>
            <a:schemeClr val="accent1"/>
          </a:solidFill>
          <a:ln w="952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219" name="Rectangle 218">
            <a:extLst>
              <a:ext uri="{FF2B5EF4-FFF2-40B4-BE49-F238E27FC236}">
                <a16:creationId xmlns:a16="http://schemas.microsoft.com/office/drawing/2014/main" id="{8F634505-7DEE-FCE0-BCDA-511FE55A2700}"/>
              </a:ext>
            </a:extLst>
          </p:cNvPr>
          <p:cNvSpPr/>
          <p:nvPr/>
        </p:nvSpPr>
        <p:spPr bwMode="auto">
          <a:xfrm>
            <a:off x="9017813" y="3102115"/>
            <a:ext cx="64008" cy="1344706"/>
          </a:xfrm>
          <a:prstGeom prst="rect">
            <a:avLst/>
          </a:prstGeom>
          <a:solidFill>
            <a:schemeClr val="accent1"/>
          </a:solidFill>
          <a:ln w="952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220" name="Rectangle 219">
            <a:extLst>
              <a:ext uri="{FF2B5EF4-FFF2-40B4-BE49-F238E27FC236}">
                <a16:creationId xmlns:a16="http://schemas.microsoft.com/office/drawing/2014/main" id="{828888EB-0510-A5CB-0D64-92699CF3E647}"/>
              </a:ext>
            </a:extLst>
          </p:cNvPr>
          <p:cNvSpPr/>
          <p:nvPr/>
        </p:nvSpPr>
        <p:spPr bwMode="auto">
          <a:xfrm>
            <a:off x="9131454" y="3102114"/>
            <a:ext cx="64008" cy="1347881"/>
          </a:xfrm>
          <a:prstGeom prst="rect">
            <a:avLst/>
          </a:prstGeom>
          <a:solidFill>
            <a:schemeClr val="accent1"/>
          </a:solidFill>
          <a:ln w="952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221" name="Rectangle 220">
            <a:extLst>
              <a:ext uri="{FF2B5EF4-FFF2-40B4-BE49-F238E27FC236}">
                <a16:creationId xmlns:a16="http://schemas.microsoft.com/office/drawing/2014/main" id="{3482585A-8FBB-B2A5-9D50-00F0A7DC6AD9}"/>
              </a:ext>
            </a:extLst>
          </p:cNvPr>
          <p:cNvSpPr/>
          <p:nvPr/>
        </p:nvSpPr>
        <p:spPr bwMode="auto">
          <a:xfrm>
            <a:off x="9245095" y="3102114"/>
            <a:ext cx="64008" cy="1373282"/>
          </a:xfrm>
          <a:prstGeom prst="rect">
            <a:avLst/>
          </a:prstGeom>
          <a:solidFill>
            <a:schemeClr val="accent1"/>
          </a:solidFill>
          <a:ln w="952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222" name="Rectangle 221">
            <a:extLst>
              <a:ext uri="{FF2B5EF4-FFF2-40B4-BE49-F238E27FC236}">
                <a16:creationId xmlns:a16="http://schemas.microsoft.com/office/drawing/2014/main" id="{E2F4D56E-B624-AD16-D6F5-DA1FC35CCA4B}"/>
              </a:ext>
            </a:extLst>
          </p:cNvPr>
          <p:cNvSpPr/>
          <p:nvPr/>
        </p:nvSpPr>
        <p:spPr bwMode="auto">
          <a:xfrm>
            <a:off x="9358736" y="3102114"/>
            <a:ext cx="64008" cy="1381740"/>
          </a:xfrm>
          <a:prstGeom prst="rect">
            <a:avLst/>
          </a:prstGeom>
          <a:solidFill>
            <a:schemeClr val="accent1"/>
          </a:solidFill>
          <a:ln w="952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223" name="Rectangle 222">
            <a:extLst>
              <a:ext uri="{FF2B5EF4-FFF2-40B4-BE49-F238E27FC236}">
                <a16:creationId xmlns:a16="http://schemas.microsoft.com/office/drawing/2014/main" id="{ED9BBCF8-8C6E-21A4-4118-8951EB79BE3F}"/>
              </a:ext>
            </a:extLst>
          </p:cNvPr>
          <p:cNvSpPr/>
          <p:nvPr/>
        </p:nvSpPr>
        <p:spPr bwMode="auto">
          <a:xfrm>
            <a:off x="9472377" y="3102114"/>
            <a:ext cx="64008" cy="1417732"/>
          </a:xfrm>
          <a:prstGeom prst="rect">
            <a:avLst/>
          </a:prstGeom>
          <a:solidFill>
            <a:schemeClr val="accent1"/>
          </a:solidFill>
          <a:ln w="952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224" name="Rectangle 223">
            <a:extLst>
              <a:ext uri="{FF2B5EF4-FFF2-40B4-BE49-F238E27FC236}">
                <a16:creationId xmlns:a16="http://schemas.microsoft.com/office/drawing/2014/main" id="{393173A8-9CF1-228F-8400-2CA4A67793DF}"/>
              </a:ext>
            </a:extLst>
          </p:cNvPr>
          <p:cNvSpPr/>
          <p:nvPr/>
        </p:nvSpPr>
        <p:spPr bwMode="auto">
          <a:xfrm>
            <a:off x="9586018" y="3102114"/>
            <a:ext cx="64008" cy="1417732"/>
          </a:xfrm>
          <a:prstGeom prst="rect">
            <a:avLst/>
          </a:prstGeom>
          <a:solidFill>
            <a:schemeClr val="accent1"/>
          </a:solidFill>
          <a:ln w="952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225" name="Rectangle 224">
            <a:extLst>
              <a:ext uri="{FF2B5EF4-FFF2-40B4-BE49-F238E27FC236}">
                <a16:creationId xmlns:a16="http://schemas.microsoft.com/office/drawing/2014/main" id="{989D79D1-7B4E-5F75-4994-B4D1D08F526C}"/>
              </a:ext>
            </a:extLst>
          </p:cNvPr>
          <p:cNvSpPr/>
          <p:nvPr/>
        </p:nvSpPr>
        <p:spPr bwMode="auto">
          <a:xfrm>
            <a:off x="9699659" y="3102113"/>
            <a:ext cx="64008" cy="1431591"/>
          </a:xfrm>
          <a:prstGeom prst="rect">
            <a:avLst/>
          </a:prstGeom>
          <a:solidFill>
            <a:schemeClr val="accent1"/>
          </a:solidFill>
          <a:ln w="952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226" name="Rectangle 225">
            <a:extLst>
              <a:ext uri="{FF2B5EF4-FFF2-40B4-BE49-F238E27FC236}">
                <a16:creationId xmlns:a16="http://schemas.microsoft.com/office/drawing/2014/main" id="{E5BC2D83-D22D-11C4-28B4-A13A1332FEA3}"/>
              </a:ext>
            </a:extLst>
          </p:cNvPr>
          <p:cNvSpPr/>
          <p:nvPr/>
        </p:nvSpPr>
        <p:spPr bwMode="auto">
          <a:xfrm>
            <a:off x="9813300" y="3102113"/>
            <a:ext cx="64008" cy="1446308"/>
          </a:xfrm>
          <a:prstGeom prst="rect">
            <a:avLst/>
          </a:prstGeom>
          <a:solidFill>
            <a:schemeClr val="accent1"/>
          </a:solidFill>
          <a:ln w="952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227" name="Rectangle 226">
            <a:extLst>
              <a:ext uri="{FF2B5EF4-FFF2-40B4-BE49-F238E27FC236}">
                <a16:creationId xmlns:a16="http://schemas.microsoft.com/office/drawing/2014/main" id="{2BEE3F17-0FED-F328-0F9C-BAD54EE29D11}"/>
              </a:ext>
            </a:extLst>
          </p:cNvPr>
          <p:cNvSpPr/>
          <p:nvPr/>
        </p:nvSpPr>
        <p:spPr bwMode="auto">
          <a:xfrm>
            <a:off x="9926941" y="3102113"/>
            <a:ext cx="64008" cy="1446308"/>
          </a:xfrm>
          <a:prstGeom prst="rect">
            <a:avLst/>
          </a:prstGeom>
          <a:solidFill>
            <a:schemeClr val="accent1"/>
          </a:solidFill>
          <a:ln w="952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228" name="Rectangle 227">
            <a:extLst>
              <a:ext uri="{FF2B5EF4-FFF2-40B4-BE49-F238E27FC236}">
                <a16:creationId xmlns:a16="http://schemas.microsoft.com/office/drawing/2014/main" id="{8D26CA01-214F-F8CF-A9F7-EF7E9E011584}"/>
              </a:ext>
            </a:extLst>
          </p:cNvPr>
          <p:cNvSpPr/>
          <p:nvPr/>
        </p:nvSpPr>
        <p:spPr bwMode="auto">
          <a:xfrm>
            <a:off x="10040582" y="3102113"/>
            <a:ext cx="64008" cy="1446308"/>
          </a:xfrm>
          <a:prstGeom prst="rect">
            <a:avLst/>
          </a:prstGeom>
          <a:solidFill>
            <a:schemeClr val="accent1"/>
          </a:solidFill>
          <a:ln w="952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229" name="Rectangle 228">
            <a:extLst>
              <a:ext uri="{FF2B5EF4-FFF2-40B4-BE49-F238E27FC236}">
                <a16:creationId xmlns:a16="http://schemas.microsoft.com/office/drawing/2014/main" id="{EC430355-D054-4BDD-3B41-DD50CB40AB72}"/>
              </a:ext>
            </a:extLst>
          </p:cNvPr>
          <p:cNvSpPr/>
          <p:nvPr/>
        </p:nvSpPr>
        <p:spPr bwMode="auto">
          <a:xfrm>
            <a:off x="10154223" y="3102113"/>
            <a:ext cx="64008" cy="1446308"/>
          </a:xfrm>
          <a:prstGeom prst="rect">
            <a:avLst/>
          </a:prstGeom>
          <a:solidFill>
            <a:schemeClr val="accent1"/>
          </a:solidFill>
          <a:ln w="952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230" name="Rectangle 229">
            <a:extLst>
              <a:ext uri="{FF2B5EF4-FFF2-40B4-BE49-F238E27FC236}">
                <a16:creationId xmlns:a16="http://schemas.microsoft.com/office/drawing/2014/main" id="{F733B68C-2D11-C879-A6A8-AEB466C37FBD}"/>
              </a:ext>
            </a:extLst>
          </p:cNvPr>
          <p:cNvSpPr/>
          <p:nvPr/>
        </p:nvSpPr>
        <p:spPr bwMode="auto">
          <a:xfrm>
            <a:off x="10267864" y="3102113"/>
            <a:ext cx="64008" cy="1446308"/>
          </a:xfrm>
          <a:prstGeom prst="rect">
            <a:avLst/>
          </a:prstGeom>
          <a:solidFill>
            <a:schemeClr val="accent1"/>
          </a:solidFill>
          <a:ln w="952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231" name="Rectangle 230">
            <a:extLst>
              <a:ext uri="{FF2B5EF4-FFF2-40B4-BE49-F238E27FC236}">
                <a16:creationId xmlns:a16="http://schemas.microsoft.com/office/drawing/2014/main" id="{4DD987CE-E07F-4D4B-8F86-2510A28FEC6F}"/>
              </a:ext>
            </a:extLst>
          </p:cNvPr>
          <p:cNvSpPr/>
          <p:nvPr/>
        </p:nvSpPr>
        <p:spPr bwMode="auto">
          <a:xfrm>
            <a:off x="10381505" y="3102112"/>
            <a:ext cx="64008" cy="1474883"/>
          </a:xfrm>
          <a:prstGeom prst="rect">
            <a:avLst/>
          </a:prstGeom>
          <a:solidFill>
            <a:schemeClr val="accent1"/>
          </a:solidFill>
          <a:ln w="952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232" name="Rectangle 231">
            <a:extLst>
              <a:ext uri="{FF2B5EF4-FFF2-40B4-BE49-F238E27FC236}">
                <a16:creationId xmlns:a16="http://schemas.microsoft.com/office/drawing/2014/main" id="{2FFF96A9-FA1A-45FD-3030-D6CC52E40603}"/>
              </a:ext>
            </a:extLst>
          </p:cNvPr>
          <p:cNvSpPr/>
          <p:nvPr/>
        </p:nvSpPr>
        <p:spPr bwMode="auto">
          <a:xfrm>
            <a:off x="10495146" y="3102112"/>
            <a:ext cx="64008" cy="1474883"/>
          </a:xfrm>
          <a:prstGeom prst="rect">
            <a:avLst/>
          </a:prstGeom>
          <a:solidFill>
            <a:schemeClr val="accent1"/>
          </a:solidFill>
          <a:ln w="952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233" name="Rectangle 232">
            <a:extLst>
              <a:ext uri="{FF2B5EF4-FFF2-40B4-BE49-F238E27FC236}">
                <a16:creationId xmlns:a16="http://schemas.microsoft.com/office/drawing/2014/main" id="{1472A788-D9BA-2914-A1B8-A119EE7151E2}"/>
              </a:ext>
            </a:extLst>
          </p:cNvPr>
          <p:cNvSpPr/>
          <p:nvPr/>
        </p:nvSpPr>
        <p:spPr bwMode="auto">
          <a:xfrm>
            <a:off x="10608787" y="3102112"/>
            <a:ext cx="64008" cy="1512454"/>
          </a:xfrm>
          <a:prstGeom prst="rect">
            <a:avLst/>
          </a:prstGeom>
          <a:solidFill>
            <a:schemeClr val="accent1"/>
          </a:solidFill>
          <a:ln w="952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234" name="Rectangle 233">
            <a:extLst>
              <a:ext uri="{FF2B5EF4-FFF2-40B4-BE49-F238E27FC236}">
                <a16:creationId xmlns:a16="http://schemas.microsoft.com/office/drawing/2014/main" id="{C2097951-AD94-15EB-9EB5-008F00B091C3}"/>
              </a:ext>
            </a:extLst>
          </p:cNvPr>
          <p:cNvSpPr/>
          <p:nvPr/>
        </p:nvSpPr>
        <p:spPr bwMode="auto">
          <a:xfrm>
            <a:off x="10722428" y="3102111"/>
            <a:ext cx="64008" cy="1667361"/>
          </a:xfrm>
          <a:prstGeom prst="rect">
            <a:avLst/>
          </a:prstGeom>
          <a:solidFill>
            <a:schemeClr val="accent1"/>
          </a:solidFill>
          <a:ln w="952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235" name="Rectangle 234">
            <a:extLst>
              <a:ext uri="{FF2B5EF4-FFF2-40B4-BE49-F238E27FC236}">
                <a16:creationId xmlns:a16="http://schemas.microsoft.com/office/drawing/2014/main" id="{E670E64A-910E-32F9-CB6C-2A4D4E89F310}"/>
              </a:ext>
            </a:extLst>
          </p:cNvPr>
          <p:cNvSpPr/>
          <p:nvPr/>
        </p:nvSpPr>
        <p:spPr bwMode="auto">
          <a:xfrm>
            <a:off x="10836069" y="3102111"/>
            <a:ext cx="64008" cy="1728885"/>
          </a:xfrm>
          <a:prstGeom prst="rect">
            <a:avLst/>
          </a:prstGeom>
          <a:solidFill>
            <a:schemeClr val="accent1"/>
          </a:solidFill>
          <a:ln w="952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236" name="Rectangle 235">
            <a:extLst>
              <a:ext uri="{FF2B5EF4-FFF2-40B4-BE49-F238E27FC236}">
                <a16:creationId xmlns:a16="http://schemas.microsoft.com/office/drawing/2014/main" id="{71AB3807-73F6-A5F5-D932-3F336A845ED2}"/>
              </a:ext>
            </a:extLst>
          </p:cNvPr>
          <p:cNvSpPr/>
          <p:nvPr/>
        </p:nvSpPr>
        <p:spPr bwMode="auto">
          <a:xfrm>
            <a:off x="10949710" y="3102111"/>
            <a:ext cx="64008" cy="1754285"/>
          </a:xfrm>
          <a:prstGeom prst="rect">
            <a:avLst/>
          </a:prstGeom>
          <a:solidFill>
            <a:schemeClr val="accent1"/>
          </a:solidFill>
          <a:ln w="952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237" name="Rectangle 236">
            <a:extLst>
              <a:ext uri="{FF2B5EF4-FFF2-40B4-BE49-F238E27FC236}">
                <a16:creationId xmlns:a16="http://schemas.microsoft.com/office/drawing/2014/main" id="{C31CEFAD-6993-8F9E-2675-BFA12C680CC9}"/>
              </a:ext>
            </a:extLst>
          </p:cNvPr>
          <p:cNvSpPr/>
          <p:nvPr/>
        </p:nvSpPr>
        <p:spPr bwMode="auto">
          <a:xfrm>
            <a:off x="11063351" y="3102111"/>
            <a:ext cx="64008" cy="1762731"/>
          </a:xfrm>
          <a:prstGeom prst="rect">
            <a:avLst/>
          </a:prstGeom>
          <a:solidFill>
            <a:schemeClr val="accent1"/>
          </a:solidFill>
          <a:ln w="952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238" name="Rectangle 237">
            <a:extLst>
              <a:ext uri="{FF2B5EF4-FFF2-40B4-BE49-F238E27FC236}">
                <a16:creationId xmlns:a16="http://schemas.microsoft.com/office/drawing/2014/main" id="{09458B78-1363-FD36-5F98-508772E7EC32}"/>
              </a:ext>
            </a:extLst>
          </p:cNvPr>
          <p:cNvSpPr/>
          <p:nvPr/>
        </p:nvSpPr>
        <p:spPr bwMode="auto">
          <a:xfrm>
            <a:off x="11177022" y="3102112"/>
            <a:ext cx="64008" cy="2087660"/>
          </a:xfrm>
          <a:prstGeom prst="rect">
            <a:avLst/>
          </a:prstGeom>
          <a:solidFill>
            <a:schemeClr val="accent1"/>
          </a:solidFill>
          <a:ln w="952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239" name="TextBox 238">
            <a:extLst>
              <a:ext uri="{FF2B5EF4-FFF2-40B4-BE49-F238E27FC236}">
                <a16:creationId xmlns:a16="http://schemas.microsoft.com/office/drawing/2014/main" id="{FD659C0E-9594-3FDE-A3DF-8C0AB3BD64A1}"/>
              </a:ext>
            </a:extLst>
          </p:cNvPr>
          <p:cNvSpPr txBox="1"/>
          <p:nvPr/>
        </p:nvSpPr>
        <p:spPr bwMode="auto">
          <a:xfrm>
            <a:off x="1717626" y="2190435"/>
            <a:ext cx="733148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Poppins" pitchFamily="2" charset="77"/>
                <a:cs typeface="Poppins" pitchFamily="2" charset="77"/>
              </a:rPr>
              <a:t>ORR: </a:t>
            </a:r>
            <a:r>
              <a:rPr kumimoji="0" lang="en-US" sz="1600" b="0" i="0" u="none" strike="noStrike" kern="1200" cap="none" spc="0" normalizeH="0" baseline="0" noProof="0" dirty="0">
                <a:ln>
                  <a:noFill/>
                </a:ln>
                <a:solidFill>
                  <a:srgbClr val="000000"/>
                </a:solidFill>
                <a:effectLst/>
                <a:uLnTx/>
                <a:uFillTx/>
                <a:latin typeface="Poppins" pitchFamily="2" charset="77"/>
                <a:cs typeface="Poppins" pitchFamily="2" charset="77"/>
              </a:rPr>
              <a:t>5</a:t>
            </a:r>
            <a:r>
              <a:rPr kumimoji="0" lang="en-US" sz="1600" b="0" i="0" u="none" strike="noStrike" kern="1200" cap="none" spc="0" normalizeH="0" baseline="0" noProof="0" dirty="0">
                <a:ln>
                  <a:noFill/>
                </a:ln>
                <a:solidFill>
                  <a:srgbClr val="455560">
                    <a:lumMod val="10000"/>
                  </a:srgbClr>
                </a:solidFill>
                <a:effectLst/>
                <a:uLnTx/>
                <a:uFillTx/>
                <a:latin typeface="Poppins" pitchFamily="2" charset="77"/>
                <a:cs typeface="Poppins" pitchFamily="2" charset="77"/>
              </a:rPr>
              <a:t>4.9% (50/91)</a:t>
            </a:r>
            <a:r>
              <a:rPr kumimoji="0" lang="en-US" sz="1600" b="1" i="0" u="none" strike="noStrike" kern="1200" cap="none" spc="0" normalizeH="0" baseline="0" noProof="0" dirty="0">
                <a:ln>
                  <a:noFill/>
                </a:ln>
                <a:solidFill>
                  <a:srgbClr val="000000"/>
                </a:solidFill>
                <a:effectLst/>
                <a:uLnTx/>
                <a:uFillTx/>
                <a:latin typeface="Poppins" pitchFamily="2" charset="77"/>
                <a:cs typeface="Poppins" pitchFamily="2" charset="77"/>
              </a:rPr>
              <a:t> </a:t>
            </a:r>
          </a:p>
        </p:txBody>
      </p:sp>
      <p:sp>
        <p:nvSpPr>
          <p:cNvPr id="240" name="TextBox 239">
            <a:extLst>
              <a:ext uri="{FF2B5EF4-FFF2-40B4-BE49-F238E27FC236}">
                <a16:creationId xmlns:a16="http://schemas.microsoft.com/office/drawing/2014/main" id="{7677C8A4-C723-E3F0-49E7-14D2C48ECA99}"/>
              </a:ext>
            </a:extLst>
          </p:cNvPr>
          <p:cNvSpPr txBox="1"/>
          <p:nvPr/>
        </p:nvSpPr>
        <p:spPr bwMode="auto">
          <a:xfrm>
            <a:off x="1603815" y="1421990"/>
            <a:ext cx="963705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lang="en-US" b="1" dirty="0">
                <a:latin typeface="Poppins" panose="00000500000000000000" pitchFamily="2" charset="0"/>
                <a:cs typeface="Poppins" panose="00000500000000000000" pitchFamily="2" charset="0"/>
              </a:rPr>
              <a:t>Best Response in Cohort 2 + Cohort 2 Expansion: T-DXd 6.4 mg/kg Q3W</a:t>
            </a:r>
          </a:p>
        </p:txBody>
      </p:sp>
      <p:cxnSp>
        <p:nvCxnSpPr>
          <p:cNvPr id="150" name="Straight Connector 149">
            <a:extLst>
              <a:ext uri="{FF2B5EF4-FFF2-40B4-BE49-F238E27FC236}">
                <a16:creationId xmlns:a16="http://schemas.microsoft.com/office/drawing/2014/main" id="{F3C2F346-74B1-8722-E826-9209F7F29D3D}"/>
              </a:ext>
            </a:extLst>
          </p:cNvPr>
          <p:cNvCxnSpPr/>
          <p:nvPr/>
        </p:nvCxnSpPr>
        <p:spPr bwMode="auto">
          <a:xfrm>
            <a:off x="1620889" y="3098735"/>
            <a:ext cx="9633685" cy="0"/>
          </a:xfrm>
          <a:prstGeom prst="line">
            <a:avLst/>
          </a:prstGeom>
          <a:noFill/>
          <a:ln w="1587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15344144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8552DB66-446B-7AEB-397A-DA6D9EA79644}"/>
              </a:ext>
            </a:extLst>
          </p:cNvPr>
          <p:cNvSpPr>
            <a:spLocks noGrp="1"/>
          </p:cNvSpPr>
          <p:nvPr>
            <p:ph idx="1"/>
          </p:nvPr>
        </p:nvSpPr>
        <p:spPr>
          <a:xfrm>
            <a:off x="231775" y="1335088"/>
            <a:ext cx="11739563" cy="683907"/>
          </a:xfrm>
        </p:spPr>
        <p:txBody>
          <a:bodyPr/>
          <a:lstStyle/>
          <a:p>
            <a:pPr lvl="1"/>
            <a:r>
              <a:rPr lang="en-US" sz="1800" dirty="0"/>
              <a:t>Primary analysis of international, randomized, double-blind, noncomparative phase II trial </a:t>
            </a:r>
            <a:br>
              <a:rPr lang="en-US" sz="1800" dirty="0"/>
            </a:br>
            <a:r>
              <a:rPr lang="en-US" sz="1800" dirty="0"/>
              <a:t>(data cutoff: December 23, 2022)</a:t>
            </a:r>
            <a:r>
              <a:rPr lang="en-US" sz="1800" baseline="30000" dirty="0"/>
              <a:t>1,2</a:t>
            </a:r>
          </a:p>
        </p:txBody>
      </p:sp>
      <p:sp>
        <p:nvSpPr>
          <p:cNvPr id="31" name="Content Placeholder 30">
            <a:extLst>
              <a:ext uri="{FF2B5EF4-FFF2-40B4-BE49-F238E27FC236}">
                <a16:creationId xmlns:a16="http://schemas.microsoft.com/office/drawing/2014/main" id="{3C57BD93-BF50-0074-C5F3-E2B85A96ADE3}"/>
              </a:ext>
            </a:extLst>
          </p:cNvPr>
          <p:cNvSpPr>
            <a:spLocks noGrp="1"/>
          </p:cNvSpPr>
          <p:nvPr>
            <p:ph idx="13"/>
          </p:nvPr>
        </p:nvSpPr>
        <p:spPr>
          <a:xfrm>
            <a:off x="7724850" y="1843430"/>
            <a:ext cx="4246487" cy="4247808"/>
          </a:xfrm>
        </p:spPr>
        <p:txBody>
          <a:bodyPr/>
          <a:lstStyle/>
          <a:p>
            <a:pPr lvl="1">
              <a:spcBef>
                <a:spcPts val="1000"/>
              </a:spcBef>
            </a:pPr>
            <a:r>
              <a:rPr lang="en-US" sz="1800" b="1" dirty="0"/>
              <a:t>Primary endpoint: </a:t>
            </a:r>
            <a:r>
              <a:rPr lang="en-US" sz="1800" dirty="0"/>
              <a:t>confirmed ORR by BICR</a:t>
            </a:r>
            <a:r>
              <a:rPr lang="en-US" sz="1800" baseline="30000" dirty="0"/>
              <a:t>1,2</a:t>
            </a:r>
          </a:p>
          <a:p>
            <a:pPr lvl="2">
              <a:spcBef>
                <a:spcPts val="1000"/>
              </a:spcBef>
            </a:pPr>
            <a:r>
              <a:rPr lang="en-US" dirty="0"/>
              <a:t>Hypothesis tested by comparing lower limit of 95% CI for each T-DXd dose vs benchmark ORR of 26.4% (upper limit of ORR 95% CI observed with ramucirumab + docetaxel in REVEL trial)</a:t>
            </a:r>
            <a:r>
              <a:rPr lang="en-US" baseline="30000" dirty="0"/>
              <a:t>3</a:t>
            </a:r>
          </a:p>
          <a:p>
            <a:pPr lvl="2">
              <a:spcBef>
                <a:spcPts val="1000"/>
              </a:spcBef>
            </a:pPr>
            <a:r>
              <a:rPr lang="en-US" dirty="0"/>
              <a:t>Not statistically powered to compare between arm</a:t>
            </a:r>
          </a:p>
          <a:p>
            <a:pPr lvl="1">
              <a:spcBef>
                <a:spcPts val="1000"/>
              </a:spcBef>
            </a:pPr>
            <a:r>
              <a:rPr lang="en-US" sz="1800" b="1" dirty="0"/>
              <a:t>Secondary endpoints: </a:t>
            </a:r>
            <a:r>
              <a:rPr lang="en-US" sz="1800" dirty="0"/>
              <a:t>ORR by inv; DoR, DCR, and PFS by BICR and inv; OS; safety</a:t>
            </a:r>
            <a:r>
              <a:rPr lang="en-US" sz="1800" baseline="30000" dirty="0"/>
              <a:t>1,2</a:t>
            </a:r>
          </a:p>
          <a:p>
            <a:endParaRPr lang="en-US" sz="1800" dirty="0"/>
          </a:p>
        </p:txBody>
      </p:sp>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a:xfrm>
            <a:off x="231775" y="279784"/>
            <a:ext cx="11739563" cy="1004121"/>
          </a:xfrm>
        </p:spPr>
        <p:txBody>
          <a:bodyPr/>
          <a:lstStyle/>
          <a:p>
            <a:r>
              <a:rPr lang="en-US" dirty="0"/>
              <a:t>DESTINY-Lung02: Trastuzumab Deruxtecan in </a:t>
            </a:r>
            <a:br>
              <a:rPr lang="en-US" dirty="0"/>
            </a:br>
            <a:r>
              <a:rPr lang="en-US" i="1" dirty="0"/>
              <a:t>HER2</a:t>
            </a:r>
            <a:r>
              <a:rPr lang="en-US" dirty="0"/>
              <a:t>-Mutated NSCLC</a:t>
            </a:r>
            <a:endParaRPr lang="en-US" altLang="en-US" dirty="0"/>
          </a:p>
        </p:txBody>
      </p:sp>
      <p:sp>
        <p:nvSpPr>
          <p:cNvPr id="11" name="Content Placeholder 10">
            <a:extLst>
              <a:ext uri="{FF2B5EF4-FFF2-40B4-BE49-F238E27FC236}">
                <a16:creationId xmlns:a16="http://schemas.microsoft.com/office/drawing/2014/main" id="{DD20266C-FE88-34AF-7DF6-A7EA840ABF20}"/>
              </a:ext>
            </a:extLst>
          </p:cNvPr>
          <p:cNvSpPr>
            <a:spLocks noGrp="1"/>
          </p:cNvSpPr>
          <p:nvPr>
            <p:ph sz="quarter" idx="10"/>
          </p:nvPr>
        </p:nvSpPr>
        <p:spPr>
          <a:xfrm>
            <a:off x="3559175" y="6302375"/>
            <a:ext cx="5732463" cy="327025"/>
          </a:xfrm>
        </p:spPr>
        <p:txBody>
          <a:bodyPr/>
          <a:lstStyle/>
          <a:p>
            <a:r>
              <a:rPr lang="fr-FR" altLang="en-US" dirty="0"/>
              <a:t>1. J</a:t>
            </a:r>
            <a:r>
              <a:rPr lang="az-Cyrl-AZ" altLang="en-US" dirty="0"/>
              <a:t>ӓ</a:t>
            </a:r>
            <a:r>
              <a:rPr lang="fr-FR" altLang="en-US" dirty="0"/>
              <a:t>none. J Thorac Oncol. 2025;20:1814. </a:t>
            </a:r>
            <a:r>
              <a:rPr lang="en-US" altLang="en-US" dirty="0"/>
              <a:t>2. </a:t>
            </a:r>
            <a:r>
              <a:rPr lang="fr-FR" altLang="en-US" dirty="0"/>
              <a:t>NCT04644237. </a:t>
            </a:r>
            <a:r>
              <a:rPr lang="en-US" altLang="en-US" dirty="0"/>
              <a:t>3. Garon. Lancet. 2014;384:665.</a:t>
            </a:r>
          </a:p>
        </p:txBody>
      </p:sp>
      <p:sp>
        <p:nvSpPr>
          <p:cNvPr id="16" name="Text Box 45">
            <a:extLst>
              <a:ext uri="{FF2B5EF4-FFF2-40B4-BE49-F238E27FC236}">
                <a16:creationId xmlns:a16="http://schemas.microsoft.com/office/drawing/2014/main" id="{2169C688-E0ED-3431-ACB0-10D24B3AAAD1}"/>
              </a:ext>
            </a:extLst>
          </p:cNvPr>
          <p:cNvSpPr txBox="1">
            <a:spLocks noChangeArrowheads="1"/>
          </p:cNvSpPr>
          <p:nvPr/>
        </p:nvSpPr>
        <p:spPr bwMode="auto">
          <a:xfrm>
            <a:off x="228600" y="3046809"/>
            <a:ext cx="3444697"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Patients with metastatic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400" b="0" i="1" u="none" strike="noStrike" kern="1200" cap="none" spc="0" normalizeH="0" baseline="0" noProof="0" dirty="0">
                <a:ln>
                  <a:noFill/>
                </a:ln>
                <a:solidFill>
                  <a:srgbClr val="000000"/>
                </a:solidFill>
                <a:effectLst/>
                <a:uLnTx/>
                <a:uFillTx/>
                <a:latin typeface="Poppins" pitchFamily="2" charset="77"/>
                <a:cs typeface="Poppins" pitchFamily="2" charset="77"/>
              </a:rPr>
              <a:t>HER2</a:t>
            </a:r>
            <a:r>
              <a:rPr kumimoji="0" lang="en-GB" alt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-mutated* NSCLC;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≥1 previous anticancer tx, including platinum-based CT; measurable disease by BICR (RECIST v1.1);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stable brain mets permitted at BL</a:t>
            </a:r>
            <a:r>
              <a:rPr kumimoji="0" lang="en-US" altLang="en-US" sz="1400" b="0" i="0" u="none" strike="noStrike" kern="1200" cap="none" spc="0" normalizeH="0" baseline="30000" noProof="0" dirty="0">
                <a:ln>
                  <a:noFill/>
                </a:ln>
                <a:solidFill>
                  <a:srgbClr val="000000"/>
                </a:solidFill>
                <a:effectLst/>
                <a:uLnTx/>
                <a:uFillTx/>
                <a:latin typeface="Poppins" pitchFamily="2" charset="77"/>
                <a:cs typeface="Poppins" pitchFamily="2" charset="77"/>
              </a:rPr>
              <a:t>†</a:t>
            </a:r>
            <a:r>
              <a:rPr kumimoji="0" lang="en-GB" alt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 </a:t>
            </a:r>
            <a:br>
              <a:rPr kumimoji="0" lang="en-GB" alt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br>
            <a:r>
              <a:rPr kumimoji="0" lang="en-GB" alt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ECOG PS 0/1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(N = 152) </a:t>
            </a:r>
            <a:endParaRPr kumimoji="0" lang="en-US" altLang="en-US" sz="1400" b="0"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17" name="Rectangle 49">
            <a:extLst>
              <a:ext uri="{FF2B5EF4-FFF2-40B4-BE49-F238E27FC236}">
                <a16:creationId xmlns:a16="http://schemas.microsoft.com/office/drawing/2014/main" id="{95ED86BB-F092-42E9-B921-95940FF5C588}"/>
              </a:ext>
            </a:extLst>
          </p:cNvPr>
          <p:cNvSpPr>
            <a:spLocks noChangeArrowheads="1"/>
          </p:cNvSpPr>
          <p:nvPr/>
        </p:nvSpPr>
        <p:spPr bwMode="auto">
          <a:xfrm>
            <a:off x="4625433" y="2770777"/>
            <a:ext cx="2596591" cy="914400"/>
          </a:xfrm>
          <a:prstGeom prst="rect">
            <a:avLst/>
          </a:prstGeom>
          <a:solidFill>
            <a:schemeClr val="accent1"/>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1" i="0" u="none" strike="noStrike" kern="1200" cap="none" spc="0" normalizeH="0" baseline="0" noProof="0" dirty="0">
                <a:ln>
                  <a:noFill/>
                </a:ln>
                <a:solidFill>
                  <a:schemeClr val="bg2"/>
                </a:solidFill>
                <a:effectLst/>
                <a:uLnTx/>
                <a:uFillTx/>
                <a:latin typeface="Poppins" pitchFamily="2" charset="77"/>
                <a:cs typeface="Poppins" pitchFamily="2" charset="77"/>
              </a:rPr>
              <a:t>T-DXd </a:t>
            </a:r>
            <a:r>
              <a:rPr kumimoji="0" lang="en-US" altLang="en-US" sz="1400" b="0" i="0" u="none" strike="noStrike" kern="1200" cap="none" spc="0" normalizeH="0" baseline="0" noProof="0" dirty="0">
                <a:ln>
                  <a:noFill/>
                </a:ln>
                <a:solidFill>
                  <a:schemeClr val="bg2"/>
                </a:solidFill>
                <a:effectLst/>
                <a:uLnTx/>
                <a:uFillTx/>
                <a:latin typeface="Poppins" pitchFamily="2" charset="77"/>
                <a:cs typeface="Poppins" pitchFamily="2" charset="77"/>
              </a:rPr>
              <a:t>5.4 mg/kg IV Q3W</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chemeClr val="bg2"/>
                </a:solidFill>
                <a:effectLst/>
                <a:uLnTx/>
                <a:uFillTx/>
                <a:latin typeface="Poppins" pitchFamily="2" charset="77"/>
                <a:cs typeface="Poppins" pitchFamily="2" charset="77"/>
              </a:rPr>
              <a:t>(n = 102</a:t>
            </a:r>
            <a:r>
              <a:rPr kumimoji="0" lang="en-US" altLang="en-US" sz="1400" b="0" i="0" u="none" strike="noStrike" kern="1200" cap="none" spc="0" normalizeH="0" baseline="30000" noProof="0" dirty="0">
                <a:ln>
                  <a:noFill/>
                </a:ln>
                <a:solidFill>
                  <a:schemeClr val="bg2"/>
                </a:solidFill>
                <a:effectLst/>
                <a:uLnTx/>
                <a:uFillTx/>
                <a:latin typeface="Poppins" pitchFamily="2" charset="77"/>
                <a:cs typeface="Poppins" pitchFamily="2" charset="77"/>
              </a:rPr>
              <a:t>‡</a:t>
            </a:r>
            <a:r>
              <a:rPr kumimoji="0" lang="en-US" altLang="en-US" sz="1400" b="0" i="0" u="none" strike="noStrike" kern="1200" cap="none" spc="0" normalizeH="0" baseline="0" noProof="0" dirty="0">
                <a:ln>
                  <a:noFill/>
                </a:ln>
                <a:solidFill>
                  <a:schemeClr val="bg2"/>
                </a:solidFill>
                <a:effectLst/>
                <a:uLnTx/>
                <a:uFillTx/>
                <a:latin typeface="Poppins" pitchFamily="2" charset="77"/>
                <a:cs typeface="Poppins" pitchFamily="2" charset="77"/>
              </a:rPr>
              <a:t>)</a:t>
            </a:r>
            <a:endParaRPr kumimoji="0" lang="en-US" altLang="en-US" sz="1400" b="1" i="0" u="none" strike="noStrike" kern="1200" cap="none" spc="0" normalizeH="0" baseline="0" noProof="0" dirty="0">
              <a:ln>
                <a:noFill/>
              </a:ln>
              <a:solidFill>
                <a:schemeClr val="bg2"/>
              </a:solidFill>
              <a:effectLst/>
              <a:uLnTx/>
              <a:uFillTx/>
              <a:latin typeface="Poppins" pitchFamily="2" charset="77"/>
              <a:cs typeface="Poppins" pitchFamily="2" charset="77"/>
            </a:endParaRPr>
          </a:p>
        </p:txBody>
      </p:sp>
      <p:sp>
        <p:nvSpPr>
          <p:cNvPr id="19" name="Rectangle 50">
            <a:extLst>
              <a:ext uri="{FF2B5EF4-FFF2-40B4-BE49-F238E27FC236}">
                <a16:creationId xmlns:a16="http://schemas.microsoft.com/office/drawing/2014/main" id="{BE08D201-A0BE-61CD-B361-7AD014A94319}"/>
              </a:ext>
            </a:extLst>
          </p:cNvPr>
          <p:cNvSpPr>
            <a:spLocks noChangeArrowheads="1"/>
          </p:cNvSpPr>
          <p:nvPr/>
        </p:nvSpPr>
        <p:spPr bwMode="auto">
          <a:xfrm>
            <a:off x="4625431" y="4119786"/>
            <a:ext cx="2596896" cy="914400"/>
          </a:xfrm>
          <a:prstGeom prst="rect">
            <a:avLst/>
          </a:prstGeom>
          <a:solidFill>
            <a:schemeClr val="accent6"/>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1" i="0" u="none" strike="noStrike" kern="1200" cap="none" spc="0" normalizeH="0" baseline="0" noProof="0" dirty="0">
                <a:ln>
                  <a:noFill/>
                </a:ln>
                <a:solidFill>
                  <a:schemeClr val="bg2"/>
                </a:solidFill>
                <a:effectLst/>
                <a:uLnTx/>
                <a:uFillTx/>
                <a:latin typeface="Poppins" pitchFamily="2" charset="77"/>
                <a:cs typeface="Poppins" pitchFamily="2" charset="77"/>
              </a:rPr>
              <a:t>T-DXd </a:t>
            </a:r>
            <a:r>
              <a:rPr kumimoji="0" lang="en-US" altLang="en-US" sz="1400" b="0" i="0" u="none" strike="noStrike" kern="1200" cap="none" spc="0" normalizeH="0" baseline="0" noProof="0" dirty="0">
                <a:ln>
                  <a:noFill/>
                </a:ln>
                <a:solidFill>
                  <a:schemeClr val="bg2"/>
                </a:solidFill>
                <a:effectLst/>
                <a:uLnTx/>
                <a:uFillTx/>
                <a:latin typeface="Poppins" pitchFamily="2" charset="77"/>
                <a:cs typeface="Poppins" pitchFamily="2" charset="77"/>
              </a:rPr>
              <a:t>6.4 mg/kg IV Q3W</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chemeClr val="bg2"/>
                </a:solidFill>
                <a:effectLst/>
                <a:uLnTx/>
                <a:uFillTx/>
                <a:latin typeface="Poppins" pitchFamily="2" charset="77"/>
                <a:cs typeface="Poppins" pitchFamily="2" charset="77"/>
              </a:rPr>
              <a:t>(n = 50)</a:t>
            </a:r>
            <a:endParaRPr kumimoji="0" lang="en-US" altLang="en-US" sz="1400" b="1" i="0" u="none" strike="noStrike" kern="1200" cap="none" spc="0" normalizeH="0" baseline="0" noProof="0" dirty="0">
              <a:ln>
                <a:noFill/>
              </a:ln>
              <a:solidFill>
                <a:schemeClr val="bg2"/>
              </a:solidFill>
              <a:effectLst/>
              <a:uLnTx/>
              <a:uFillTx/>
              <a:latin typeface="Poppins" pitchFamily="2" charset="77"/>
              <a:cs typeface="Poppins" pitchFamily="2" charset="77"/>
            </a:endParaRPr>
          </a:p>
        </p:txBody>
      </p:sp>
      <p:sp>
        <p:nvSpPr>
          <p:cNvPr id="22" name="TextBox 21">
            <a:extLst>
              <a:ext uri="{FF2B5EF4-FFF2-40B4-BE49-F238E27FC236}">
                <a16:creationId xmlns:a16="http://schemas.microsoft.com/office/drawing/2014/main" id="{730CE15E-750E-86D7-A3C9-F757412F6D88}"/>
              </a:ext>
            </a:extLst>
          </p:cNvPr>
          <p:cNvSpPr txBox="1"/>
          <p:nvPr/>
        </p:nvSpPr>
        <p:spPr bwMode="auto">
          <a:xfrm>
            <a:off x="1956533" y="2167406"/>
            <a:ext cx="436027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1" u="none" strike="noStrike" kern="1200" cap="none" spc="0" normalizeH="0" baseline="0" noProof="0" dirty="0">
                <a:ln>
                  <a:noFill/>
                </a:ln>
                <a:solidFill>
                  <a:srgbClr val="000000"/>
                </a:solidFill>
                <a:effectLst/>
                <a:uLnTx/>
                <a:uFillTx/>
                <a:latin typeface="Poppins" pitchFamily="2" charset="77"/>
                <a:cs typeface="Poppins" pitchFamily="2" charset="77"/>
              </a:rPr>
              <a:t>Stratified by previous use of anti–PD-1/PD-L1 tx</a:t>
            </a:r>
          </a:p>
        </p:txBody>
      </p:sp>
      <p:cxnSp>
        <p:nvCxnSpPr>
          <p:cNvPr id="23" name="Straight Arrow Connector 22">
            <a:extLst>
              <a:ext uri="{FF2B5EF4-FFF2-40B4-BE49-F238E27FC236}">
                <a16:creationId xmlns:a16="http://schemas.microsoft.com/office/drawing/2014/main" id="{CE841294-FAC3-DD9A-11AC-72E3251ACD0E}"/>
              </a:ext>
            </a:extLst>
          </p:cNvPr>
          <p:cNvCxnSpPr>
            <a:cxnSpLocks/>
          </p:cNvCxnSpPr>
          <p:nvPr/>
        </p:nvCxnSpPr>
        <p:spPr bwMode="auto">
          <a:xfrm>
            <a:off x="4119168" y="2460227"/>
            <a:ext cx="0" cy="731520"/>
          </a:xfrm>
          <a:prstGeom prst="straightConnector1">
            <a:avLst/>
          </a:prstGeom>
          <a:noFill/>
          <a:ln w="28575" cap="flat" cmpd="sng" algn="ctr">
            <a:solidFill>
              <a:schemeClr val="tx1"/>
            </a:solidFill>
            <a:prstDash val="sysDot"/>
            <a:round/>
            <a:headEnd type="none" w="med" len="med"/>
            <a:tailEnd type="triangle"/>
          </a:ln>
          <a:effectLst/>
        </p:spPr>
      </p:cxnSp>
      <p:sp>
        <p:nvSpPr>
          <p:cNvPr id="24" name="Text Box 30">
            <a:extLst>
              <a:ext uri="{FF2B5EF4-FFF2-40B4-BE49-F238E27FC236}">
                <a16:creationId xmlns:a16="http://schemas.microsoft.com/office/drawing/2014/main" id="{F4648F57-9B8F-81F1-3778-E31787E12CB7}"/>
              </a:ext>
            </a:extLst>
          </p:cNvPr>
          <p:cNvSpPr txBox="1">
            <a:spLocks noChangeArrowheads="1"/>
          </p:cNvSpPr>
          <p:nvPr/>
        </p:nvSpPr>
        <p:spPr bwMode="auto">
          <a:xfrm>
            <a:off x="3866708" y="3731773"/>
            <a:ext cx="550679" cy="305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488" tIns="44450" rIns="90488" bIns="4445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100000"/>
              </a:lnSpc>
              <a:spcBef>
                <a:spcPct val="35000"/>
              </a:spcBef>
              <a:spcAft>
                <a:spcPct val="25000"/>
              </a:spcAft>
              <a:buClr>
                <a:srgbClr val="015873"/>
              </a:buClr>
              <a:buSzTx/>
              <a:buFont typeface="Arial" panose="020B0604020202020204" pitchFamily="34" charset="0"/>
              <a:buNone/>
              <a:tabLst/>
              <a:defRPr/>
            </a:pPr>
            <a:r>
              <a:rPr kumimoji="0" lang="en-US" alt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2:1</a:t>
            </a:r>
          </a:p>
        </p:txBody>
      </p:sp>
      <p:cxnSp>
        <p:nvCxnSpPr>
          <p:cNvPr id="25" name="Straight Arrow Connector 24">
            <a:extLst>
              <a:ext uri="{FF2B5EF4-FFF2-40B4-BE49-F238E27FC236}">
                <a16:creationId xmlns:a16="http://schemas.microsoft.com/office/drawing/2014/main" id="{DAAD68C8-B03B-3239-78DD-7927060530B6}"/>
              </a:ext>
            </a:extLst>
          </p:cNvPr>
          <p:cNvCxnSpPr>
            <a:cxnSpLocks/>
          </p:cNvCxnSpPr>
          <p:nvPr/>
        </p:nvCxnSpPr>
        <p:spPr bwMode="auto">
          <a:xfrm flipV="1">
            <a:off x="3797863" y="3227977"/>
            <a:ext cx="688368" cy="430614"/>
          </a:xfrm>
          <a:prstGeom prst="straightConnector1">
            <a:avLst/>
          </a:prstGeom>
          <a:noFill/>
          <a:ln w="28575" cap="flat" cmpd="sng" algn="ctr">
            <a:solidFill>
              <a:schemeClr val="tx1"/>
            </a:solidFill>
            <a:prstDash val="solid"/>
            <a:round/>
            <a:headEnd type="none" w="med" len="med"/>
            <a:tailEnd type="triangle"/>
          </a:ln>
          <a:effectLst/>
        </p:spPr>
      </p:cxnSp>
      <p:cxnSp>
        <p:nvCxnSpPr>
          <p:cNvPr id="26" name="Straight Arrow Connector 25">
            <a:extLst>
              <a:ext uri="{FF2B5EF4-FFF2-40B4-BE49-F238E27FC236}">
                <a16:creationId xmlns:a16="http://schemas.microsoft.com/office/drawing/2014/main" id="{B55B8BEF-DDD5-EA22-D3A0-107D655946F8}"/>
              </a:ext>
            </a:extLst>
          </p:cNvPr>
          <p:cNvCxnSpPr>
            <a:cxnSpLocks/>
          </p:cNvCxnSpPr>
          <p:nvPr/>
        </p:nvCxnSpPr>
        <p:spPr bwMode="auto">
          <a:xfrm>
            <a:off x="3792487" y="4146372"/>
            <a:ext cx="688368" cy="430614"/>
          </a:xfrm>
          <a:prstGeom prst="straightConnector1">
            <a:avLst/>
          </a:prstGeom>
          <a:noFill/>
          <a:ln w="28575" cap="flat" cmpd="sng" algn="ctr">
            <a:solidFill>
              <a:schemeClr val="tx1"/>
            </a:solidFill>
            <a:prstDash val="solid"/>
            <a:round/>
            <a:headEnd type="none" w="med" len="med"/>
            <a:tailEnd type="triangle"/>
          </a:ln>
          <a:effectLst/>
        </p:spPr>
      </p:cxnSp>
      <p:sp>
        <p:nvSpPr>
          <p:cNvPr id="27" name="Text Box 30">
            <a:extLst>
              <a:ext uri="{FF2B5EF4-FFF2-40B4-BE49-F238E27FC236}">
                <a16:creationId xmlns:a16="http://schemas.microsoft.com/office/drawing/2014/main" id="{BF7BB1BE-CD7A-0190-C7A9-323CB280E71A}"/>
              </a:ext>
            </a:extLst>
          </p:cNvPr>
          <p:cNvSpPr txBox="1">
            <a:spLocks noChangeArrowheads="1"/>
          </p:cNvSpPr>
          <p:nvPr/>
        </p:nvSpPr>
        <p:spPr bwMode="auto">
          <a:xfrm>
            <a:off x="228600" y="5296492"/>
            <a:ext cx="7189013" cy="45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488" tIns="44450" rIns="90488" bIns="4445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35000"/>
              </a:spcBef>
              <a:spcAft>
                <a:spcPct val="25000"/>
              </a:spcAft>
              <a:buClr>
                <a:srgbClr val="015873"/>
              </a:buClr>
              <a:buSzTx/>
              <a:buFont typeface="Arial" panose="020B0604020202020204" pitchFamily="34" charset="0"/>
              <a:buNone/>
              <a:tabLst/>
              <a:defRPr/>
            </a:pPr>
            <a:r>
              <a:rPr kumimoji="0" lang="en-US" altLang="en-US" sz="1200" b="0" i="0" u="none" strike="noStrike" kern="1200" cap="none" spc="0" normalizeH="0" baseline="0" noProof="0" dirty="0">
                <a:ln>
                  <a:noFill/>
                </a:ln>
                <a:solidFill>
                  <a:srgbClr val="000000"/>
                </a:solidFill>
                <a:effectLst/>
                <a:uLnTx/>
                <a:uFillTx/>
                <a:latin typeface="Poppins" pitchFamily="2" charset="77"/>
                <a:cs typeface="Poppins" pitchFamily="2" charset="77"/>
              </a:rPr>
              <a:t>*Identified in fresh/archival tumor tissue. </a:t>
            </a:r>
            <a:r>
              <a:rPr kumimoji="0" lang="en-US" altLang="en-US" sz="1200" b="0" i="0" u="none" strike="noStrike" kern="1200" cap="none" spc="0" normalizeH="0" baseline="30000" noProof="0" dirty="0">
                <a:ln>
                  <a:noFill/>
                </a:ln>
                <a:solidFill>
                  <a:srgbClr val="000000"/>
                </a:solidFill>
                <a:effectLst/>
                <a:uLnTx/>
                <a:uFillTx/>
                <a:latin typeface="Poppins" pitchFamily="2" charset="77"/>
                <a:cs typeface="Poppins" pitchFamily="2" charset="77"/>
              </a:rPr>
              <a:t>†</a:t>
            </a:r>
            <a:r>
              <a:rPr kumimoji="0" lang="en-US" altLang="en-US" sz="1200" b="0" i="0" u="none" strike="noStrike" kern="1200" cap="none" spc="0" normalizeH="0" baseline="0" noProof="0" dirty="0">
                <a:ln>
                  <a:noFill/>
                </a:ln>
                <a:solidFill>
                  <a:srgbClr val="000000"/>
                </a:solidFill>
                <a:effectLst/>
                <a:uLnTx/>
                <a:uFillTx/>
                <a:latin typeface="Poppins" pitchFamily="2" charset="77"/>
                <a:cs typeface="Poppins" pitchFamily="2" charset="77"/>
              </a:rPr>
              <a:t>Must be asymptomatic and </a:t>
            </a:r>
            <a:br>
              <a:rPr kumimoji="0" lang="en-US" altLang="en-US" sz="1200" b="0" i="0" u="none" strike="noStrike" kern="1200" cap="none" spc="0" normalizeH="0" baseline="0" noProof="0" dirty="0">
                <a:ln>
                  <a:noFill/>
                </a:ln>
                <a:solidFill>
                  <a:srgbClr val="000000"/>
                </a:solidFill>
                <a:effectLst/>
                <a:uLnTx/>
                <a:uFillTx/>
                <a:latin typeface="Poppins" pitchFamily="2" charset="77"/>
                <a:cs typeface="Poppins" pitchFamily="2" charset="77"/>
              </a:rPr>
            </a:br>
            <a:r>
              <a:rPr kumimoji="0" lang="en-US" altLang="en-US" sz="1200" b="0" i="0" u="none" strike="noStrike" kern="1200" cap="none" spc="0" normalizeH="0" baseline="0" noProof="0" dirty="0">
                <a:ln>
                  <a:noFill/>
                </a:ln>
                <a:solidFill>
                  <a:srgbClr val="000000"/>
                </a:solidFill>
                <a:effectLst/>
                <a:uLnTx/>
                <a:uFillTx/>
                <a:latin typeface="Poppins" pitchFamily="2" charset="77"/>
                <a:cs typeface="Poppins" pitchFamily="2" charset="77"/>
              </a:rPr>
              <a:t>not needing corticosteroids or anticonvulsants. </a:t>
            </a:r>
            <a:r>
              <a:rPr kumimoji="0" lang="en-US" altLang="en-US" sz="1200" b="0" i="0" u="none" strike="noStrike" kern="1200" cap="none" spc="0" normalizeH="0" baseline="30000" noProof="0" dirty="0">
                <a:ln>
                  <a:noFill/>
                </a:ln>
                <a:solidFill>
                  <a:srgbClr val="000000"/>
                </a:solidFill>
                <a:effectLst/>
                <a:uLnTx/>
                <a:uFillTx/>
                <a:latin typeface="Poppins" pitchFamily="2" charset="77"/>
                <a:cs typeface="Poppins" pitchFamily="2" charset="77"/>
              </a:rPr>
              <a:t>‡</a:t>
            </a:r>
            <a:r>
              <a:rPr kumimoji="0" lang="en-US" altLang="en-US" sz="1200" b="0" i="0" u="none" strike="noStrike" kern="1200" cap="none" spc="0" normalizeH="0" baseline="0" noProof="0" dirty="0">
                <a:ln>
                  <a:noFill/>
                </a:ln>
                <a:solidFill>
                  <a:srgbClr val="000000"/>
                </a:solidFill>
                <a:effectLst/>
                <a:uLnTx/>
                <a:uFillTx/>
                <a:latin typeface="Poppins" pitchFamily="2" charset="77"/>
                <a:cs typeface="Poppins" pitchFamily="2" charset="77"/>
              </a:rPr>
              <a:t>n = 1 did not receive treatment.</a:t>
            </a:r>
            <a:endParaRPr kumimoji="0" lang="en-US" altLang="en-US" sz="1200" b="1" i="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Tree>
    <p:extLst>
      <p:ext uri="{BB962C8B-B14F-4D97-AF65-F5344CB8AC3E}">
        <p14:creationId xmlns:p14="http://schemas.microsoft.com/office/powerpoint/2010/main" val="28176960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a:xfrm>
            <a:off x="231078" y="535756"/>
            <a:ext cx="11740260" cy="492944"/>
          </a:xfrm>
        </p:spPr>
        <p:txBody>
          <a:bodyPr/>
          <a:lstStyle/>
          <a:p>
            <a:r>
              <a:rPr lang="en-US" dirty="0"/>
              <a:t>DESTINY-Lung02 Final Analysis: Baseline Characteristics</a:t>
            </a:r>
            <a:endParaRPr lang="en-US" altLang="en-US" dirty="0"/>
          </a:p>
        </p:txBody>
      </p:sp>
      <p:sp>
        <p:nvSpPr>
          <p:cNvPr id="7" name="Content Placeholder 6">
            <a:extLst>
              <a:ext uri="{FF2B5EF4-FFF2-40B4-BE49-F238E27FC236}">
                <a16:creationId xmlns:a16="http://schemas.microsoft.com/office/drawing/2014/main" id="{9DDE9FCA-9557-7F74-24C8-A359FE9D0C20}"/>
              </a:ext>
            </a:extLst>
          </p:cNvPr>
          <p:cNvSpPr>
            <a:spLocks noGrp="1"/>
          </p:cNvSpPr>
          <p:nvPr>
            <p:ph sz="quarter" idx="10"/>
          </p:nvPr>
        </p:nvSpPr>
        <p:spPr>
          <a:xfrm>
            <a:off x="3559175" y="6302375"/>
            <a:ext cx="5732463" cy="327025"/>
          </a:xfrm>
        </p:spPr>
        <p:txBody>
          <a:bodyPr/>
          <a:lstStyle/>
          <a:p>
            <a:r>
              <a:rPr lang="fr-FR" altLang="en-US" dirty="0"/>
              <a:t>Janne. J Thoracic Oncol. 2025;20:1814. Janne. ASCO 2024. Abstr 8543.</a:t>
            </a:r>
            <a:endParaRPr lang="en-US" altLang="en-US" dirty="0"/>
          </a:p>
        </p:txBody>
      </p:sp>
      <p:graphicFrame>
        <p:nvGraphicFramePr>
          <p:cNvPr id="2" name="Group 3">
            <a:extLst>
              <a:ext uri="{FF2B5EF4-FFF2-40B4-BE49-F238E27FC236}">
                <a16:creationId xmlns:a16="http://schemas.microsoft.com/office/drawing/2014/main" id="{6E5C0026-5B48-A691-B047-1E9F152F02B5}"/>
              </a:ext>
            </a:extLst>
          </p:cNvPr>
          <p:cNvGraphicFramePr>
            <a:graphicFrameLocks/>
          </p:cNvGraphicFramePr>
          <p:nvPr>
            <p:extLst>
              <p:ext uri="{D42A27DB-BD31-4B8C-83A1-F6EECF244321}">
                <p14:modId xmlns:p14="http://schemas.microsoft.com/office/powerpoint/2010/main" val="1222362867"/>
              </p:ext>
            </p:extLst>
          </p:nvPr>
        </p:nvGraphicFramePr>
        <p:xfrm>
          <a:off x="228600" y="1351547"/>
          <a:ext cx="5345957" cy="4586352"/>
        </p:xfrm>
        <a:graphic>
          <a:graphicData uri="http://schemas.openxmlformats.org/drawingml/2006/table">
            <a:tbl>
              <a:tblPr/>
              <a:tblGrid>
                <a:gridCol w="2599433">
                  <a:extLst>
                    <a:ext uri="{9D8B030D-6E8A-4147-A177-3AD203B41FA5}">
                      <a16:colId xmlns:a16="http://schemas.microsoft.com/office/drawing/2014/main" val="20000"/>
                    </a:ext>
                  </a:extLst>
                </a:gridCol>
                <a:gridCol w="1373262">
                  <a:extLst>
                    <a:ext uri="{9D8B030D-6E8A-4147-A177-3AD203B41FA5}">
                      <a16:colId xmlns:a16="http://schemas.microsoft.com/office/drawing/2014/main" val="20001"/>
                    </a:ext>
                  </a:extLst>
                </a:gridCol>
                <a:gridCol w="1373262">
                  <a:extLst>
                    <a:ext uri="{9D8B030D-6E8A-4147-A177-3AD203B41FA5}">
                      <a16:colId xmlns:a16="http://schemas.microsoft.com/office/drawing/2014/main" val="2101950595"/>
                    </a:ext>
                  </a:extLst>
                </a:gridCol>
              </a:tblGrid>
              <a:tr h="0">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GB" sz="1400" b="1" i="0" u="none" strike="noStrike" cap="none" normalizeH="0" baseline="0" dirty="0">
                          <a:ln>
                            <a:noFill/>
                          </a:ln>
                          <a:solidFill>
                            <a:schemeClr val="bg1"/>
                          </a:solidFill>
                          <a:effectLst/>
                          <a:latin typeface="Poppins" pitchFamily="2" charset="77"/>
                          <a:cs typeface="Poppins" pitchFamily="2" charset="77"/>
                        </a:rPr>
                        <a:t>Characteristic</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T-DXd </a:t>
                      </a:r>
                      <a:br>
                        <a:rPr kumimoji="0" lang="en-US" sz="1400" b="1" i="0" u="none" strike="noStrike" cap="none" normalizeH="0" baseline="0" dirty="0">
                          <a:ln>
                            <a:noFill/>
                          </a:ln>
                          <a:solidFill>
                            <a:schemeClr val="bg1"/>
                          </a:solidFill>
                          <a:effectLst/>
                          <a:latin typeface="Poppins" pitchFamily="2" charset="77"/>
                          <a:cs typeface="Poppins" pitchFamily="2" charset="77"/>
                        </a:rPr>
                      </a:br>
                      <a:r>
                        <a:rPr kumimoji="0" lang="en-US" sz="1400" b="1" i="0" u="none" strike="noStrike" cap="none" normalizeH="0" baseline="0" dirty="0">
                          <a:ln>
                            <a:noFill/>
                          </a:ln>
                          <a:solidFill>
                            <a:schemeClr val="bg1"/>
                          </a:solidFill>
                          <a:effectLst/>
                          <a:latin typeface="Poppins" pitchFamily="2" charset="77"/>
                          <a:cs typeface="Poppins" pitchFamily="2" charset="77"/>
                        </a:rPr>
                        <a:t>5.4 mg/kg </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(n = 102)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T-DXd </a:t>
                      </a:r>
                      <a:br>
                        <a:rPr kumimoji="0" lang="en-US" sz="1400" b="1" i="0" u="none" strike="noStrike" cap="none" normalizeH="0" baseline="0" dirty="0">
                          <a:ln>
                            <a:noFill/>
                          </a:ln>
                          <a:solidFill>
                            <a:schemeClr val="bg1"/>
                          </a:solidFill>
                          <a:effectLst/>
                          <a:latin typeface="Poppins" pitchFamily="2" charset="77"/>
                          <a:cs typeface="Poppins" pitchFamily="2" charset="77"/>
                        </a:rPr>
                      </a:br>
                      <a:r>
                        <a:rPr kumimoji="0" lang="en-US" sz="1400" b="1" i="0" u="none" strike="noStrike" cap="none" normalizeH="0" baseline="0" dirty="0">
                          <a:ln>
                            <a:noFill/>
                          </a:ln>
                          <a:solidFill>
                            <a:schemeClr val="bg1"/>
                          </a:solidFill>
                          <a:effectLst/>
                          <a:latin typeface="Poppins" pitchFamily="2" charset="77"/>
                          <a:cs typeface="Poppins" pitchFamily="2" charset="77"/>
                        </a:rPr>
                        <a:t>6.4 mg/kg </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(n = 50)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Median age, yr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59.4 (31-84)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61.3 (28-86)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Female,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65 (63.7)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34 (68.0)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10787075"/>
                  </a:ext>
                </a:extLst>
              </a:tr>
              <a:tr h="0">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Region, n (%)</a:t>
                      </a:r>
                    </a:p>
                    <a:p>
                      <a:pPr marL="285750" marR="0" lvl="0" indent="-171450" algn="l" defTabSz="914400" rtl="0" eaLnBrk="1" fontAlgn="base" latinLnBrk="0" hangingPunct="1">
                        <a:lnSpc>
                          <a:spcPct val="90000"/>
                        </a:lnSpc>
                        <a:spcBef>
                          <a:spcPct val="0"/>
                        </a:spcBef>
                        <a:spcAft>
                          <a:spcPct val="0"/>
                        </a:spcAft>
                        <a:buClrTx/>
                        <a:buSzTx/>
                        <a:buFont typeface="Arial" panose="020B0604020202020204" pitchFamily="34" charset="0"/>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Asia</a:t>
                      </a:r>
                    </a:p>
                    <a:p>
                      <a:pPr marL="285750" marR="0" lvl="0" indent="-171450" algn="l" defTabSz="914400" rtl="0" eaLnBrk="1" fontAlgn="base" latinLnBrk="0" hangingPunct="1">
                        <a:lnSpc>
                          <a:spcPct val="90000"/>
                        </a:lnSpc>
                        <a:spcBef>
                          <a:spcPct val="0"/>
                        </a:spcBef>
                        <a:spcAft>
                          <a:spcPct val="0"/>
                        </a:spcAft>
                        <a:buClrTx/>
                        <a:buSzTx/>
                        <a:buFont typeface="Arial" panose="020B0604020202020204" pitchFamily="34" charset="0"/>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Europe</a:t>
                      </a:r>
                    </a:p>
                    <a:p>
                      <a:pPr marL="285750" marR="0" lvl="0" indent="-171450" algn="l" defTabSz="914400" rtl="0" eaLnBrk="1" fontAlgn="base" latinLnBrk="0" hangingPunct="1">
                        <a:lnSpc>
                          <a:spcPct val="90000"/>
                        </a:lnSpc>
                        <a:spcBef>
                          <a:spcPct val="0"/>
                        </a:spcBef>
                        <a:spcAft>
                          <a:spcPct val="0"/>
                        </a:spcAft>
                        <a:buClrTx/>
                        <a:buSzTx/>
                        <a:buFont typeface="Arial" panose="020B0604020202020204" pitchFamily="34" charset="0"/>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N America</a:t>
                      </a:r>
                    </a:p>
                    <a:p>
                      <a:pPr marL="285750" marR="0" lvl="0" indent="-171450" algn="l" defTabSz="914400" rtl="0" eaLnBrk="1" fontAlgn="base" latinLnBrk="0" hangingPunct="1">
                        <a:lnSpc>
                          <a:spcPct val="90000"/>
                        </a:lnSpc>
                        <a:spcBef>
                          <a:spcPct val="0"/>
                        </a:spcBef>
                        <a:spcAft>
                          <a:spcPct val="0"/>
                        </a:spcAft>
                        <a:buClrTx/>
                        <a:buSzTx/>
                        <a:buFont typeface="Arial" panose="020B0604020202020204" pitchFamily="34" charset="0"/>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Other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tx1"/>
                        </a:solidFill>
                        <a:effectLst/>
                        <a:latin typeface="Poppins" pitchFamily="2" charset="77"/>
                        <a:cs typeface="Poppins" pitchFamily="2" charset="77"/>
                      </a:endParaRP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63 (61.8)</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33 (32.4)</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4 (3.9)</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2 (2.0)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tx1"/>
                        </a:solidFill>
                        <a:effectLst/>
                        <a:latin typeface="Poppins" pitchFamily="2" charset="77"/>
                        <a:cs typeface="Poppins" pitchFamily="2" charset="77"/>
                      </a:endParaRP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30 (60.0)</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17 (34.0)</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2 (4.0)</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 (2.0)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2015062406"/>
                  </a:ext>
                </a:extLst>
              </a:tr>
              <a:tr h="0">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ECOG PS at BL, n (%)</a:t>
                      </a:r>
                    </a:p>
                    <a:p>
                      <a:pPr marL="285750" marR="0" lvl="0" indent="-171450" algn="l" defTabSz="914400" rtl="0" eaLnBrk="1" fontAlgn="base" latinLnBrk="0" hangingPunct="1">
                        <a:lnSpc>
                          <a:spcPct val="90000"/>
                        </a:lnSpc>
                        <a:spcBef>
                          <a:spcPct val="0"/>
                        </a:spcBef>
                        <a:spcAft>
                          <a:spcPct val="0"/>
                        </a:spcAft>
                        <a:buClrTx/>
                        <a:buSzTx/>
                        <a:buFont typeface="Arial" panose="020B0604020202020204" pitchFamily="34" charset="0"/>
                        <a:buChar char="•"/>
                        <a:tabLst/>
                      </a:pPr>
                      <a:r>
                        <a:rPr kumimoji="0" lang="en-US" sz="1400" b="0" i="0" u="none" strike="noStrike" kern="1200" cap="none" normalizeH="0" baseline="0" dirty="0">
                          <a:ln>
                            <a:noFill/>
                          </a:ln>
                          <a:solidFill>
                            <a:schemeClr val="tx1"/>
                          </a:solidFill>
                          <a:effectLst/>
                          <a:latin typeface="Poppins" pitchFamily="2" charset="77"/>
                          <a:ea typeface="+mn-ea"/>
                          <a:cs typeface="Poppins" pitchFamily="2" charset="77"/>
                        </a:rPr>
                        <a:t>0</a:t>
                      </a:r>
                    </a:p>
                    <a:p>
                      <a:pPr marL="285750" marR="0" lvl="0" indent="-171450" algn="l" defTabSz="914400" rtl="0" eaLnBrk="1" fontAlgn="base" latinLnBrk="0" hangingPunct="1">
                        <a:lnSpc>
                          <a:spcPct val="90000"/>
                        </a:lnSpc>
                        <a:spcBef>
                          <a:spcPct val="0"/>
                        </a:spcBef>
                        <a:spcAft>
                          <a:spcPct val="0"/>
                        </a:spcAft>
                        <a:buClrTx/>
                        <a:buSzTx/>
                        <a:buFont typeface="Arial" panose="020B0604020202020204" pitchFamily="34" charset="0"/>
                        <a:buChar char="•"/>
                        <a:tabLst/>
                      </a:pPr>
                      <a:r>
                        <a:rPr kumimoji="0" lang="en-US" sz="1400" b="0" i="0" u="none" strike="noStrike" kern="1200" cap="none" normalizeH="0" baseline="0" dirty="0">
                          <a:ln>
                            <a:noFill/>
                          </a:ln>
                          <a:solidFill>
                            <a:schemeClr val="tx1"/>
                          </a:solidFill>
                          <a:effectLst/>
                          <a:latin typeface="Poppins" pitchFamily="2" charset="77"/>
                          <a:ea typeface="+mn-ea"/>
                          <a:cs typeface="Poppins" pitchFamily="2" charset="77"/>
                        </a:rPr>
                        <a:t>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tx1"/>
                        </a:solidFill>
                        <a:effectLst/>
                        <a:latin typeface="Poppins" pitchFamily="2" charset="77"/>
                        <a:cs typeface="Poppins" pitchFamily="2" charset="77"/>
                      </a:endParaRP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29 (28.4)</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73 (71.6)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tx1"/>
                        </a:solidFill>
                        <a:effectLst/>
                        <a:latin typeface="Poppins" pitchFamily="2" charset="77"/>
                        <a:cs typeface="Poppins" pitchFamily="2" charset="77"/>
                      </a:endParaRP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19 (38.0)</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31 (62.0)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4"/>
                  </a:ext>
                </a:extLst>
              </a:tr>
              <a:tr h="0">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1" u="none" strike="noStrike" cap="none" normalizeH="0" baseline="0" dirty="0">
                          <a:ln>
                            <a:noFill/>
                          </a:ln>
                          <a:solidFill>
                            <a:schemeClr val="tx1"/>
                          </a:solidFill>
                          <a:effectLst/>
                          <a:latin typeface="Poppins" pitchFamily="2" charset="77"/>
                          <a:cs typeface="Poppins" pitchFamily="2" charset="77"/>
                        </a:rPr>
                        <a:t>HER2</a:t>
                      </a:r>
                      <a:r>
                        <a:rPr kumimoji="0" lang="en-US" sz="1400" b="0" i="0" u="none" strike="noStrike" cap="none" normalizeH="0" baseline="0" dirty="0">
                          <a:ln>
                            <a:noFill/>
                          </a:ln>
                          <a:solidFill>
                            <a:schemeClr val="tx1"/>
                          </a:solidFill>
                          <a:effectLst/>
                          <a:latin typeface="Poppins" pitchFamily="2" charset="77"/>
                          <a:cs typeface="Poppins" pitchFamily="2" charset="77"/>
                        </a:rPr>
                        <a:t> mutation, n (%)</a:t>
                      </a:r>
                    </a:p>
                    <a:p>
                      <a:pPr marL="285750" marR="0" lvl="0" indent="-171450" algn="l" defTabSz="914400" rtl="0" eaLnBrk="1" fontAlgn="base" latinLnBrk="0" hangingPunct="1">
                        <a:lnSpc>
                          <a:spcPct val="90000"/>
                        </a:lnSpc>
                        <a:spcBef>
                          <a:spcPct val="0"/>
                        </a:spcBef>
                        <a:spcAft>
                          <a:spcPct val="0"/>
                        </a:spcAft>
                        <a:buClrTx/>
                        <a:buSzTx/>
                        <a:buFont typeface="Arial" panose="020B0604020202020204" pitchFamily="34" charset="0"/>
                        <a:buChar char="•"/>
                        <a:tabLst/>
                      </a:pPr>
                      <a:r>
                        <a:rPr kumimoji="0" lang="en-US" sz="1400" b="0" i="0" u="none" strike="noStrike" kern="1200" cap="none" normalizeH="0" baseline="0" dirty="0">
                          <a:ln>
                            <a:noFill/>
                          </a:ln>
                          <a:solidFill>
                            <a:schemeClr val="tx1"/>
                          </a:solidFill>
                          <a:effectLst/>
                          <a:latin typeface="Poppins" pitchFamily="2" charset="77"/>
                          <a:ea typeface="+mn-ea"/>
                          <a:cs typeface="Poppins" pitchFamily="2" charset="77"/>
                        </a:rPr>
                        <a:t>Kinase domain</a:t>
                      </a:r>
                    </a:p>
                    <a:p>
                      <a:pPr marL="285750" marR="0" lvl="0" indent="-171450" algn="l" defTabSz="914400" rtl="0" eaLnBrk="1" fontAlgn="base" latinLnBrk="0" hangingPunct="1">
                        <a:lnSpc>
                          <a:spcPct val="90000"/>
                        </a:lnSpc>
                        <a:spcBef>
                          <a:spcPct val="0"/>
                        </a:spcBef>
                        <a:spcAft>
                          <a:spcPct val="0"/>
                        </a:spcAft>
                        <a:buClrTx/>
                        <a:buSzTx/>
                        <a:buFont typeface="Arial" panose="020B0604020202020204" pitchFamily="34" charset="0"/>
                        <a:buChar char="•"/>
                        <a:tabLst/>
                      </a:pPr>
                      <a:r>
                        <a:rPr kumimoji="0" lang="en-US" sz="1400" b="0" i="0" u="none" strike="noStrike" kern="1200" cap="none" normalizeH="0" baseline="0" dirty="0">
                          <a:ln>
                            <a:noFill/>
                          </a:ln>
                          <a:solidFill>
                            <a:schemeClr val="tx1"/>
                          </a:solidFill>
                          <a:effectLst/>
                          <a:latin typeface="Poppins" pitchFamily="2" charset="77"/>
                          <a:ea typeface="+mn-ea"/>
                          <a:cs typeface="Poppins" pitchFamily="2" charset="77"/>
                        </a:rPr>
                        <a:t>Extracellular domain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tx1"/>
                        </a:solidFill>
                        <a:effectLst/>
                        <a:latin typeface="Poppins" pitchFamily="2" charset="77"/>
                        <a:cs typeface="Poppins" pitchFamily="2" charset="77"/>
                      </a:endParaRP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99 (97.1)</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3 (2.9)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tx1"/>
                        </a:solidFill>
                        <a:effectLst/>
                        <a:latin typeface="Poppins" pitchFamily="2" charset="77"/>
                        <a:cs typeface="Poppins" pitchFamily="2" charset="77"/>
                      </a:endParaRP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50 (100)</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42078319"/>
                  </a:ext>
                </a:extLst>
              </a:tr>
              <a:tr h="0">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CNS mets at BL,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35 (34.3)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22 (44.0)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3218998937"/>
                  </a:ext>
                </a:extLst>
              </a:tr>
              <a:tr h="0">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Smoking status, n (%)</a:t>
                      </a:r>
                    </a:p>
                    <a:p>
                      <a:pPr marL="285750" marR="0" lvl="0" indent="-171450" algn="l" defTabSz="914400" rtl="0" eaLnBrk="1" fontAlgn="base" latinLnBrk="0" hangingPunct="1">
                        <a:lnSpc>
                          <a:spcPct val="90000"/>
                        </a:lnSpc>
                        <a:spcBef>
                          <a:spcPct val="0"/>
                        </a:spcBef>
                        <a:spcAft>
                          <a:spcPct val="0"/>
                        </a:spcAft>
                        <a:buClrTx/>
                        <a:buSzTx/>
                        <a:buFont typeface="Arial" panose="020B0604020202020204" pitchFamily="34" charset="0"/>
                        <a:buChar char="•"/>
                        <a:tabLst/>
                      </a:pPr>
                      <a:r>
                        <a:rPr kumimoji="0" lang="en-US" sz="1400" b="0" i="0" u="none" strike="noStrike" kern="1200" cap="none" normalizeH="0" baseline="0" dirty="0">
                          <a:ln>
                            <a:noFill/>
                          </a:ln>
                          <a:solidFill>
                            <a:schemeClr val="tx1"/>
                          </a:solidFill>
                          <a:effectLst/>
                          <a:latin typeface="Poppins" pitchFamily="2" charset="77"/>
                          <a:ea typeface="+mn-ea"/>
                          <a:cs typeface="Poppins" pitchFamily="2" charset="77"/>
                        </a:rPr>
                        <a:t>Never</a:t>
                      </a:r>
                    </a:p>
                    <a:p>
                      <a:pPr marL="285750" marR="0" lvl="0" indent="-171450" algn="l" defTabSz="914400" rtl="0" eaLnBrk="1" fontAlgn="base" latinLnBrk="0" hangingPunct="1">
                        <a:lnSpc>
                          <a:spcPct val="90000"/>
                        </a:lnSpc>
                        <a:spcBef>
                          <a:spcPct val="0"/>
                        </a:spcBef>
                        <a:spcAft>
                          <a:spcPct val="0"/>
                        </a:spcAft>
                        <a:buClrTx/>
                        <a:buSzTx/>
                        <a:buFont typeface="Arial" panose="020B0604020202020204" pitchFamily="34" charset="0"/>
                        <a:buChar char="•"/>
                        <a:tabLst/>
                      </a:pPr>
                      <a:r>
                        <a:rPr kumimoji="0" lang="en-US" sz="1400" b="0" i="0" u="none" strike="noStrike" kern="1200" cap="none" normalizeH="0" baseline="0" dirty="0">
                          <a:ln>
                            <a:noFill/>
                          </a:ln>
                          <a:solidFill>
                            <a:schemeClr val="tx1"/>
                          </a:solidFill>
                          <a:effectLst/>
                          <a:latin typeface="Poppins" pitchFamily="2" charset="77"/>
                          <a:ea typeface="+mn-ea"/>
                          <a:cs typeface="Poppins" pitchFamily="2" charset="77"/>
                        </a:rPr>
                        <a:t>Former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tx1"/>
                        </a:solidFill>
                        <a:effectLst/>
                        <a:latin typeface="Poppins" pitchFamily="2" charset="77"/>
                        <a:cs typeface="Poppins" pitchFamily="2" charset="77"/>
                      </a:endParaRP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55 (53.9)</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47 (46.1)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tx1"/>
                        </a:solidFill>
                        <a:effectLst/>
                        <a:latin typeface="Poppins" pitchFamily="2" charset="77"/>
                        <a:cs typeface="Poppins" pitchFamily="2" charset="77"/>
                      </a:endParaRP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29 (58.0)</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21 (42.0)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841660897"/>
                  </a:ext>
                </a:extLst>
              </a:tr>
            </a:tbl>
          </a:graphicData>
        </a:graphic>
      </p:graphicFrame>
      <p:graphicFrame>
        <p:nvGraphicFramePr>
          <p:cNvPr id="4" name="Group 3">
            <a:extLst>
              <a:ext uri="{FF2B5EF4-FFF2-40B4-BE49-F238E27FC236}">
                <a16:creationId xmlns:a16="http://schemas.microsoft.com/office/drawing/2014/main" id="{06432FE9-F26F-CB0C-9C5D-058A58FA2F2D}"/>
              </a:ext>
            </a:extLst>
          </p:cNvPr>
          <p:cNvGraphicFramePr>
            <a:graphicFrameLocks/>
          </p:cNvGraphicFramePr>
          <p:nvPr>
            <p:extLst>
              <p:ext uri="{D42A27DB-BD31-4B8C-83A1-F6EECF244321}">
                <p14:modId xmlns:p14="http://schemas.microsoft.com/office/powerpoint/2010/main" val="84543354"/>
              </p:ext>
            </p:extLst>
          </p:nvPr>
        </p:nvGraphicFramePr>
        <p:xfrm>
          <a:off x="5918652" y="1333500"/>
          <a:ext cx="5441337" cy="3154506"/>
        </p:xfrm>
        <a:graphic>
          <a:graphicData uri="http://schemas.openxmlformats.org/drawingml/2006/table">
            <a:tbl>
              <a:tblPr/>
              <a:tblGrid>
                <a:gridCol w="2645811">
                  <a:extLst>
                    <a:ext uri="{9D8B030D-6E8A-4147-A177-3AD203B41FA5}">
                      <a16:colId xmlns:a16="http://schemas.microsoft.com/office/drawing/2014/main" val="20000"/>
                    </a:ext>
                  </a:extLst>
                </a:gridCol>
                <a:gridCol w="1397763">
                  <a:extLst>
                    <a:ext uri="{9D8B030D-6E8A-4147-A177-3AD203B41FA5}">
                      <a16:colId xmlns:a16="http://schemas.microsoft.com/office/drawing/2014/main" val="20001"/>
                    </a:ext>
                  </a:extLst>
                </a:gridCol>
                <a:gridCol w="1397763">
                  <a:extLst>
                    <a:ext uri="{9D8B030D-6E8A-4147-A177-3AD203B41FA5}">
                      <a16:colId xmlns:a16="http://schemas.microsoft.com/office/drawing/2014/main" val="2101950595"/>
                    </a:ext>
                  </a:extLst>
                </a:gridCol>
              </a:tblGrid>
              <a:tr h="337796">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GB" sz="1400" b="1" i="0" u="none" strike="noStrike" cap="none" normalizeH="0" baseline="0" dirty="0">
                          <a:ln>
                            <a:noFill/>
                          </a:ln>
                          <a:solidFill>
                            <a:schemeClr val="bg1"/>
                          </a:solidFill>
                          <a:effectLst/>
                          <a:latin typeface="Poppins" pitchFamily="2" charset="77"/>
                          <a:cs typeface="Poppins" pitchFamily="2" charset="77"/>
                        </a:rPr>
                        <a:t>Characteristic,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T-DXd </a:t>
                      </a:r>
                      <a:br>
                        <a:rPr kumimoji="0" lang="en-US" sz="1400" b="1" i="0" u="none" strike="noStrike" cap="none" normalizeH="0" baseline="0" dirty="0">
                          <a:ln>
                            <a:noFill/>
                          </a:ln>
                          <a:solidFill>
                            <a:schemeClr val="bg1"/>
                          </a:solidFill>
                          <a:effectLst/>
                          <a:latin typeface="Poppins" pitchFamily="2" charset="77"/>
                          <a:cs typeface="Poppins" pitchFamily="2" charset="77"/>
                        </a:rPr>
                      </a:br>
                      <a:r>
                        <a:rPr kumimoji="0" lang="en-US" sz="1400" b="1" i="0" u="none" strike="noStrike" cap="none" normalizeH="0" baseline="0" dirty="0">
                          <a:ln>
                            <a:noFill/>
                          </a:ln>
                          <a:solidFill>
                            <a:schemeClr val="bg1"/>
                          </a:solidFill>
                          <a:effectLst/>
                          <a:latin typeface="Poppins" pitchFamily="2" charset="77"/>
                          <a:cs typeface="Poppins" pitchFamily="2" charset="77"/>
                        </a:rPr>
                        <a:t>5.4 mg/kg </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(n = 102)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T-DXd </a:t>
                      </a:r>
                      <a:br>
                        <a:rPr kumimoji="0" lang="en-US" sz="1400" b="1" i="0" u="none" strike="noStrike" cap="none" normalizeH="0" baseline="0" dirty="0">
                          <a:ln>
                            <a:noFill/>
                          </a:ln>
                          <a:solidFill>
                            <a:schemeClr val="bg1"/>
                          </a:solidFill>
                          <a:effectLst/>
                          <a:latin typeface="Poppins" pitchFamily="2" charset="77"/>
                          <a:cs typeface="Poppins" pitchFamily="2" charset="77"/>
                        </a:rPr>
                      </a:br>
                      <a:r>
                        <a:rPr kumimoji="0" lang="en-US" sz="1400" b="1" i="0" u="none" strike="noStrike" cap="none" normalizeH="0" baseline="0" dirty="0">
                          <a:ln>
                            <a:noFill/>
                          </a:ln>
                          <a:solidFill>
                            <a:schemeClr val="bg1"/>
                          </a:solidFill>
                          <a:effectLst/>
                          <a:latin typeface="Poppins" pitchFamily="2" charset="77"/>
                          <a:cs typeface="Poppins" pitchFamily="2" charset="77"/>
                        </a:rPr>
                        <a:t>6.4 mg/kg </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(n = 50)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1"/>
                  </a:ext>
                </a:extLst>
              </a:tr>
              <a:tr h="434198">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Renal function at BL</a:t>
                      </a:r>
                    </a:p>
                    <a:p>
                      <a:pPr marL="285750" marR="0" lvl="0" indent="-171450" algn="l" defTabSz="914400" rtl="0" eaLnBrk="1" fontAlgn="base" latinLnBrk="0" hangingPunct="1">
                        <a:lnSpc>
                          <a:spcPct val="90000"/>
                        </a:lnSpc>
                        <a:spcBef>
                          <a:spcPct val="0"/>
                        </a:spcBef>
                        <a:spcAft>
                          <a:spcPct val="0"/>
                        </a:spcAft>
                        <a:buClrTx/>
                        <a:buSzTx/>
                        <a:buFont typeface="Arial" panose="020B0604020202020204" pitchFamily="34" charset="0"/>
                        <a:buChar char="•"/>
                        <a:tabLst/>
                      </a:pPr>
                      <a:r>
                        <a:rPr kumimoji="0" lang="en-US" sz="1400" b="0" i="0" u="none" strike="noStrike" kern="1200" cap="none" normalizeH="0" baseline="0" dirty="0">
                          <a:ln>
                            <a:noFill/>
                          </a:ln>
                          <a:solidFill>
                            <a:schemeClr val="tx1"/>
                          </a:solidFill>
                          <a:effectLst/>
                          <a:latin typeface="Poppins" pitchFamily="2" charset="77"/>
                          <a:ea typeface="+mn-ea"/>
                          <a:cs typeface="Poppins" pitchFamily="2" charset="77"/>
                        </a:rPr>
                        <a:t>Normal</a:t>
                      </a:r>
                    </a:p>
                    <a:p>
                      <a:pPr marL="285750" marR="0" lvl="0" indent="-171450" algn="l" defTabSz="914400" rtl="0" eaLnBrk="1" fontAlgn="base" latinLnBrk="0" hangingPunct="1">
                        <a:lnSpc>
                          <a:spcPct val="90000"/>
                        </a:lnSpc>
                        <a:spcBef>
                          <a:spcPct val="0"/>
                        </a:spcBef>
                        <a:spcAft>
                          <a:spcPct val="0"/>
                        </a:spcAft>
                        <a:buClrTx/>
                        <a:buSzTx/>
                        <a:buFont typeface="Arial" panose="020B0604020202020204" pitchFamily="34" charset="0"/>
                        <a:buChar char="•"/>
                        <a:tabLst/>
                      </a:pPr>
                      <a:r>
                        <a:rPr kumimoji="0" lang="en-US" sz="1400" b="0" i="0" u="none" strike="noStrike" kern="1200" cap="none" normalizeH="0" baseline="0" dirty="0">
                          <a:ln>
                            <a:noFill/>
                          </a:ln>
                          <a:solidFill>
                            <a:schemeClr val="tx1"/>
                          </a:solidFill>
                          <a:effectLst/>
                          <a:latin typeface="Poppins" pitchFamily="2" charset="77"/>
                          <a:ea typeface="+mn-ea"/>
                          <a:cs typeface="Poppins" pitchFamily="2" charset="77"/>
                        </a:rPr>
                        <a:t>Mild impairment</a:t>
                      </a:r>
                    </a:p>
                    <a:p>
                      <a:pPr marL="285750" marR="0" lvl="0" indent="-171450" algn="l" defTabSz="914400" rtl="0" eaLnBrk="1" fontAlgn="base" latinLnBrk="0" hangingPunct="1">
                        <a:lnSpc>
                          <a:spcPct val="90000"/>
                        </a:lnSpc>
                        <a:spcBef>
                          <a:spcPct val="0"/>
                        </a:spcBef>
                        <a:spcAft>
                          <a:spcPct val="0"/>
                        </a:spcAft>
                        <a:buClrTx/>
                        <a:buSzTx/>
                        <a:buFont typeface="Arial" panose="020B0604020202020204" pitchFamily="34" charset="0"/>
                        <a:buChar char="•"/>
                        <a:tabLst/>
                      </a:pPr>
                      <a:r>
                        <a:rPr kumimoji="0" lang="en-US" sz="1400" b="0" i="0" u="none" strike="noStrike" kern="1200" cap="none" normalizeH="0" baseline="0" dirty="0">
                          <a:ln>
                            <a:noFill/>
                          </a:ln>
                          <a:solidFill>
                            <a:schemeClr val="tx1"/>
                          </a:solidFill>
                          <a:effectLst/>
                          <a:latin typeface="Poppins" pitchFamily="2" charset="77"/>
                          <a:ea typeface="+mn-ea"/>
                          <a:cs typeface="Poppins" pitchFamily="2" charset="77"/>
                        </a:rPr>
                        <a:t>Moderate impairment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tx1"/>
                        </a:solidFill>
                        <a:effectLst/>
                        <a:latin typeface="Poppins" pitchFamily="2" charset="77"/>
                        <a:cs typeface="Poppins" pitchFamily="2" charset="77"/>
                      </a:endParaRP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38 (37.3)</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41 (40.2)</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23 (22.5)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tx1"/>
                        </a:solidFill>
                        <a:effectLst/>
                        <a:latin typeface="Poppins" pitchFamily="2" charset="77"/>
                        <a:cs typeface="Poppins" pitchFamily="2" charset="77"/>
                      </a:endParaRP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16 (32.0)</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29 (58.0)</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5 (10.0)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2"/>
                  </a:ext>
                </a:extLst>
              </a:tr>
              <a:tr h="144993">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Prior lung resection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22 (21.6)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12 (24.0)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10787075"/>
                  </a:ext>
                </a:extLst>
              </a:tr>
              <a:tr h="530600">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Lines of prior systemic therapy for advanced/</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metastatic disease</a:t>
                      </a:r>
                    </a:p>
                    <a:p>
                      <a:pPr marL="285750" marR="0" lvl="0" indent="-171450" algn="l" defTabSz="914400" rtl="0" eaLnBrk="1" fontAlgn="base" latinLnBrk="0" hangingPunct="1">
                        <a:lnSpc>
                          <a:spcPct val="90000"/>
                        </a:lnSpc>
                        <a:spcBef>
                          <a:spcPct val="0"/>
                        </a:spcBef>
                        <a:spcAft>
                          <a:spcPct val="0"/>
                        </a:spcAft>
                        <a:buClrTx/>
                        <a:buSzTx/>
                        <a:buFont typeface="Arial" panose="020B0604020202020204" pitchFamily="34" charset="0"/>
                        <a:buChar char="•"/>
                        <a:tabLst/>
                      </a:pPr>
                      <a:r>
                        <a:rPr kumimoji="0" lang="en-US" sz="1400" b="0" i="0" u="none" strike="noStrike" kern="1200" cap="none" normalizeH="0" baseline="0" dirty="0">
                          <a:ln>
                            <a:noFill/>
                          </a:ln>
                          <a:solidFill>
                            <a:schemeClr val="tx1"/>
                          </a:solidFill>
                          <a:effectLst/>
                          <a:latin typeface="Poppins" pitchFamily="2" charset="77"/>
                          <a:ea typeface="+mn-ea"/>
                          <a:cs typeface="Poppins" pitchFamily="2" charset="77"/>
                        </a:rPr>
                        <a:t>≤2</a:t>
                      </a:r>
                    </a:p>
                    <a:p>
                      <a:pPr marL="285750" marR="0" lvl="0" indent="-171450" algn="l" defTabSz="914400" rtl="0" eaLnBrk="1" fontAlgn="base" latinLnBrk="0" hangingPunct="1">
                        <a:lnSpc>
                          <a:spcPct val="90000"/>
                        </a:lnSpc>
                        <a:spcBef>
                          <a:spcPct val="0"/>
                        </a:spcBef>
                        <a:spcAft>
                          <a:spcPct val="0"/>
                        </a:spcAft>
                        <a:buClrTx/>
                        <a:buSzTx/>
                        <a:buFont typeface="Arial" panose="020B0604020202020204" pitchFamily="34" charset="0"/>
                        <a:buChar char="•"/>
                        <a:tabLst/>
                      </a:pPr>
                      <a:r>
                        <a:rPr kumimoji="0" lang="en-US" sz="1400" b="0" i="0" u="none" strike="noStrike" kern="1200" cap="none" normalizeH="0" baseline="0" dirty="0">
                          <a:ln>
                            <a:noFill/>
                          </a:ln>
                          <a:solidFill>
                            <a:schemeClr val="tx1"/>
                          </a:solidFill>
                          <a:effectLst/>
                          <a:latin typeface="Poppins" pitchFamily="2" charset="77"/>
                          <a:ea typeface="+mn-ea"/>
                          <a:cs typeface="Poppins" pitchFamily="2" charset="77"/>
                        </a:rPr>
                        <a:t>&gt;2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tx1"/>
                        </a:solidFill>
                        <a:effectLst/>
                        <a:latin typeface="Poppins" pitchFamily="2" charset="77"/>
                        <a:cs typeface="Poppins" pitchFamily="2" charset="77"/>
                      </a:endParaRP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tx1"/>
                        </a:solidFill>
                        <a:effectLst/>
                        <a:latin typeface="Poppins" pitchFamily="2" charset="77"/>
                        <a:cs typeface="Poppins" pitchFamily="2" charset="77"/>
                      </a:endParaRP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tx1"/>
                        </a:solidFill>
                        <a:effectLst/>
                        <a:latin typeface="Poppins" pitchFamily="2" charset="77"/>
                        <a:cs typeface="Poppins" pitchFamily="2" charset="77"/>
                      </a:endParaRP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69 (67.6)</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33 (32.4)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tx1"/>
                        </a:solidFill>
                        <a:effectLst/>
                        <a:latin typeface="Poppins" pitchFamily="2" charset="77"/>
                        <a:cs typeface="Poppins" pitchFamily="2" charset="77"/>
                      </a:endParaRP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tx1"/>
                        </a:solidFill>
                        <a:effectLst/>
                        <a:latin typeface="Poppins" pitchFamily="2" charset="77"/>
                        <a:cs typeface="Poppins" pitchFamily="2" charset="77"/>
                      </a:endParaRP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tx1"/>
                        </a:solidFill>
                        <a:effectLst/>
                        <a:latin typeface="Poppins" pitchFamily="2" charset="77"/>
                        <a:cs typeface="Poppins" pitchFamily="2" charset="77"/>
                      </a:endParaRP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31 (62.0)</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19 (38.0)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2015062406"/>
                  </a:ext>
                </a:extLst>
              </a:tr>
              <a:tr h="144993">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Prior anti–PD-1/PD-L1 tx</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75 (73.5)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39 (78.0)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7304656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A496D05-5F20-16EF-2C12-BE8BE44C0EE6}"/>
              </a:ext>
            </a:extLst>
          </p:cNvPr>
          <p:cNvSpPr>
            <a:spLocks noGrp="1"/>
          </p:cNvSpPr>
          <p:nvPr>
            <p:ph idx="1"/>
          </p:nvPr>
        </p:nvSpPr>
        <p:spPr>
          <a:xfrm>
            <a:off x="231775" y="1335089"/>
            <a:ext cx="11739563" cy="1350360"/>
          </a:xfrm>
        </p:spPr>
        <p:txBody>
          <a:bodyPr/>
          <a:lstStyle/>
          <a:p>
            <a:pPr lvl="1">
              <a:spcBef>
                <a:spcPts val="1000"/>
              </a:spcBef>
            </a:pPr>
            <a:r>
              <a:rPr lang="en-US" sz="1800" dirty="0"/>
              <a:t>Approval based on DESTINY-Lung02, a multicohort, randomized, blinded, dose-optimization trial</a:t>
            </a:r>
          </a:p>
          <a:p>
            <a:pPr lvl="1">
              <a:spcBef>
                <a:spcPts val="1000"/>
              </a:spcBef>
            </a:pPr>
            <a:r>
              <a:rPr lang="en-US" sz="1800" dirty="0"/>
              <a:t>Approved recommended dose for T-DXd in previously treated HER2-mutant unresectable or metastatic NSCLC is 5.4 mg/kg Q3W due to increased toxicity, including ILD/pneumonitis, observed at a higher dose</a:t>
            </a:r>
          </a:p>
          <a:p>
            <a:pPr>
              <a:spcBef>
                <a:spcPts val="500"/>
              </a:spcBef>
            </a:pPr>
            <a:endParaRPr lang="en-US" sz="1800" dirty="0"/>
          </a:p>
        </p:txBody>
      </p:sp>
      <p:sp>
        <p:nvSpPr>
          <p:cNvPr id="2" name="Title 1">
            <a:extLst>
              <a:ext uri="{FF2B5EF4-FFF2-40B4-BE49-F238E27FC236}">
                <a16:creationId xmlns:a16="http://schemas.microsoft.com/office/drawing/2014/main" id="{CF5E8E10-F322-802C-5DF8-6662F911E8C3}"/>
              </a:ext>
            </a:extLst>
          </p:cNvPr>
          <p:cNvSpPr>
            <a:spLocks noGrp="1"/>
          </p:cNvSpPr>
          <p:nvPr>
            <p:ph type="title"/>
          </p:nvPr>
        </p:nvSpPr>
        <p:spPr>
          <a:xfrm>
            <a:off x="231078" y="535756"/>
            <a:ext cx="11740260" cy="492944"/>
          </a:xfrm>
        </p:spPr>
        <p:txBody>
          <a:bodyPr/>
          <a:lstStyle/>
          <a:p>
            <a:r>
              <a:rPr lang="en-US" dirty="0"/>
              <a:t>DESTINY-Lung02: T-DXd in </a:t>
            </a:r>
            <a:r>
              <a:rPr lang="en-US" i="1" dirty="0"/>
              <a:t>HER2</a:t>
            </a:r>
            <a:r>
              <a:rPr lang="en-US" dirty="0"/>
              <a:t>-Mutant NSCLC</a:t>
            </a:r>
          </a:p>
        </p:txBody>
      </p:sp>
      <p:sp>
        <p:nvSpPr>
          <p:cNvPr id="14" name="Content Placeholder 13">
            <a:extLst>
              <a:ext uri="{FF2B5EF4-FFF2-40B4-BE49-F238E27FC236}">
                <a16:creationId xmlns:a16="http://schemas.microsoft.com/office/drawing/2014/main" id="{3865E5FC-1FCE-9C67-2948-EC63FA2E18B2}"/>
              </a:ext>
            </a:extLst>
          </p:cNvPr>
          <p:cNvSpPr>
            <a:spLocks noGrp="1"/>
          </p:cNvSpPr>
          <p:nvPr>
            <p:ph sz="quarter" idx="10"/>
          </p:nvPr>
        </p:nvSpPr>
        <p:spPr>
          <a:xfrm>
            <a:off x="3559175" y="6302375"/>
            <a:ext cx="5732463" cy="327025"/>
          </a:xfrm>
        </p:spPr>
        <p:txBody>
          <a:bodyPr/>
          <a:lstStyle/>
          <a:p>
            <a:r>
              <a:rPr lang="en-US" altLang="en-US" dirty="0"/>
              <a:t>J</a:t>
            </a:r>
            <a:r>
              <a:rPr lang="az-Cyrl-AZ" altLang="en-US" dirty="0"/>
              <a:t>ӓ</a:t>
            </a:r>
            <a:r>
              <a:rPr lang="en-US" altLang="en-US" dirty="0"/>
              <a:t>nne. J Thorac Oncol. 2025;20:1814. Trastuzumab deruxtecan PI. </a:t>
            </a:r>
          </a:p>
        </p:txBody>
      </p:sp>
      <p:sp>
        <p:nvSpPr>
          <p:cNvPr id="5" name="TextBox 4">
            <a:extLst>
              <a:ext uri="{FF2B5EF4-FFF2-40B4-BE49-F238E27FC236}">
                <a16:creationId xmlns:a16="http://schemas.microsoft.com/office/drawing/2014/main" id="{0F6650CE-2416-E916-EA32-C96CAC316476}"/>
              </a:ext>
            </a:extLst>
          </p:cNvPr>
          <p:cNvSpPr txBox="1"/>
          <p:nvPr/>
        </p:nvSpPr>
        <p:spPr bwMode="auto">
          <a:xfrm>
            <a:off x="228600" y="2779526"/>
            <a:ext cx="811650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algn="ctr"/>
            <a:r>
              <a:rPr lang="en-US" sz="1800" b="1" dirty="0"/>
              <a:t>Response to T-DXd in Patients With </a:t>
            </a:r>
            <a:r>
              <a:rPr lang="en-US" sz="1800" b="1" i="1" dirty="0"/>
              <a:t>HER2</a:t>
            </a:r>
            <a:r>
              <a:rPr lang="en-US" sz="1800" b="1" dirty="0"/>
              <a:t>-Mutant mNSCLC</a:t>
            </a:r>
            <a:endParaRPr lang="en-US" sz="1800" dirty="0"/>
          </a:p>
        </p:txBody>
      </p:sp>
      <p:graphicFrame>
        <p:nvGraphicFramePr>
          <p:cNvPr id="6" name="Table 5">
            <a:extLst>
              <a:ext uri="{FF2B5EF4-FFF2-40B4-BE49-F238E27FC236}">
                <a16:creationId xmlns:a16="http://schemas.microsoft.com/office/drawing/2014/main" id="{727A4559-5880-E6E6-19BC-B536E2780C2E}"/>
              </a:ext>
            </a:extLst>
          </p:cNvPr>
          <p:cNvGraphicFramePr>
            <a:graphicFrameLocks noGrp="1"/>
          </p:cNvGraphicFramePr>
          <p:nvPr>
            <p:extLst>
              <p:ext uri="{D42A27DB-BD31-4B8C-83A1-F6EECF244321}">
                <p14:modId xmlns:p14="http://schemas.microsoft.com/office/powerpoint/2010/main" val="650642657"/>
              </p:ext>
            </p:extLst>
          </p:nvPr>
        </p:nvGraphicFramePr>
        <p:xfrm>
          <a:off x="228600" y="3133344"/>
          <a:ext cx="8124091" cy="2962656"/>
        </p:xfrm>
        <a:graphic>
          <a:graphicData uri="http://schemas.openxmlformats.org/drawingml/2006/table">
            <a:tbl>
              <a:tblPr firstRow="1" bandRow="1"/>
              <a:tblGrid>
                <a:gridCol w="3902579">
                  <a:extLst>
                    <a:ext uri="{9D8B030D-6E8A-4147-A177-3AD203B41FA5}">
                      <a16:colId xmlns:a16="http://schemas.microsoft.com/office/drawing/2014/main" val="620606301"/>
                    </a:ext>
                  </a:extLst>
                </a:gridCol>
                <a:gridCol w="2110756">
                  <a:extLst>
                    <a:ext uri="{9D8B030D-6E8A-4147-A177-3AD203B41FA5}">
                      <a16:colId xmlns:a16="http://schemas.microsoft.com/office/drawing/2014/main" val="2291178260"/>
                    </a:ext>
                  </a:extLst>
                </a:gridCol>
                <a:gridCol w="2110756">
                  <a:extLst>
                    <a:ext uri="{9D8B030D-6E8A-4147-A177-3AD203B41FA5}">
                      <a16:colId xmlns:a16="http://schemas.microsoft.com/office/drawing/2014/main" val="3377010428"/>
                    </a:ext>
                  </a:extLst>
                </a:gridCol>
              </a:tblGrid>
              <a:tr h="0">
                <a:tc>
                  <a:txBody>
                    <a:bodyPr/>
                    <a:lstStyle/>
                    <a:p>
                      <a:r>
                        <a:rPr lang="en-US" sz="1400" b="1" dirty="0">
                          <a:solidFill>
                            <a:schemeClr val="bg1"/>
                          </a:solidFill>
                          <a:latin typeface="+mn-lt"/>
                        </a:rPr>
                        <a:t>Response Assessed by BICR, n (%)</a:t>
                      </a:r>
                    </a:p>
                  </a:txBody>
                  <a:tcPr marL="118872" marR="118872" marT="18288" marB="18288" anchor="ctr">
                    <a:lnL w="12700" cmpd="sng">
                      <a:noFill/>
                      <a:prstDash val="solid"/>
                    </a:lnL>
                    <a:lnR w="12700" cap="flat" cmpd="sng" algn="ctr">
                      <a:noFill/>
                      <a:prstDash val="solid"/>
                      <a:round/>
                      <a:headEnd type="none" w="med" len="med"/>
                      <a:tailEnd type="none" w="med" len="med"/>
                    </a:lnR>
                    <a:lnT w="12700" cmpd="sng">
                      <a:noFill/>
                      <a:prstDash val="solid"/>
                    </a:lnT>
                    <a:lnB w="12700" cmpd="sng">
                      <a:noFill/>
                      <a:prstDash val="solid"/>
                    </a:lnB>
                    <a:lnTlToBr w="12700" cmpd="sng">
                      <a:noFill/>
                      <a:prstDash val="solid"/>
                    </a:lnTlToBr>
                    <a:lnBlToTr w="12700" cmpd="sng">
                      <a:noFill/>
                      <a:prstDash val="solid"/>
                    </a:lnBlToTr>
                    <a:solidFill>
                      <a:schemeClr val="accent1"/>
                    </a:solidFill>
                  </a:tcPr>
                </a:tc>
                <a:tc>
                  <a:txBody>
                    <a:bodyPr/>
                    <a:lstStyle/>
                    <a:p>
                      <a:pPr algn="ctr"/>
                      <a:r>
                        <a:rPr lang="en-US" sz="1400" b="1" dirty="0">
                          <a:solidFill>
                            <a:schemeClr val="bg1"/>
                          </a:solidFill>
                          <a:latin typeface="+mn-lt"/>
                        </a:rPr>
                        <a:t>T-DXd 5.4 mg/kg</a:t>
                      </a:r>
                    </a:p>
                    <a:p>
                      <a:pPr algn="ctr"/>
                      <a:r>
                        <a:rPr lang="en-US" sz="1400" b="1" dirty="0">
                          <a:solidFill>
                            <a:schemeClr val="bg1"/>
                          </a:solidFill>
                          <a:latin typeface="+mn-lt"/>
                        </a:rPr>
                        <a:t>(n = 102)</a:t>
                      </a:r>
                    </a:p>
                  </a:txBody>
                  <a:tcPr marL="118872" marR="118872" marT="18288" marB="18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prstDash val="solid"/>
                    </a:lnT>
                    <a:lnB w="12700" cmpd="sng">
                      <a:noFill/>
                      <a:prstDash val="solid"/>
                    </a:lnB>
                    <a:lnTlToBr w="12700" cmpd="sng">
                      <a:noFill/>
                      <a:prstDash val="solid"/>
                    </a:lnTlToBr>
                    <a:lnBlToTr w="12700" cmpd="sng">
                      <a:noFill/>
                      <a:prstDash val="solid"/>
                    </a:lnBlToTr>
                    <a:solidFill>
                      <a:schemeClr val="accent1"/>
                    </a:solidFill>
                  </a:tcPr>
                </a:tc>
                <a:tc>
                  <a:txBody>
                    <a:bodyPr/>
                    <a:lstStyle/>
                    <a:p>
                      <a:pPr algn="ctr"/>
                      <a:r>
                        <a:rPr lang="en-US" sz="1400" b="1" dirty="0">
                          <a:solidFill>
                            <a:schemeClr val="bg1"/>
                          </a:solidFill>
                          <a:latin typeface="+mn-lt"/>
                        </a:rPr>
                        <a:t>T-DXd 6.4 mg/kg</a:t>
                      </a:r>
                    </a:p>
                    <a:p>
                      <a:pPr algn="ctr"/>
                      <a:r>
                        <a:rPr lang="en-US" sz="1400" b="1" dirty="0">
                          <a:solidFill>
                            <a:schemeClr val="bg1"/>
                          </a:solidFill>
                          <a:latin typeface="+mn-lt"/>
                        </a:rPr>
                        <a:t>(n = 50)</a:t>
                      </a:r>
                    </a:p>
                  </a:txBody>
                  <a:tcPr marL="118872" marR="118872" marT="18288" marB="18288" anchor="ctr">
                    <a:lnL w="12700" cap="flat" cmpd="sng" algn="ctr">
                      <a:noFill/>
                      <a:prstDash val="solid"/>
                      <a:round/>
                      <a:headEnd type="none" w="med" len="med"/>
                      <a:tailEnd type="none" w="med" len="me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2877064541"/>
                  </a:ext>
                </a:extLst>
              </a:tr>
              <a:tr h="0">
                <a:tc>
                  <a:txBody>
                    <a:bodyPr/>
                    <a:lstStyle/>
                    <a:p>
                      <a:r>
                        <a:rPr lang="en-US" sz="1400" b="0" dirty="0">
                          <a:solidFill>
                            <a:schemeClr val="tx1"/>
                          </a:solidFill>
                          <a:latin typeface="+mn-lt"/>
                        </a:rPr>
                        <a:t>Confirmed ORR</a:t>
                      </a:r>
                    </a:p>
                  </a:txBody>
                  <a:tcPr marL="118872" marR="118872" marT="18288" marB="18288"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bg2"/>
                    </a:solidFill>
                  </a:tcPr>
                </a:tc>
                <a:tc>
                  <a:txBody>
                    <a:bodyPr/>
                    <a:lstStyle/>
                    <a:p>
                      <a:pPr algn="ctr"/>
                      <a:r>
                        <a:rPr lang="en-US" sz="1400" dirty="0">
                          <a:solidFill>
                            <a:schemeClr val="tx1"/>
                          </a:solidFill>
                          <a:latin typeface="+mn-lt"/>
                        </a:rPr>
                        <a:t>51 (50.0)</a:t>
                      </a:r>
                    </a:p>
                  </a:txBody>
                  <a:tcPr marL="118872" marR="118872" marT="18288" marB="18288"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bg2"/>
                    </a:solidFill>
                  </a:tcPr>
                </a:tc>
                <a:tc>
                  <a:txBody>
                    <a:bodyPr/>
                    <a:lstStyle/>
                    <a:p>
                      <a:pPr algn="ctr"/>
                      <a:r>
                        <a:rPr lang="en-US" sz="1400" dirty="0">
                          <a:solidFill>
                            <a:schemeClr val="tx1"/>
                          </a:solidFill>
                          <a:latin typeface="+mn-lt"/>
                        </a:rPr>
                        <a:t>28 (56.0)</a:t>
                      </a:r>
                    </a:p>
                  </a:txBody>
                  <a:tcPr marL="118872" marR="118872" marT="18288" marB="18288"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95757306"/>
                  </a:ext>
                </a:extLst>
              </a:tr>
              <a:tr h="0">
                <a:tc>
                  <a:txBody>
                    <a:bodyPr/>
                    <a:lstStyle/>
                    <a:p>
                      <a:pPr marL="90000"/>
                      <a:r>
                        <a:rPr lang="en-US" sz="1400" b="0" dirty="0">
                          <a:solidFill>
                            <a:schemeClr val="tx1"/>
                          </a:solidFill>
                          <a:latin typeface="+mn-lt"/>
                        </a:rPr>
                        <a:t>95% CI</a:t>
                      </a:r>
                    </a:p>
                  </a:txBody>
                  <a:tcPr marL="118872" marR="118872" marT="18288" marB="18288"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bg2"/>
                    </a:solidFill>
                  </a:tcPr>
                </a:tc>
                <a:tc>
                  <a:txBody>
                    <a:bodyPr/>
                    <a:lstStyle/>
                    <a:p>
                      <a:pPr algn="ctr"/>
                      <a:r>
                        <a:rPr lang="en-US" sz="1400" dirty="0">
                          <a:solidFill>
                            <a:schemeClr val="tx1"/>
                          </a:solidFill>
                          <a:latin typeface="+mn-lt"/>
                        </a:rPr>
                        <a:t>39.9-60.1</a:t>
                      </a:r>
                    </a:p>
                  </a:txBody>
                  <a:tcPr marL="118872" marR="118872" marT="18288" marB="18288"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bg2"/>
                    </a:solidFill>
                  </a:tcPr>
                </a:tc>
                <a:tc>
                  <a:txBody>
                    <a:bodyPr/>
                    <a:lstStyle/>
                    <a:p>
                      <a:pPr algn="ctr"/>
                      <a:r>
                        <a:rPr lang="en-US" sz="1400" dirty="0">
                          <a:solidFill>
                            <a:schemeClr val="tx1"/>
                          </a:solidFill>
                          <a:latin typeface="+mn-lt"/>
                        </a:rPr>
                        <a:t>41.3-70.0</a:t>
                      </a:r>
                    </a:p>
                  </a:txBody>
                  <a:tcPr marL="118872" marR="118872" marT="18288" marB="18288"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666169236"/>
                  </a:ext>
                </a:extLst>
              </a:tr>
              <a:tr h="0">
                <a:tc>
                  <a:txBody>
                    <a:bodyPr/>
                    <a:lstStyle/>
                    <a:p>
                      <a:r>
                        <a:rPr lang="en-US" sz="1400" b="0" dirty="0">
                          <a:solidFill>
                            <a:schemeClr val="tx1"/>
                          </a:solidFill>
                          <a:latin typeface="+mn-lt"/>
                        </a:rPr>
                        <a:t>Best confirmed overall response</a:t>
                      </a:r>
                    </a:p>
                  </a:txBody>
                  <a:tcPr marL="118872" marR="118872" marT="18288" marB="18288"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bg1"/>
                    </a:solidFill>
                  </a:tcPr>
                </a:tc>
                <a:tc>
                  <a:txBody>
                    <a:bodyPr/>
                    <a:lstStyle/>
                    <a:p>
                      <a:pPr algn="ctr"/>
                      <a:endParaRPr lang="en-US" sz="1400" dirty="0">
                        <a:solidFill>
                          <a:schemeClr val="tx1"/>
                        </a:solidFill>
                        <a:latin typeface="+mn-lt"/>
                      </a:endParaRPr>
                    </a:p>
                  </a:txBody>
                  <a:tcPr marL="118872" marR="118872" marT="18288" marB="18288"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bg1"/>
                    </a:solidFill>
                  </a:tcPr>
                </a:tc>
                <a:tc>
                  <a:txBody>
                    <a:bodyPr/>
                    <a:lstStyle/>
                    <a:p>
                      <a:pPr algn="ctr"/>
                      <a:endParaRPr lang="en-US" sz="1400" dirty="0">
                        <a:solidFill>
                          <a:schemeClr val="tx1"/>
                        </a:solidFill>
                        <a:latin typeface="+mn-lt"/>
                      </a:endParaRPr>
                    </a:p>
                  </a:txBody>
                  <a:tcPr marL="118872" marR="118872" marT="18288" marB="18288"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71046360"/>
                  </a:ext>
                </a:extLst>
              </a:tr>
              <a:tr h="0">
                <a:tc>
                  <a:txBody>
                    <a:bodyPr/>
                    <a:lstStyle/>
                    <a:p>
                      <a:pPr marL="287338" indent="-198438" algn="l" defTabSz="914400" rtl="0" eaLnBrk="1" latinLnBrk="0" hangingPunct="1">
                        <a:buFont typeface="Arial" panose="020B0604020202020204" pitchFamily="34" charset="0"/>
                        <a:buChar char="•"/>
                        <a:tabLst/>
                      </a:pPr>
                      <a:r>
                        <a:rPr lang="en-US" sz="1400" b="0" i="0" kern="1200" dirty="0">
                          <a:solidFill>
                            <a:schemeClr val="tx1"/>
                          </a:solidFill>
                          <a:latin typeface="+mn-lt"/>
                          <a:cs typeface="Arial"/>
                        </a:rPr>
                        <a:t>CR</a:t>
                      </a:r>
                    </a:p>
                  </a:txBody>
                  <a:tcPr marL="118872" marR="118872" marT="18288" marB="18288"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bg1"/>
                    </a:solidFill>
                  </a:tcPr>
                </a:tc>
                <a:tc>
                  <a:txBody>
                    <a:bodyPr/>
                    <a:lstStyle/>
                    <a:p>
                      <a:pPr algn="ctr"/>
                      <a:r>
                        <a:rPr lang="en-US" sz="1400" dirty="0">
                          <a:solidFill>
                            <a:schemeClr val="tx1"/>
                          </a:solidFill>
                          <a:latin typeface="+mn-lt"/>
                        </a:rPr>
                        <a:t>3 (2.9)</a:t>
                      </a:r>
                    </a:p>
                  </a:txBody>
                  <a:tcPr marL="118872" marR="118872" marT="18288" marB="18288"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bg1"/>
                    </a:solidFill>
                  </a:tcPr>
                </a:tc>
                <a:tc>
                  <a:txBody>
                    <a:bodyPr/>
                    <a:lstStyle/>
                    <a:p>
                      <a:pPr algn="ctr"/>
                      <a:r>
                        <a:rPr lang="en-US" sz="1400" dirty="0">
                          <a:solidFill>
                            <a:schemeClr val="tx1"/>
                          </a:solidFill>
                          <a:latin typeface="+mn-lt"/>
                        </a:rPr>
                        <a:t>2 (4.0)</a:t>
                      </a:r>
                    </a:p>
                  </a:txBody>
                  <a:tcPr marL="118872" marR="118872" marT="18288" marB="18288"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211551710"/>
                  </a:ext>
                </a:extLst>
              </a:tr>
              <a:tr h="0">
                <a:tc>
                  <a:txBody>
                    <a:bodyPr/>
                    <a:lstStyle/>
                    <a:p>
                      <a:pPr marL="287338" indent="-198438" algn="l" defTabSz="914400" rtl="0" eaLnBrk="1" latinLnBrk="0" hangingPunct="1">
                        <a:buFont typeface="Arial" panose="020B0604020202020204" pitchFamily="34" charset="0"/>
                        <a:buChar char="•"/>
                        <a:tabLst/>
                      </a:pPr>
                      <a:r>
                        <a:rPr lang="en-US" sz="1400" b="0" i="0" kern="1200" dirty="0">
                          <a:solidFill>
                            <a:schemeClr val="tx1"/>
                          </a:solidFill>
                          <a:latin typeface="+mn-lt"/>
                          <a:ea typeface="+mn-ea"/>
                          <a:cs typeface="Arial"/>
                        </a:rPr>
                        <a:t>PR</a:t>
                      </a:r>
                    </a:p>
                  </a:txBody>
                  <a:tcPr marL="118872" marR="118872" marT="18288" marB="18288"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bg1"/>
                    </a:solidFill>
                  </a:tcPr>
                </a:tc>
                <a:tc>
                  <a:txBody>
                    <a:bodyPr/>
                    <a:lstStyle/>
                    <a:p>
                      <a:pPr algn="ctr"/>
                      <a:r>
                        <a:rPr lang="en-US" sz="1400" dirty="0">
                          <a:solidFill>
                            <a:schemeClr val="tx1"/>
                          </a:solidFill>
                          <a:latin typeface="+mn-lt"/>
                        </a:rPr>
                        <a:t>48 (47.1)</a:t>
                      </a:r>
                    </a:p>
                  </a:txBody>
                  <a:tcPr marL="118872" marR="118872" marT="18288" marB="18288"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bg1"/>
                    </a:solidFill>
                  </a:tcPr>
                </a:tc>
                <a:tc>
                  <a:txBody>
                    <a:bodyPr/>
                    <a:lstStyle/>
                    <a:p>
                      <a:pPr algn="ctr"/>
                      <a:r>
                        <a:rPr lang="en-US" sz="1400" dirty="0">
                          <a:solidFill>
                            <a:schemeClr val="tx1"/>
                          </a:solidFill>
                          <a:latin typeface="+mn-lt"/>
                        </a:rPr>
                        <a:t>26 (52.0)</a:t>
                      </a:r>
                    </a:p>
                  </a:txBody>
                  <a:tcPr marL="118872" marR="118872" marT="18288" marB="18288"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226380273"/>
                  </a:ext>
                </a:extLst>
              </a:tr>
              <a:tr h="0">
                <a:tc>
                  <a:txBody>
                    <a:bodyPr/>
                    <a:lstStyle/>
                    <a:p>
                      <a:pPr marL="287338" indent="-198438" algn="l" defTabSz="914400" rtl="0" eaLnBrk="1" latinLnBrk="0" hangingPunct="1">
                        <a:buFont typeface="Arial" panose="020B0604020202020204" pitchFamily="34" charset="0"/>
                        <a:buChar char="•"/>
                        <a:tabLst/>
                      </a:pPr>
                      <a:r>
                        <a:rPr lang="en-US" sz="1400" b="0" i="0" kern="1200" dirty="0">
                          <a:solidFill>
                            <a:schemeClr val="tx1"/>
                          </a:solidFill>
                          <a:latin typeface="+mn-lt"/>
                          <a:ea typeface="+mn-ea"/>
                          <a:cs typeface="Arial"/>
                        </a:rPr>
                        <a:t>SD</a:t>
                      </a:r>
                    </a:p>
                  </a:txBody>
                  <a:tcPr marL="118872" marR="118872" marT="18288" marB="18288"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bg1"/>
                    </a:solidFill>
                  </a:tcPr>
                </a:tc>
                <a:tc>
                  <a:txBody>
                    <a:bodyPr/>
                    <a:lstStyle/>
                    <a:p>
                      <a:pPr algn="ctr"/>
                      <a:r>
                        <a:rPr lang="en-US" sz="1400" dirty="0">
                          <a:solidFill>
                            <a:schemeClr val="tx1"/>
                          </a:solidFill>
                          <a:latin typeface="+mn-lt"/>
                        </a:rPr>
                        <a:t>44 (43.1)</a:t>
                      </a:r>
                    </a:p>
                  </a:txBody>
                  <a:tcPr marL="118872" marR="118872" marT="18288" marB="18288"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bg1"/>
                    </a:solidFill>
                  </a:tcPr>
                </a:tc>
                <a:tc>
                  <a:txBody>
                    <a:bodyPr/>
                    <a:lstStyle/>
                    <a:p>
                      <a:pPr algn="ctr"/>
                      <a:r>
                        <a:rPr lang="en-US" sz="1400" dirty="0">
                          <a:solidFill>
                            <a:schemeClr val="tx1"/>
                          </a:solidFill>
                          <a:latin typeface="+mn-lt"/>
                        </a:rPr>
                        <a:t>18 (36.0)</a:t>
                      </a:r>
                    </a:p>
                  </a:txBody>
                  <a:tcPr marL="118872" marR="118872" marT="18288" marB="18288"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4813715"/>
                  </a:ext>
                </a:extLst>
              </a:tr>
              <a:tr h="0">
                <a:tc>
                  <a:txBody>
                    <a:bodyPr/>
                    <a:lstStyle/>
                    <a:p>
                      <a:pPr marL="287338" indent="-198438" algn="l" defTabSz="914400" rtl="0" eaLnBrk="1" latinLnBrk="0" hangingPunct="1">
                        <a:buFont typeface="Arial" panose="020B0604020202020204" pitchFamily="34" charset="0"/>
                        <a:buChar char="•"/>
                        <a:tabLst/>
                      </a:pPr>
                      <a:r>
                        <a:rPr lang="en-US" sz="1400" b="0" i="0" kern="1200" dirty="0">
                          <a:solidFill>
                            <a:schemeClr val="tx1"/>
                          </a:solidFill>
                          <a:latin typeface="+mn-lt"/>
                          <a:ea typeface="+mn-ea"/>
                          <a:cs typeface="Arial"/>
                        </a:rPr>
                        <a:t>PD</a:t>
                      </a:r>
                    </a:p>
                  </a:txBody>
                  <a:tcPr marL="118872" marR="118872" marT="18288" marB="18288"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bg1"/>
                    </a:solidFill>
                  </a:tcPr>
                </a:tc>
                <a:tc>
                  <a:txBody>
                    <a:bodyPr/>
                    <a:lstStyle/>
                    <a:p>
                      <a:pPr algn="ctr"/>
                      <a:r>
                        <a:rPr lang="en-US" sz="1400" dirty="0">
                          <a:solidFill>
                            <a:schemeClr val="tx1"/>
                          </a:solidFill>
                          <a:latin typeface="+mn-lt"/>
                        </a:rPr>
                        <a:t>4 (3.9)</a:t>
                      </a:r>
                    </a:p>
                  </a:txBody>
                  <a:tcPr marL="118872" marR="118872" marT="18288" marB="18288"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bg1"/>
                    </a:solidFill>
                  </a:tcPr>
                </a:tc>
                <a:tc>
                  <a:txBody>
                    <a:bodyPr/>
                    <a:lstStyle/>
                    <a:p>
                      <a:pPr algn="ctr"/>
                      <a:r>
                        <a:rPr lang="en-US" sz="1400" dirty="0">
                          <a:solidFill>
                            <a:schemeClr val="tx1"/>
                          </a:solidFill>
                          <a:latin typeface="+mn-lt"/>
                        </a:rPr>
                        <a:t>2 (4.0)</a:t>
                      </a:r>
                    </a:p>
                  </a:txBody>
                  <a:tcPr marL="118872" marR="118872" marT="18288" marB="18288"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941525415"/>
                  </a:ext>
                </a:extLst>
              </a:tr>
              <a:tr h="0">
                <a:tc>
                  <a:txBody>
                    <a:bodyPr/>
                    <a:lstStyle/>
                    <a:p>
                      <a:r>
                        <a:rPr lang="en-US" sz="1400" b="0" dirty="0">
                          <a:solidFill>
                            <a:schemeClr val="tx1"/>
                          </a:solidFill>
                          <a:latin typeface="+mn-lt"/>
                        </a:rPr>
                        <a:t>DCR</a:t>
                      </a:r>
                    </a:p>
                  </a:txBody>
                  <a:tcPr marL="118872" marR="118872" marT="18288" marB="18288"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bg2"/>
                    </a:solidFill>
                  </a:tcPr>
                </a:tc>
                <a:tc>
                  <a:txBody>
                    <a:bodyPr/>
                    <a:lstStyle/>
                    <a:p>
                      <a:pPr algn="ctr"/>
                      <a:r>
                        <a:rPr lang="en-US" sz="1400" dirty="0">
                          <a:solidFill>
                            <a:schemeClr val="tx1"/>
                          </a:solidFill>
                          <a:latin typeface="+mn-lt"/>
                        </a:rPr>
                        <a:t>95 (93.1)</a:t>
                      </a:r>
                    </a:p>
                  </a:txBody>
                  <a:tcPr marL="118872" marR="118872" marT="18288" marB="18288"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bg2"/>
                    </a:solidFill>
                  </a:tcPr>
                </a:tc>
                <a:tc>
                  <a:txBody>
                    <a:bodyPr/>
                    <a:lstStyle/>
                    <a:p>
                      <a:pPr algn="ctr"/>
                      <a:r>
                        <a:rPr lang="en-US" sz="1400" dirty="0">
                          <a:solidFill>
                            <a:schemeClr val="tx1"/>
                          </a:solidFill>
                          <a:latin typeface="+mn-lt"/>
                        </a:rPr>
                        <a:t>46 (92.0)</a:t>
                      </a:r>
                    </a:p>
                  </a:txBody>
                  <a:tcPr marL="118872" marR="118872" marT="18288" marB="18288"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2167365640"/>
                  </a:ext>
                </a:extLst>
              </a:tr>
              <a:tr h="0">
                <a:tc>
                  <a:txBody>
                    <a:bodyPr/>
                    <a:lstStyle/>
                    <a:p>
                      <a:pPr marL="90000" algn="l" defTabSz="914400" rtl="0" eaLnBrk="1" latinLnBrk="0" hangingPunct="1"/>
                      <a:r>
                        <a:rPr lang="en-US" sz="1400" b="0" i="0" kern="1200" dirty="0">
                          <a:solidFill>
                            <a:schemeClr val="tx1"/>
                          </a:solidFill>
                          <a:latin typeface="+mn-lt"/>
                          <a:cs typeface="Arial"/>
                        </a:rPr>
                        <a:t>95% CI</a:t>
                      </a:r>
                    </a:p>
                  </a:txBody>
                  <a:tcPr marL="118872" marR="118872" marT="18288" marB="18288"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bg2"/>
                    </a:solidFill>
                  </a:tcPr>
                </a:tc>
                <a:tc>
                  <a:txBody>
                    <a:bodyPr/>
                    <a:lstStyle/>
                    <a:p>
                      <a:pPr algn="ctr"/>
                      <a:r>
                        <a:rPr lang="en-US" sz="1400" dirty="0">
                          <a:solidFill>
                            <a:schemeClr val="tx1"/>
                          </a:solidFill>
                          <a:latin typeface="+mn-lt"/>
                        </a:rPr>
                        <a:t>86.4-97.2</a:t>
                      </a:r>
                    </a:p>
                  </a:txBody>
                  <a:tcPr marL="118872" marR="118872" marT="18288" marB="18288"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bg2"/>
                    </a:solidFill>
                  </a:tcPr>
                </a:tc>
                <a:tc>
                  <a:txBody>
                    <a:bodyPr/>
                    <a:lstStyle/>
                    <a:p>
                      <a:pPr algn="ctr"/>
                      <a:r>
                        <a:rPr lang="en-US" sz="1400" dirty="0">
                          <a:solidFill>
                            <a:schemeClr val="tx1"/>
                          </a:solidFill>
                          <a:latin typeface="+mn-lt"/>
                        </a:rPr>
                        <a:t>80.8-97.8</a:t>
                      </a:r>
                    </a:p>
                  </a:txBody>
                  <a:tcPr marL="118872" marR="118872" marT="18288" marB="18288"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3247559766"/>
                  </a:ext>
                </a:extLst>
              </a:tr>
              <a:tr h="0">
                <a:tc>
                  <a:txBody>
                    <a:bodyPr/>
                    <a:lstStyle/>
                    <a:p>
                      <a:r>
                        <a:rPr lang="en-US" sz="1400" b="0" dirty="0">
                          <a:solidFill>
                            <a:schemeClr val="tx1"/>
                          </a:solidFill>
                          <a:latin typeface="+mn-lt"/>
                        </a:rPr>
                        <a:t>Median DoR, mo (95% CI)</a:t>
                      </a:r>
                    </a:p>
                  </a:txBody>
                  <a:tcPr marL="118872" marR="118872" marT="18288" marB="18288"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bg1"/>
                    </a:solidFill>
                  </a:tcPr>
                </a:tc>
                <a:tc>
                  <a:txBody>
                    <a:bodyPr/>
                    <a:lstStyle/>
                    <a:p>
                      <a:pPr algn="ctr"/>
                      <a:r>
                        <a:rPr lang="en-US" sz="1400" dirty="0">
                          <a:solidFill>
                            <a:schemeClr val="tx1"/>
                          </a:solidFill>
                          <a:latin typeface="+mn-lt"/>
                        </a:rPr>
                        <a:t>12.6 (6.4-NE)</a:t>
                      </a:r>
                    </a:p>
                  </a:txBody>
                  <a:tcPr marL="118872" marR="118872" marT="18288" marB="18288"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bg1"/>
                    </a:solidFill>
                  </a:tcPr>
                </a:tc>
                <a:tc>
                  <a:txBody>
                    <a:bodyPr/>
                    <a:lstStyle/>
                    <a:p>
                      <a:pPr algn="ctr"/>
                      <a:r>
                        <a:rPr lang="en-US" sz="1400" dirty="0">
                          <a:solidFill>
                            <a:schemeClr val="tx1"/>
                          </a:solidFill>
                          <a:latin typeface="+mn-lt"/>
                        </a:rPr>
                        <a:t>12.2 (7.0-NE)</a:t>
                      </a:r>
                    </a:p>
                  </a:txBody>
                  <a:tcPr marL="118872" marR="118872" marT="18288" marB="18288"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695803961"/>
                  </a:ext>
                </a:extLst>
              </a:tr>
            </a:tbl>
          </a:graphicData>
        </a:graphic>
      </p:graphicFrame>
      <p:sp>
        <p:nvSpPr>
          <p:cNvPr id="10" name="Rectangle 9">
            <a:extLst>
              <a:ext uri="{FF2B5EF4-FFF2-40B4-BE49-F238E27FC236}">
                <a16:creationId xmlns:a16="http://schemas.microsoft.com/office/drawing/2014/main" id="{F804BC1C-01FC-84EB-41AA-AEC699FE85CB}"/>
              </a:ext>
            </a:extLst>
          </p:cNvPr>
          <p:cNvSpPr/>
          <p:nvPr/>
        </p:nvSpPr>
        <p:spPr bwMode="auto">
          <a:xfrm>
            <a:off x="4556236" y="5848631"/>
            <a:ext cx="1190625" cy="237744"/>
          </a:xfrm>
          <a:prstGeom prst="rect">
            <a:avLst/>
          </a:prstGeom>
          <a:noFill/>
          <a:ln w="31750">
            <a:solidFill>
              <a:schemeClr val="accent6"/>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 name="Rectangle 10">
            <a:extLst>
              <a:ext uri="{FF2B5EF4-FFF2-40B4-BE49-F238E27FC236}">
                <a16:creationId xmlns:a16="http://schemas.microsoft.com/office/drawing/2014/main" id="{1773B372-4FF6-2196-6A2E-9AB2ED201CF6}"/>
              </a:ext>
            </a:extLst>
          </p:cNvPr>
          <p:cNvSpPr/>
          <p:nvPr/>
        </p:nvSpPr>
        <p:spPr bwMode="auto">
          <a:xfrm>
            <a:off x="4556236" y="5339890"/>
            <a:ext cx="1190625" cy="237744"/>
          </a:xfrm>
          <a:prstGeom prst="rect">
            <a:avLst/>
          </a:prstGeom>
          <a:noFill/>
          <a:ln w="31750">
            <a:solidFill>
              <a:schemeClr val="accent6"/>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 name="Rectangle 11">
            <a:extLst>
              <a:ext uri="{FF2B5EF4-FFF2-40B4-BE49-F238E27FC236}">
                <a16:creationId xmlns:a16="http://schemas.microsoft.com/office/drawing/2014/main" id="{A94B5C92-2D1F-CC01-2F28-BC73731AF226}"/>
              </a:ext>
            </a:extLst>
          </p:cNvPr>
          <p:cNvSpPr/>
          <p:nvPr/>
        </p:nvSpPr>
        <p:spPr bwMode="auto">
          <a:xfrm>
            <a:off x="4556236" y="3592965"/>
            <a:ext cx="1190625" cy="237744"/>
          </a:xfrm>
          <a:prstGeom prst="rect">
            <a:avLst/>
          </a:prstGeom>
          <a:noFill/>
          <a:ln w="31750">
            <a:solidFill>
              <a:schemeClr val="accent6"/>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 name="TextBox 3">
            <a:extLst>
              <a:ext uri="{FF2B5EF4-FFF2-40B4-BE49-F238E27FC236}">
                <a16:creationId xmlns:a16="http://schemas.microsoft.com/office/drawing/2014/main" id="{4B17BAC5-2A77-74EA-A256-048A8D550AF8}"/>
              </a:ext>
            </a:extLst>
          </p:cNvPr>
          <p:cNvSpPr txBox="1"/>
          <p:nvPr/>
        </p:nvSpPr>
        <p:spPr bwMode="auto">
          <a:xfrm>
            <a:off x="8432193" y="3593902"/>
            <a:ext cx="3539145" cy="2031325"/>
          </a:xfrm>
          <a:prstGeom prst="rect">
            <a:avLst/>
          </a:prstGeom>
          <a:solidFill>
            <a:schemeClr val="accent6"/>
          </a:solidFill>
          <a:ln>
            <a:noFill/>
          </a:ln>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i="0" u="none" strike="noStrike" kern="1200" cap="none" spc="0" normalizeH="0" baseline="0" noProof="0" dirty="0">
                <a:ln>
                  <a:noFill/>
                </a:ln>
                <a:solidFill>
                  <a:schemeClr val="bg1"/>
                </a:solidFill>
                <a:effectLst/>
                <a:uLnTx/>
                <a:uFillTx/>
                <a:latin typeface="Poppins" pitchFamily="2" charset="77"/>
                <a:cs typeface="Poppins" pitchFamily="2" charset="77"/>
              </a:rPr>
              <a:t>On August 11, 2022, the FDA granted accelerated approval to T-DXd for adult patients with unresectable or metastatic NSCLC whose tumors have activating HER2 mutations, as detected by an FDA-approved test, and who have received a prior systemic therapy. This is the first drug approved for HER2-mutant NSCLC.</a:t>
            </a:r>
          </a:p>
        </p:txBody>
      </p:sp>
    </p:spTree>
    <p:extLst>
      <p:ext uri="{BB962C8B-B14F-4D97-AF65-F5344CB8AC3E}">
        <p14:creationId xmlns:p14="http://schemas.microsoft.com/office/powerpoint/2010/main" val="20166343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a:xfrm>
            <a:off x="231078" y="535756"/>
            <a:ext cx="11740260" cy="492944"/>
          </a:xfrm>
        </p:spPr>
        <p:txBody>
          <a:bodyPr/>
          <a:lstStyle/>
          <a:p>
            <a:r>
              <a:rPr lang="en-US" dirty="0"/>
              <a:t>DESTINY-Lung02 Final Analysis: Survival</a:t>
            </a:r>
            <a:endParaRPr lang="en-US" altLang="en-US" dirty="0"/>
          </a:p>
        </p:txBody>
      </p:sp>
      <p:sp>
        <p:nvSpPr>
          <p:cNvPr id="7" name="Content Placeholder 6">
            <a:extLst>
              <a:ext uri="{FF2B5EF4-FFF2-40B4-BE49-F238E27FC236}">
                <a16:creationId xmlns:a16="http://schemas.microsoft.com/office/drawing/2014/main" id="{824FD579-A740-39FB-D253-6079E88AC208}"/>
              </a:ext>
            </a:extLst>
          </p:cNvPr>
          <p:cNvSpPr>
            <a:spLocks noGrp="1"/>
          </p:cNvSpPr>
          <p:nvPr>
            <p:ph sz="quarter" idx="10"/>
          </p:nvPr>
        </p:nvSpPr>
        <p:spPr>
          <a:xfrm>
            <a:off x="3559175" y="6302375"/>
            <a:ext cx="5732463" cy="327025"/>
          </a:xfrm>
        </p:spPr>
        <p:txBody>
          <a:bodyPr/>
          <a:lstStyle/>
          <a:p>
            <a:r>
              <a:rPr lang="fr-FR" altLang="en-US" dirty="0"/>
              <a:t>Janne. J Thoracic Oncol. 2025;20:1814. Janne. ASCO 2024. Abstr 8543.</a:t>
            </a:r>
            <a:endParaRPr lang="en-US" altLang="en-US" dirty="0"/>
          </a:p>
        </p:txBody>
      </p:sp>
      <p:graphicFrame>
        <p:nvGraphicFramePr>
          <p:cNvPr id="2" name="Group 3">
            <a:extLst>
              <a:ext uri="{FF2B5EF4-FFF2-40B4-BE49-F238E27FC236}">
                <a16:creationId xmlns:a16="http://schemas.microsoft.com/office/drawing/2014/main" id="{6E5C0026-5B48-A691-B047-1E9F152F02B5}"/>
              </a:ext>
            </a:extLst>
          </p:cNvPr>
          <p:cNvGraphicFramePr>
            <a:graphicFrameLocks/>
          </p:cNvGraphicFramePr>
          <p:nvPr>
            <p:extLst>
              <p:ext uri="{D42A27DB-BD31-4B8C-83A1-F6EECF244321}">
                <p14:modId xmlns:p14="http://schemas.microsoft.com/office/powerpoint/2010/main" val="1615019002"/>
              </p:ext>
            </p:extLst>
          </p:nvPr>
        </p:nvGraphicFramePr>
        <p:xfrm>
          <a:off x="228600" y="1343124"/>
          <a:ext cx="11742738" cy="1898228"/>
        </p:xfrm>
        <a:graphic>
          <a:graphicData uri="http://schemas.openxmlformats.org/drawingml/2006/table">
            <a:tbl>
              <a:tblPr/>
              <a:tblGrid>
                <a:gridCol w="3729527">
                  <a:extLst>
                    <a:ext uri="{9D8B030D-6E8A-4147-A177-3AD203B41FA5}">
                      <a16:colId xmlns:a16="http://schemas.microsoft.com/office/drawing/2014/main" val="20000"/>
                    </a:ext>
                  </a:extLst>
                </a:gridCol>
                <a:gridCol w="4217479">
                  <a:extLst>
                    <a:ext uri="{9D8B030D-6E8A-4147-A177-3AD203B41FA5}">
                      <a16:colId xmlns:a16="http://schemas.microsoft.com/office/drawing/2014/main" val="20001"/>
                    </a:ext>
                  </a:extLst>
                </a:gridCol>
                <a:gridCol w="3795732">
                  <a:extLst>
                    <a:ext uri="{9D8B030D-6E8A-4147-A177-3AD203B41FA5}">
                      <a16:colId xmlns:a16="http://schemas.microsoft.com/office/drawing/2014/main" val="2101950595"/>
                    </a:ext>
                  </a:extLst>
                </a:gridCol>
              </a:tblGrid>
              <a:tr h="47455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2000" b="1" i="0" u="none" strike="noStrike" cap="none" normalizeH="0" baseline="0" dirty="0">
                          <a:ln>
                            <a:noFill/>
                          </a:ln>
                          <a:solidFill>
                            <a:schemeClr val="bg1"/>
                          </a:solidFill>
                          <a:effectLst/>
                          <a:latin typeface="Poppins" pitchFamily="2" charset="77"/>
                          <a:cs typeface="Poppins" pitchFamily="2" charset="77"/>
                        </a:rPr>
                        <a:t>PFS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bg1"/>
                          </a:solidFill>
                          <a:effectLst/>
                          <a:latin typeface="Poppins" pitchFamily="2" charset="77"/>
                          <a:cs typeface="Poppins" pitchFamily="2" charset="77"/>
                        </a:rPr>
                        <a:t>T-DXd 5.4 mg/kg (n = 102)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bg1"/>
                          </a:solidFill>
                          <a:effectLst/>
                          <a:latin typeface="Poppins" pitchFamily="2" charset="77"/>
                          <a:cs typeface="Poppins" pitchFamily="2" charset="77"/>
                        </a:rPr>
                        <a:t>T-DXd 6.4 mg/kg (n = 50)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1"/>
                  </a:ext>
                </a:extLst>
              </a:tr>
              <a:tr h="47455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tx1"/>
                          </a:solidFill>
                          <a:effectLst/>
                          <a:latin typeface="Poppins" pitchFamily="2" charset="77"/>
                          <a:cs typeface="Poppins" pitchFamily="2" charset="77"/>
                        </a:rPr>
                        <a:t>Median PFS, mo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tx1"/>
                          </a:solidFill>
                          <a:effectLst/>
                          <a:latin typeface="Poppins" pitchFamily="2" charset="77"/>
                          <a:cs typeface="Poppins" pitchFamily="2" charset="77"/>
                        </a:rPr>
                        <a:t>10.0 (7.7-15.2)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tx1"/>
                          </a:solidFill>
                          <a:effectLst/>
                          <a:latin typeface="Poppins" pitchFamily="2" charset="77"/>
                          <a:cs typeface="Poppins" pitchFamily="2" charset="77"/>
                        </a:rPr>
                        <a:t>12.9 (7.2-16.7)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2"/>
                  </a:ext>
                </a:extLst>
              </a:tr>
              <a:tr h="474557">
                <a:tc>
                  <a: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pPr>
                      <a:r>
                        <a:rPr kumimoji="0" lang="en-US" sz="2000" b="0" i="0" u="none" strike="noStrike" cap="none" normalizeH="0" baseline="0" dirty="0">
                          <a:ln>
                            <a:noFill/>
                          </a:ln>
                          <a:solidFill>
                            <a:schemeClr val="tx1"/>
                          </a:solidFill>
                          <a:effectLst/>
                          <a:latin typeface="Poppins" pitchFamily="2" charset="77"/>
                          <a:cs typeface="Poppins" pitchFamily="2" charset="77"/>
                        </a:rPr>
                        <a:t>6-mo PFS, %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tx1"/>
                          </a:solidFill>
                          <a:effectLst/>
                          <a:latin typeface="Poppins" pitchFamily="2" charset="77"/>
                          <a:cs typeface="Poppins" pitchFamily="2" charset="77"/>
                        </a:rPr>
                        <a:t>73 (62-81)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tx1"/>
                          </a:solidFill>
                          <a:effectLst/>
                          <a:latin typeface="Poppins" pitchFamily="2" charset="77"/>
                          <a:cs typeface="Poppins" pitchFamily="2" charset="77"/>
                        </a:rPr>
                        <a:t>70 (54-82)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10787075"/>
                  </a:ext>
                </a:extLst>
              </a:tr>
              <a:tr h="474557">
                <a:tc>
                  <a: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pPr>
                      <a:r>
                        <a:rPr kumimoji="0" lang="en-US" sz="2000" b="0" i="0" u="none" strike="noStrike" cap="none" normalizeH="0" baseline="0" dirty="0">
                          <a:ln>
                            <a:noFill/>
                          </a:ln>
                          <a:solidFill>
                            <a:schemeClr val="tx1"/>
                          </a:solidFill>
                          <a:effectLst/>
                          <a:latin typeface="Poppins" pitchFamily="2" charset="77"/>
                          <a:cs typeface="Poppins" pitchFamily="2" charset="77"/>
                        </a:rPr>
                        <a:t>12-mo PFS, %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tx1"/>
                          </a:solidFill>
                          <a:effectLst/>
                          <a:latin typeface="Poppins" pitchFamily="2" charset="77"/>
                          <a:cs typeface="Poppins" pitchFamily="2" charset="77"/>
                        </a:rPr>
                        <a:t>45 (34-56)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tx1"/>
                          </a:solidFill>
                          <a:effectLst/>
                          <a:latin typeface="Poppins" pitchFamily="2" charset="77"/>
                          <a:cs typeface="Poppins" pitchFamily="2" charset="77"/>
                        </a:rPr>
                        <a:t>53 (36-67)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2015062406"/>
                  </a:ext>
                </a:extLst>
              </a:tr>
            </a:tbl>
          </a:graphicData>
        </a:graphic>
      </p:graphicFrame>
      <p:sp>
        <p:nvSpPr>
          <p:cNvPr id="3" name="TextBox 2">
            <a:extLst>
              <a:ext uri="{FF2B5EF4-FFF2-40B4-BE49-F238E27FC236}">
                <a16:creationId xmlns:a16="http://schemas.microsoft.com/office/drawing/2014/main" id="{499CD8BC-D2BB-F7ED-3DC8-D0203B83530F}"/>
              </a:ext>
            </a:extLst>
          </p:cNvPr>
          <p:cNvSpPr txBox="1"/>
          <p:nvPr/>
        </p:nvSpPr>
        <p:spPr bwMode="auto">
          <a:xfrm>
            <a:off x="228600" y="5362295"/>
            <a:ext cx="56725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Data cutoff: August 25, 2023.</a:t>
            </a:r>
          </a:p>
        </p:txBody>
      </p:sp>
      <p:graphicFrame>
        <p:nvGraphicFramePr>
          <p:cNvPr id="4" name="Group 3">
            <a:extLst>
              <a:ext uri="{FF2B5EF4-FFF2-40B4-BE49-F238E27FC236}">
                <a16:creationId xmlns:a16="http://schemas.microsoft.com/office/drawing/2014/main" id="{EF4AA869-AF6C-DB8C-5E66-70168F185729}"/>
              </a:ext>
            </a:extLst>
          </p:cNvPr>
          <p:cNvGraphicFramePr>
            <a:graphicFrameLocks/>
          </p:cNvGraphicFramePr>
          <p:nvPr>
            <p:extLst>
              <p:ext uri="{D42A27DB-BD31-4B8C-83A1-F6EECF244321}">
                <p14:modId xmlns:p14="http://schemas.microsoft.com/office/powerpoint/2010/main" val="3055792093"/>
              </p:ext>
            </p:extLst>
          </p:nvPr>
        </p:nvGraphicFramePr>
        <p:xfrm>
          <a:off x="228600" y="3434168"/>
          <a:ext cx="11742738" cy="1898228"/>
        </p:xfrm>
        <a:graphic>
          <a:graphicData uri="http://schemas.openxmlformats.org/drawingml/2006/table">
            <a:tbl>
              <a:tblPr/>
              <a:tblGrid>
                <a:gridCol w="3739336">
                  <a:extLst>
                    <a:ext uri="{9D8B030D-6E8A-4147-A177-3AD203B41FA5}">
                      <a16:colId xmlns:a16="http://schemas.microsoft.com/office/drawing/2014/main" val="20000"/>
                    </a:ext>
                  </a:extLst>
                </a:gridCol>
                <a:gridCol w="4168438">
                  <a:extLst>
                    <a:ext uri="{9D8B030D-6E8A-4147-A177-3AD203B41FA5}">
                      <a16:colId xmlns:a16="http://schemas.microsoft.com/office/drawing/2014/main" val="20001"/>
                    </a:ext>
                  </a:extLst>
                </a:gridCol>
                <a:gridCol w="3834964">
                  <a:extLst>
                    <a:ext uri="{9D8B030D-6E8A-4147-A177-3AD203B41FA5}">
                      <a16:colId xmlns:a16="http://schemas.microsoft.com/office/drawing/2014/main" val="2101950595"/>
                    </a:ext>
                  </a:extLst>
                </a:gridCol>
              </a:tblGrid>
              <a:tr h="47455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2000" b="1" i="0" u="none" strike="noStrike" cap="none" normalizeH="0" baseline="0" dirty="0">
                          <a:ln>
                            <a:noFill/>
                          </a:ln>
                          <a:solidFill>
                            <a:schemeClr val="bg1"/>
                          </a:solidFill>
                          <a:effectLst/>
                          <a:latin typeface="Poppins" pitchFamily="2" charset="77"/>
                          <a:cs typeface="Poppins" pitchFamily="2" charset="77"/>
                        </a:rPr>
                        <a:t>OS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bg1"/>
                          </a:solidFill>
                          <a:effectLst/>
                          <a:latin typeface="Poppins" pitchFamily="2" charset="77"/>
                          <a:cs typeface="Poppins" pitchFamily="2" charset="77"/>
                        </a:rPr>
                        <a:t>T-DXd 5.4 mg/kg (n = 102)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bg1"/>
                          </a:solidFill>
                          <a:effectLst/>
                          <a:latin typeface="Poppins" pitchFamily="2" charset="77"/>
                          <a:cs typeface="Poppins" pitchFamily="2" charset="77"/>
                        </a:rPr>
                        <a:t>T-DXd 6.4 mg/kg (n = 50)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1"/>
                  </a:ext>
                </a:extLst>
              </a:tr>
              <a:tr h="47455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tx1"/>
                          </a:solidFill>
                          <a:effectLst/>
                          <a:latin typeface="Poppins" pitchFamily="2" charset="77"/>
                          <a:cs typeface="Poppins" pitchFamily="2" charset="77"/>
                        </a:rPr>
                        <a:t>Median OS, mo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tx1"/>
                          </a:solidFill>
                          <a:effectLst/>
                          <a:latin typeface="Poppins" pitchFamily="2" charset="77"/>
                          <a:cs typeface="Poppins" pitchFamily="2" charset="77"/>
                        </a:rPr>
                        <a:t>19.0 (14.7-NE)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tx1"/>
                          </a:solidFill>
                          <a:effectLst/>
                          <a:latin typeface="Poppins" pitchFamily="2" charset="77"/>
                          <a:cs typeface="Poppins" pitchFamily="2" charset="77"/>
                        </a:rPr>
                        <a:t>17.3 (13.8-NE)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2"/>
                  </a:ext>
                </a:extLst>
              </a:tr>
              <a:tr h="474557">
                <a:tc>
                  <a: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pPr>
                      <a:r>
                        <a:rPr kumimoji="0" lang="en-US" sz="2000" b="0" i="0" u="none" strike="noStrike" cap="none" normalizeH="0" baseline="0" dirty="0">
                          <a:ln>
                            <a:noFill/>
                          </a:ln>
                          <a:solidFill>
                            <a:schemeClr val="tx1"/>
                          </a:solidFill>
                          <a:effectLst/>
                          <a:latin typeface="Poppins" pitchFamily="2" charset="77"/>
                          <a:cs typeface="Poppins" pitchFamily="2" charset="77"/>
                        </a:rPr>
                        <a:t>12-mo OS, %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tx1"/>
                          </a:solidFill>
                          <a:effectLst/>
                          <a:latin typeface="Poppins" pitchFamily="2" charset="77"/>
                          <a:cs typeface="Poppins" pitchFamily="2" charset="77"/>
                        </a:rPr>
                        <a:t>67 (57-76)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tx1"/>
                          </a:solidFill>
                          <a:effectLst/>
                          <a:latin typeface="Poppins" pitchFamily="2" charset="77"/>
                          <a:cs typeface="Poppins" pitchFamily="2" charset="77"/>
                        </a:rPr>
                        <a:t>75 (60-85)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10787075"/>
                  </a:ext>
                </a:extLst>
              </a:tr>
              <a:tr h="474557">
                <a:tc>
                  <a: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pPr>
                      <a:r>
                        <a:rPr kumimoji="0" lang="en-US" sz="2000" b="0" i="0" u="none" strike="noStrike" cap="none" normalizeH="0" baseline="0" dirty="0">
                          <a:ln>
                            <a:noFill/>
                          </a:ln>
                          <a:solidFill>
                            <a:schemeClr val="tx1"/>
                          </a:solidFill>
                          <a:effectLst/>
                          <a:latin typeface="Poppins" pitchFamily="2" charset="77"/>
                          <a:cs typeface="Poppins" pitchFamily="2" charset="77"/>
                        </a:rPr>
                        <a:t>18-mo OS, %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tx1"/>
                          </a:solidFill>
                          <a:effectLst/>
                          <a:latin typeface="Poppins" pitchFamily="2" charset="77"/>
                          <a:cs typeface="Poppins" pitchFamily="2" charset="77"/>
                        </a:rPr>
                        <a:t>50 (40-60)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tx1"/>
                          </a:solidFill>
                          <a:effectLst/>
                          <a:latin typeface="Poppins" pitchFamily="2" charset="77"/>
                          <a:cs typeface="Poppins" pitchFamily="2" charset="77"/>
                        </a:rPr>
                        <a:t>50 (35-63)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2015062406"/>
                  </a:ext>
                </a:extLst>
              </a:tr>
            </a:tbl>
          </a:graphicData>
        </a:graphic>
      </p:graphicFrame>
    </p:spTree>
    <p:extLst>
      <p:ext uri="{BB962C8B-B14F-4D97-AF65-F5344CB8AC3E}">
        <p14:creationId xmlns:p14="http://schemas.microsoft.com/office/powerpoint/2010/main" val="27030181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4FD0AF-EF75-71A8-B25B-816535C48E7C}"/>
              </a:ext>
            </a:extLst>
          </p:cNvPr>
          <p:cNvSpPr>
            <a:spLocks noGrp="1"/>
          </p:cNvSpPr>
          <p:nvPr>
            <p:ph type="title"/>
          </p:nvPr>
        </p:nvSpPr>
        <p:spPr>
          <a:xfrm>
            <a:off x="231775" y="534988"/>
            <a:ext cx="11960225" cy="493712"/>
          </a:xfrm>
        </p:spPr>
        <p:txBody>
          <a:bodyPr/>
          <a:lstStyle/>
          <a:p>
            <a:r>
              <a:rPr lang="en-US" dirty="0"/>
              <a:t>Pooled Analysis of DESTINY-Lung01 and -Lung02: Intracranial Efficacy With T-DXd in HER2-Mut NSCLC With Brain Mets</a:t>
            </a:r>
          </a:p>
        </p:txBody>
      </p:sp>
      <p:sp>
        <p:nvSpPr>
          <p:cNvPr id="9" name="Content Placeholder 8">
            <a:extLst>
              <a:ext uri="{FF2B5EF4-FFF2-40B4-BE49-F238E27FC236}">
                <a16:creationId xmlns:a16="http://schemas.microsoft.com/office/drawing/2014/main" id="{E056B3A0-FF1E-F561-F0A4-6C998E0F05D2}"/>
              </a:ext>
            </a:extLst>
          </p:cNvPr>
          <p:cNvSpPr>
            <a:spLocks noGrp="1"/>
          </p:cNvSpPr>
          <p:nvPr>
            <p:ph sz="quarter" idx="10"/>
          </p:nvPr>
        </p:nvSpPr>
        <p:spPr>
          <a:xfrm>
            <a:off x="3559175" y="6302375"/>
            <a:ext cx="5732463" cy="327025"/>
          </a:xfrm>
        </p:spPr>
        <p:txBody>
          <a:bodyPr/>
          <a:lstStyle/>
          <a:p>
            <a:r>
              <a:rPr lang="en-US" altLang="en-US" dirty="0"/>
              <a:t>Jänne. JAMA Netw Open. 2025;8:e2543107. Planchard. ESMO 2023. Abstr 1321MO.</a:t>
            </a:r>
          </a:p>
        </p:txBody>
      </p:sp>
      <p:graphicFrame>
        <p:nvGraphicFramePr>
          <p:cNvPr id="10" name="Table 135">
            <a:extLst>
              <a:ext uri="{FF2B5EF4-FFF2-40B4-BE49-F238E27FC236}">
                <a16:creationId xmlns:a16="http://schemas.microsoft.com/office/drawing/2014/main" id="{2602B768-E98D-C92C-ACD6-7B67D0901132}"/>
              </a:ext>
            </a:extLst>
          </p:cNvPr>
          <p:cNvGraphicFramePr>
            <a:graphicFrameLocks/>
          </p:cNvGraphicFramePr>
          <p:nvPr>
            <p:extLst>
              <p:ext uri="{D42A27DB-BD31-4B8C-83A1-F6EECF244321}">
                <p14:modId xmlns:p14="http://schemas.microsoft.com/office/powerpoint/2010/main" val="1797024242"/>
              </p:ext>
            </p:extLst>
          </p:nvPr>
        </p:nvGraphicFramePr>
        <p:xfrm>
          <a:off x="228601" y="3880338"/>
          <a:ext cx="11742737" cy="2318004"/>
        </p:xfrm>
        <a:graphic>
          <a:graphicData uri="http://schemas.openxmlformats.org/drawingml/2006/table">
            <a:tbl>
              <a:tblPr firstRow="1" bandRow="1">
                <a:tableStyleId>{93296810-A885-4BE3-A3E7-6D5BEEA58F35}</a:tableStyleId>
              </a:tblPr>
              <a:tblGrid>
                <a:gridCol w="1701593">
                  <a:extLst>
                    <a:ext uri="{9D8B030D-6E8A-4147-A177-3AD203B41FA5}">
                      <a16:colId xmlns:a16="http://schemas.microsoft.com/office/drawing/2014/main" val="1773097197"/>
                    </a:ext>
                  </a:extLst>
                </a:gridCol>
                <a:gridCol w="1287985">
                  <a:extLst>
                    <a:ext uri="{9D8B030D-6E8A-4147-A177-3AD203B41FA5}">
                      <a16:colId xmlns:a16="http://schemas.microsoft.com/office/drawing/2014/main" val="1250611520"/>
                    </a:ext>
                  </a:extLst>
                </a:gridCol>
                <a:gridCol w="1787256">
                  <a:extLst>
                    <a:ext uri="{9D8B030D-6E8A-4147-A177-3AD203B41FA5}">
                      <a16:colId xmlns:a16="http://schemas.microsoft.com/office/drawing/2014/main" val="3660113195"/>
                    </a:ext>
                  </a:extLst>
                </a:gridCol>
                <a:gridCol w="1876011">
                  <a:extLst>
                    <a:ext uri="{9D8B030D-6E8A-4147-A177-3AD203B41FA5}">
                      <a16:colId xmlns:a16="http://schemas.microsoft.com/office/drawing/2014/main" val="495811481"/>
                    </a:ext>
                  </a:extLst>
                </a:gridCol>
                <a:gridCol w="1299372">
                  <a:extLst>
                    <a:ext uri="{9D8B030D-6E8A-4147-A177-3AD203B41FA5}">
                      <a16:colId xmlns:a16="http://schemas.microsoft.com/office/drawing/2014/main" val="2631154999"/>
                    </a:ext>
                  </a:extLst>
                </a:gridCol>
                <a:gridCol w="1890966">
                  <a:extLst>
                    <a:ext uri="{9D8B030D-6E8A-4147-A177-3AD203B41FA5}">
                      <a16:colId xmlns:a16="http://schemas.microsoft.com/office/drawing/2014/main" val="3876120631"/>
                    </a:ext>
                  </a:extLst>
                </a:gridCol>
                <a:gridCol w="1899554">
                  <a:extLst>
                    <a:ext uri="{9D8B030D-6E8A-4147-A177-3AD203B41FA5}">
                      <a16:colId xmlns:a16="http://schemas.microsoft.com/office/drawing/2014/main" val="4264422563"/>
                    </a:ext>
                  </a:extLst>
                </a:gridCol>
              </a:tblGrid>
              <a:tr h="0">
                <a:tc rowSpan="2">
                  <a:txBody>
                    <a:bodyPr/>
                    <a:lstStyle/>
                    <a:p>
                      <a:pPr>
                        <a:lnSpc>
                          <a:spcPct val="90000"/>
                        </a:lnSpc>
                      </a:pPr>
                      <a:r>
                        <a:rPr lang="en-US" sz="1200" dirty="0">
                          <a:solidFill>
                            <a:schemeClr val="bg1"/>
                          </a:solidFill>
                        </a:rPr>
                        <a:t>Outcome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gridSpan="3">
                  <a:txBody>
                    <a:bodyPr/>
                    <a:lstStyle/>
                    <a:p>
                      <a:pPr algn="ctr">
                        <a:lnSpc>
                          <a:spcPct val="90000"/>
                        </a:lnSpc>
                      </a:pPr>
                      <a:r>
                        <a:rPr lang="en-US" sz="1200" dirty="0">
                          <a:solidFill>
                            <a:schemeClr val="bg1"/>
                          </a:solidFill>
                        </a:rPr>
                        <a:t>T-DXd 5.4 mg/kg</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hMerge="1">
                  <a:txBody>
                    <a:bodyPr/>
                    <a:lstStyle/>
                    <a:p>
                      <a:endParaRPr lang="en-US" sz="1400" dirty="0">
                        <a:solidFill>
                          <a:schemeClr val="bg1"/>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hMerge="1">
                  <a:txBody>
                    <a:bodyPr/>
                    <a:lstStyle/>
                    <a:p>
                      <a:endParaRPr lang="en-US" sz="1400" dirty="0">
                        <a:solidFill>
                          <a:schemeClr val="bg1"/>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gridSpan="3">
                  <a:txBody>
                    <a:bodyPr/>
                    <a:lstStyle/>
                    <a:p>
                      <a:pPr marL="0" marR="0" lvl="0" indent="0" algn="ctr" defTabSz="914400" rtl="0" eaLnBrk="1" fontAlgn="auto" latinLnBrk="0" hangingPunct="1">
                        <a:lnSpc>
                          <a:spcPct val="90000"/>
                        </a:lnSpc>
                        <a:spcBef>
                          <a:spcPts val="0"/>
                        </a:spcBef>
                        <a:spcAft>
                          <a:spcPts val="0"/>
                        </a:spcAft>
                        <a:buClrTx/>
                        <a:buSzTx/>
                        <a:buFontTx/>
                        <a:buNone/>
                        <a:tabLst/>
                        <a:defRPr/>
                      </a:pPr>
                      <a:r>
                        <a:rPr lang="en-US" sz="1200" dirty="0">
                          <a:solidFill>
                            <a:schemeClr val="bg1"/>
                          </a:solidFill>
                        </a:rPr>
                        <a:t>T-DXd 6.4 mg/kg</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hMerge="1">
                  <a:txBody>
                    <a:bodyPr/>
                    <a:lstStyle/>
                    <a:p>
                      <a:endParaRPr lang="en-US" sz="1400" dirty="0">
                        <a:solidFill>
                          <a:schemeClr val="bg1"/>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hMerge="1">
                  <a:txBody>
                    <a:bodyPr/>
                    <a:lstStyle/>
                    <a:p>
                      <a:endParaRPr lang="en-US" sz="1400" dirty="0">
                        <a:solidFill>
                          <a:schemeClr val="bg1"/>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2312136885"/>
                  </a:ext>
                </a:extLst>
              </a:tr>
              <a:tr h="0">
                <a:tc vMerge="1">
                  <a:txBody>
                    <a:bodyPr/>
                    <a:lstStyle/>
                    <a:p>
                      <a:endParaRPr lang="en-US" sz="1400" dirty="0">
                        <a:solidFill>
                          <a:schemeClr val="bg1"/>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algn="ctr">
                        <a:lnSpc>
                          <a:spcPct val="90000"/>
                        </a:lnSpc>
                      </a:pPr>
                      <a:r>
                        <a:rPr lang="en-US" sz="1200" b="1" dirty="0">
                          <a:solidFill>
                            <a:schemeClr val="bg1"/>
                          </a:solidFill>
                        </a:rPr>
                        <a:t>Total (n = 14)</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algn="ctr">
                        <a:lnSpc>
                          <a:spcPct val="90000"/>
                        </a:lnSpc>
                      </a:pPr>
                      <a:r>
                        <a:rPr lang="en-US" sz="1200" b="1" dirty="0">
                          <a:solidFill>
                            <a:schemeClr val="bg1"/>
                          </a:solidFill>
                        </a:rPr>
                        <a:t>Prior BM Tx (n = 8)</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algn="ctr">
                        <a:lnSpc>
                          <a:spcPct val="90000"/>
                        </a:lnSpc>
                      </a:pPr>
                      <a:r>
                        <a:rPr lang="en-US" sz="1200" b="1" dirty="0">
                          <a:solidFill>
                            <a:schemeClr val="bg1"/>
                          </a:solidFill>
                        </a:rPr>
                        <a:t>No Prior BM Tx (n = 6)</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algn="ctr">
                        <a:lnSpc>
                          <a:spcPct val="90000"/>
                        </a:lnSpc>
                      </a:pPr>
                      <a:r>
                        <a:rPr lang="en-US" sz="1200" b="1" dirty="0">
                          <a:solidFill>
                            <a:schemeClr val="bg1"/>
                          </a:solidFill>
                        </a:rPr>
                        <a:t>Total (n = 30)</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algn="ctr">
                        <a:lnSpc>
                          <a:spcPct val="90000"/>
                        </a:lnSpc>
                      </a:pPr>
                      <a:r>
                        <a:rPr lang="en-US" sz="1200" b="1" dirty="0">
                          <a:solidFill>
                            <a:schemeClr val="bg1"/>
                          </a:solidFill>
                        </a:rPr>
                        <a:t>Prior BM Tx (n = 14)</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algn="ctr">
                        <a:lnSpc>
                          <a:spcPct val="90000"/>
                        </a:lnSpc>
                      </a:pPr>
                      <a:r>
                        <a:rPr lang="en-US" sz="1200" b="1" dirty="0">
                          <a:solidFill>
                            <a:schemeClr val="bg1"/>
                          </a:solidFill>
                        </a:rPr>
                        <a:t>No Prior BM Tx (n = 16)</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739529401"/>
                  </a:ext>
                </a:extLst>
              </a:tr>
              <a:tr h="0">
                <a:tc>
                  <a:txBody>
                    <a:bodyPr/>
                    <a:lstStyle/>
                    <a:p>
                      <a:pPr marL="0" marR="0" lvl="0" indent="0" algn="l" defTabSz="914400" rtl="0" eaLnBrk="1" fontAlgn="auto" latinLnBrk="0" hangingPunct="1">
                        <a:lnSpc>
                          <a:spcPct val="90000"/>
                        </a:lnSpc>
                        <a:spcBef>
                          <a:spcPts val="0"/>
                        </a:spcBef>
                        <a:spcAft>
                          <a:spcPts val="0"/>
                        </a:spcAft>
                        <a:buClrTx/>
                        <a:buSzTx/>
                        <a:buFontTx/>
                        <a:buNone/>
                        <a:tabLst/>
                        <a:defRPr/>
                      </a:pPr>
                      <a:r>
                        <a:rPr lang="en-US" sz="1200" dirty="0">
                          <a:solidFill>
                            <a:schemeClr val="tx1"/>
                          </a:solidFill>
                        </a:rPr>
                        <a:t>IC-cORR, n (%)</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ctr">
                        <a:lnSpc>
                          <a:spcPct val="90000"/>
                        </a:lnSpc>
                      </a:pPr>
                      <a:r>
                        <a:rPr lang="en-US" sz="1200" dirty="0">
                          <a:solidFill>
                            <a:schemeClr val="tx1"/>
                          </a:solidFill>
                        </a:rPr>
                        <a:t>7 (50.0)</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ctr">
                        <a:lnSpc>
                          <a:spcPct val="90000"/>
                        </a:lnSpc>
                      </a:pPr>
                      <a:r>
                        <a:rPr lang="en-US" sz="1200" dirty="0">
                          <a:solidFill>
                            <a:schemeClr val="tx1"/>
                          </a:solidFill>
                        </a:rPr>
                        <a:t>4 (50.0)</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ctr">
                        <a:lnSpc>
                          <a:spcPct val="90000"/>
                        </a:lnSpc>
                      </a:pPr>
                      <a:r>
                        <a:rPr lang="en-US" sz="1200" dirty="0">
                          <a:solidFill>
                            <a:schemeClr val="tx1"/>
                          </a:solidFill>
                        </a:rPr>
                        <a:t>3 (50.0)</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ctr">
                        <a:lnSpc>
                          <a:spcPct val="90000"/>
                        </a:lnSpc>
                      </a:pPr>
                      <a:r>
                        <a:rPr lang="en-US" sz="1200" dirty="0">
                          <a:solidFill>
                            <a:schemeClr val="tx1"/>
                          </a:solidFill>
                        </a:rPr>
                        <a:t>9 (30.0)</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ctr">
                        <a:lnSpc>
                          <a:spcPct val="90000"/>
                        </a:lnSpc>
                      </a:pPr>
                      <a:r>
                        <a:rPr lang="en-US" sz="1200" dirty="0">
                          <a:solidFill>
                            <a:schemeClr val="tx1"/>
                          </a:solidFill>
                        </a:rPr>
                        <a:t>3 (21.4)</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ctr">
                        <a:lnSpc>
                          <a:spcPct val="90000"/>
                        </a:lnSpc>
                      </a:pPr>
                      <a:r>
                        <a:rPr lang="en-US" sz="1200" dirty="0">
                          <a:solidFill>
                            <a:schemeClr val="tx1"/>
                          </a:solidFill>
                        </a:rPr>
                        <a:t>6 (37.5)</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3106096315"/>
                  </a:ext>
                </a:extLst>
              </a:tr>
              <a:tr h="0">
                <a:tc>
                  <a:txBody>
                    <a:bodyPr/>
                    <a:lstStyle/>
                    <a:p>
                      <a:pPr>
                        <a:lnSpc>
                          <a:spcPct val="90000"/>
                        </a:lnSpc>
                      </a:pPr>
                      <a:r>
                        <a:rPr lang="en-US" sz="1200" dirty="0">
                          <a:solidFill>
                            <a:schemeClr val="tx1"/>
                          </a:solidFill>
                        </a:rPr>
                        <a:t>    CR</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90000"/>
                        </a:lnSpc>
                      </a:pPr>
                      <a:r>
                        <a:rPr lang="en-US" sz="1200" dirty="0">
                          <a:solidFill>
                            <a:schemeClr val="tx1"/>
                          </a:solidFill>
                        </a:rPr>
                        <a:t>3 (21.4)</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90000"/>
                        </a:lnSpc>
                      </a:pPr>
                      <a:r>
                        <a:rPr lang="en-US" sz="1200" dirty="0">
                          <a:solidFill>
                            <a:schemeClr val="tx1"/>
                          </a:solidFill>
                        </a:rPr>
                        <a:t>0</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90000"/>
                        </a:lnSpc>
                      </a:pPr>
                      <a:r>
                        <a:rPr lang="en-US" sz="1200" dirty="0">
                          <a:solidFill>
                            <a:schemeClr val="tx1"/>
                          </a:solidFill>
                        </a:rPr>
                        <a:t>3 (50.0)</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90000"/>
                        </a:lnSpc>
                      </a:pPr>
                      <a:r>
                        <a:rPr lang="en-US" sz="1200" dirty="0">
                          <a:solidFill>
                            <a:schemeClr val="tx1"/>
                          </a:solidFill>
                        </a:rPr>
                        <a:t>0</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90000"/>
                        </a:lnSpc>
                      </a:pPr>
                      <a:r>
                        <a:rPr lang="en-US" sz="1200" dirty="0">
                          <a:solidFill>
                            <a:schemeClr val="tx1"/>
                          </a:solidFill>
                        </a:rPr>
                        <a:t>0</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90000"/>
                        </a:lnSpc>
                      </a:pPr>
                      <a:r>
                        <a:rPr lang="en-US" sz="1200" dirty="0">
                          <a:solidFill>
                            <a:schemeClr val="tx1"/>
                          </a:solidFill>
                        </a:rPr>
                        <a:t>0</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24771954"/>
                  </a:ext>
                </a:extLst>
              </a:tr>
              <a:tr h="0">
                <a:tc>
                  <a:txBody>
                    <a:bodyPr/>
                    <a:lstStyle/>
                    <a:p>
                      <a:pPr>
                        <a:lnSpc>
                          <a:spcPct val="90000"/>
                        </a:lnSpc>
                      </a:pPr>
                      <a:r>
                        <a:rPr lang="en-US" sz="1200" dirty="0">
                          <a:solidFill>
                            <a:schemeClr val="tx1"/>
                          </a:solidFill>
                        </a:rPr>
                        <a:t>    PR</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ctr">
                        <a:lnSpc>
                          <a:spcPct val="90000"/>
                        </a:lnSpc>
                      </a:pPr>
                      <a:r>
                        <a:rPr lang="en-US" sz="1200" dirty="0">
                          <a:solidFill>
                            <a:schemeClr val="tx1"/>
                          </a:solidFill>
                        </a:rPr>
                        <a:t>4 (28.6)</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ctr">
                        <a:lnSpc>
                          <a:spcPct val="90000"/>
                        </a:lnSpc>
                      </a:pPr>
                      <a:r>
                        <a:rPr lang="en-US" sz="1200" dirty="0">
                          <a:solidFill>
                            <a:schemeClr val="tx1"/>
                          </a:solidFill>
                        </a:rPr>
                        <a:t>4 (50.0)</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ctr">
                        <a:lnSpc>
                          <a:spcPct val="90000"/>
                        </a:lnSpc>
                      </a:pPr>
                      <a:r>
                        <a:rPr lang="en-US" sz="1200" dirty="0">
                          <a:solidFill>
                            <a:schemeClr val="tx1"/>
                          </a:solidFill>
                        </a:rPr>
                        <a:t>0</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ctr">
                        <a:lnSpc>
                          <a:spcPct val="90000"/>
                        </a:lnSpc>
                      </a:pPr>
                      <a:r>
                        <a:rPr lang="en-US" sz="1200" dirty="0">
                          <a:solidFill>
                            <a:schemeClr val="tx1"/>
                          </a:solidFill>
                        </a:rPr>
                        <a:t>9 (30.0)</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ctr">
                        <a:lnSpc>
                          <a:spcPct val="90000"/>
                        </a:lnSpc>
                      </a:pPr>
                      <a:r>
                        <a:rPr lang="en-US" sz="1200" dirty="0">
                          <a:solidFill>
                            <a:schemeClr val="tx1"/>
                          </a:solidFill>
                        </a:rPr>
                        <a:t>3 (21.4)</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ctr">
                        <a:lnSpc>
                          <a:spcPct val="90000"/>
                        </a:lnSpc>
                      </a:pPr>
                      <a:r>
                        <a:rPr lang="en-US" sz="1200" dirty="0">
                          <a:solidFill>
                            <a:schemeClr val="tx1"/>
                          </a:solidFill>
                        </a:rPr>
                        <a:t>6 (37.5)</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3015190977"/>
                  </a:ext>
                </a:extLst>
              </a:tr>
              <a:tr h="0">
                <a:tc>
                  <a:txBody>
                    <a:bodyPr/>
                    <a:lstStyle/>
                    <a:p>
                      <a:pPr>
                        <a:lnSpc>
                          <a:spcPct val="90000"/>
                        </a:lnSpc>
                      </a:pPr>
                      <a:r>
                        <a:rPr lang="en-US" sz="1200" dirty="0">
                          <a:solidFill>
                            <a:schemeClr val="tx1"/>
                          </a:solidFill>
                        </a:rPr>
                        <a:t>    SD</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90000"/>
                        </a:lnSpc>
                      </a:pPr>
                      <a:r>
                        <a:rPr lang="en-US" sz="1200" dirty="0">
                          <a:solidFill>
                            <a:schemeClr val="tx1"/>
                          </a:solidFill>
                        </a:rPr>
                        <a:t>6 (42.9)</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90000"/>
                        </a:lnSpc>
                      </a:pPr>
                      <a:r>
                        <a:rPr lang="en-US" sz="1200" dirty="0">
                          <a:solidFill>
                            <a:schemeClr val="tx1"/>
                          </a:solidFill>
                        </a:rPr>
                        <a:t>3 (37.5)</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90000"/>
                        </a:lnSpc>
                      </a:pPr>
                      <a:r>
                        <a:rPr lang="en-US" sz="1200" dirty="0">
                          <a:solidFill>
                            <a:schemeClr val="tx1"/>
                          </a:solidFill>
                        </a:rPr>
                        <a:t>3 (50.0)</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90000"/>
                        </a:lnSpc>
                      </a:pPr>
                      <a:r>
                        <a:rPr lang="en-US" sz="1200" dirty="0">
                          <a:solidFill>
                            <a:schemeClr val="tx1"/>
                          </a:solidFill>
                        </a:rPr>
                        <a:t>13 (43.3)</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90000"/>
                        </a:lnSpc>
                      </a:pPr>
                      <a:r>
                        <a:rPr lang="en-US" sz="1200" dirty="0">
                          <a:solidFill>
                            <a:schemeClr val="tx1"/>
                          </a:solidFill>
                        </a:rPr>
                        <a:t>7 (50.0)</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90000"/>
                        </a:lnSpc>
                      </a:pPr>
                      <a:r>
                        <a:rPr lang="en-US" sz="1200" dirty="0">
                          <a:solidFill>
                            <a:schemeClr val="tx1"/>
                          </a:solidFill>
                        </a:rPr>
                        <a:t>6 (37.5)</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80508863"/>
                  </a:ext>
                </a:extLst>
              </a:tr>
              <a:tr h="0">
                <a:tc>
                  <a:txBody>
                    <a:bodyPr/>
                    <a:lstStyle/>
                    <a:p>
                      <a:pPr>
                        <a:lnSpc>
                          <a:spcPct val="90000"/>
                        </a:lnSpc>
                      </a:pPr>
                      <a:r>
                        <a:rPr lang="en-US" sz="1200" dirty="0">
                          <a:solidFill>
                            <a:schemeClr val="tx1"/>
                          </a:solidFill>
                        </a:rPr>
                        <a:t>    PD</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ctr">
                        <a:lnSpc>
                          <a:spcPct val="90000"/>
                        </a:lnSpc>
                      </a:pPr>
                      <a:r>
                        <a:rPr lang="en-US" sz="1200" dirty="0">
                          <a:solidFill>
                            <a:schemeClr val="tx1"/>
                          </a:solidFill>
                        </a:rPr>
                        <a:t>1 (7.1)</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ctr">
                        <a:lnSpc>
                          <a:spcPct val="90000"/>
                        </a:lnSpc>
                      </a:pPr>
                      <a:r>
                        <a:rPr lang="en-US" sz="1200" dirty="0">
                          <a:solidFill>
                            <a:schemeClr val="tx1"/>
                          </a:solidFill>
                        </a:rPr>
                        <a:t>1 (12.5)</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ctr">
                        <a:lnSpc>
                          <a:spcPct val="90000"/>
                        </a:lnSpc>
                      </a:pPr>
                      <a:r>
                        <a:rPr lang="en-US" sz="1200" dirty="0">
                          <a:solidFill>
                            <a:schemeClr val="tx1"/>
                          </a:solidFill>
                        </a:rPr>
                        <a:t>0</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ctr">
                        <a:lnSpc>
                          <a:spcPct val="90000"/>
                        </a:lnSpc>
                      </a:pPr>
                      <a:r>
                        <a:rPr lang="en-US" sz="1200" dirty="0">
                          <a:solidFill>
                            <a:schemeClr val="tx1"/>
                          </a:solidFill>
                        </a:rPr>
                        <a:t>4 (13.3)</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ctr">
                        <a:lnSpc>
                          <a:spcPct val="90000"/>
                        </a:lnSpc>
                      </a:pPr>
                      <a:r>
                        <a:rPr lang="en-US" sz="1200" dirty="0">
                          <a:solidFill>
                            <a:schemeClr val="tx1"/>
                          </a:solidFill>
                        </a:rPr>
                        <a:t>3 (21.4)</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ctr">
                        <a:lnSpc>
                          <a:spcPct val="90000"/>
                        </a:lnSpc>
                      </a:pPr>
                      <a:r>
                        <a:rPr lang="en-US" sz="1200" dirty="0">
                          <a:solidFill>
                            <a:schemeClr val="tx1"/>
                          </a:solidFill>
                        </a:rPr>
                        <a:t>1 (6.3)</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924063422"/>
                  </a:ext>
                </a:extLst>
              </a:tr>
              <a:tr h="0">
                <a:tc>
                  <a:txBody>
                    <a:bodyPr/>
                    <a:lstStyle/>
                    <a:p>
                      <a:pPr>
                        <a:lnSpc>
                          <a:spcPct val="90000"/>
                        </a:lnSpc>
                      </a:pPr>
                      <a:r>
                        <a:rPr lang="en-US" sz="1200" dirty="0">
                          <a:solidFill>
                            <a:schemeClr val="tx1"/>
                          </a:solidFill>
                        </a:rPr>
                        <a:t>IC-DCR, n (%)</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90000"/>
                        </a:lnSpc>
                      </a:pPr>
                      <a:r>
                        <a:rPr lang="en-US" sz="1200" dirty="0">
                          <a:solidFill>
                            <a:schemeClr val="tx1"/>
                          </a:solidFill>
                        </a:rPr>
                        <a:t>13 (92.9)</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90000"/>
                        </a:lnSpc>
                      </a:pPr>
                      <a:r>
                        <a:rPr lang="en-US" sz="1200" dirty="0">
                          <a:solidFill>
                            <a:schemeClr val="tx1"/>
                          </a:solidFill>
                        </a:rPr>
                        <a:t>7 (87.5)</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90000"/>
                        </a:lnSpc>
                      </a:pPr>
                      <a:r>
                        <a:rPr lang="en-US" sz="1200" dirty="0">
                          <a:solidFill>
                            <a:schemeClr val="tx1"/>
                          </a:solidFill>
                        </a:rPr>
                        <a:t>6 (100.0)</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90000"/>
                        </a:lnSpc>
                      </a:pPr>
                      <a:r>
                        <a:rPr lang="en-US" sz="1200" dirty="0">
                          <a:solidFill>
                            <a:schemeClr val="tx1"/>
                          </a:solidFill>
                        </a:rPr>
                        <a:t>22 (73.3)</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90000"/>
                        </a:lnSpc>
                      </a:pPr>
                      <a:r>
                        <a:rPr lang="en-US" sz="1200" dirty="0">
                          <a:solidFill>
                            <a:schemeClr val="tx1"/>
                          </a:solidFill>
                        </a:rPr>
                        <a:t>10 (71.4)</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90000"/>
                        </a:lnSpc>
                      </a:pPr>
                      <a:r>
                        <a:rPr lang="en-US" sz="1200" dirty="0">
                          <a:solidFill>
                            <a:schemeClr val="tx1"/>
                          </a:solidFill>
                        </a:rPr>
                        <a:t>12 (75.0)</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862497917"/>
                  </a:ext>
                </a:extLst>
              </a:tr>
              <a:tr h="0">
                <a:tc>
                  <a:txBody>
                    <a:bodyPr/>
                    <a:lstStyle/>
                    <a:p>
                      <a:pPr>
                        <a:lnSpc>
                          <a:spcPct val="90000"/>
                        </a:lnSpc>
                      </a:pPr>
                      <a:r>
                        <a:rPr lang="en-US" sz="1200" dirty="0">
                          <a:solidFill>
                            <a:schemeClr val="tx1"/>
                          </a:solidFill>
                        </a:rPr>
                        <a:t>Median IC-DoR, mo</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ctr">
                        <a:lnSpc>
                          <a:spcPct val="90000"/>
                        </a:lnSpc>
                      </a:pPr>
                      <a:r>
                        <a:rPr lang="en-US" sz="1200" dirty="0">
                          <a:solidFill>
                            <a:schemeClr val="tx1"/>
                          </a:solidFill>
                        </a:rPr>
                        <a:t>9.5 (3.6-NE)</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ctr">
                        <a:lnSpc>
                          <a:spcPct val="90000"/>
                        </a:lnSpc>
                      </a:pPr>
                      <a:r>
                        <a:rPr lang="en-US" sz="1200" dirty="0">
                          <a:solidFill>
                            <a:schemeClr val="tx1"/>
                          </a:solidFill>
                        </a:rPr>
                        <a:t>7.1 (3.6-NE)</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ctr">
                        <a:lnSpc>
                          <a:spcPct val="90000"/>
                        </a:lnSpc>
                      </a:pPr>
                      <a:r>
                        <a:rPr lang="en-US" sz="1200" dirty="0">
                          <a:solidFill>
                            <a:schemeClr val="tx1"/>
                          </a:solidFill>
                        </a:rPr>
                        <a:t>9.5 (NE-NE)</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ctr">
                        <a:lnSpc>
                          <a:spcPct val="90000"/>
                        </a:lnSpc>
                      </a:pPr>
                      <a:r>
                        <a:rPr lang="en-US" sz="1200" dirty="0">
                          <a:solidFill>
                            <a:schemeClr val="tx1"/>
                          </a:solidFill>
                        </a:rPr>
                        <a:t>4.4 (2.9-10.2)</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ctr">
                        <a:lnSpc>
                          <a:spcPct val="90000"/>
                        </a:lnSpc>
                      </a:pPr>
                      <a:r>
                        <a:rPr lang="en-US" sz="1200" dirty="0">
                          <a:solidFill>
                            <a:schemeClr val="tx1"/>
                          </a:solidFill>
                        </a:rPr>
                        <a:t>4.4 (2.9-NE)</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ctr">
                        <a:lnSpc>
                          <a:spcPct val="90000"/>
                        </a:lnSpc>
                      </a:pPr>
                      <a:r>
                        <a:rPr lang="en-US" sz="1200" dirty="0">
                          <a:solidFill>
                            <a:schemeClr val="tx1"/>
                          </a:solidFill>
                        </a:rPr>
                        <a:t>5.6 (2.9-NE)</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782723275"/>
                  </a:ext>
                </a:extLst>
              </a:tr>
            </a:tbl>
          </a:graphicData>
        </a:graphic>
      </p:graphicFrame>
      <p:grpSp>
        <p:nvGrpSpPr>
          <p:cNvPr id="91" name="Group 90">
            <a:extLst>
              <a:ext uri="{FF2B5EF4-FFF2-40B4-BE49-F238E27FC236}">
                <a16:creationId xmlns:a16="http://schemas.microsoft.com/office/drawing/2014/main" id="{5F2A3C2F-D9E7-A00C-59F1-6CE2AE3EDF3F}"/>
              </a:ext>
            </a:extLst>
          </p:cNvPr>
          <p:cNvGrpSpPr/>
          <p:nvPr/>
        </p:nvGrpSpPr>
        <p:grpSpPr>
          <a:xfrm>
            <a:off x="942857" y="1270372"/>
            <a:ext cx="10020483" cy="2525501"/>
            <a:chOff x="942857" y="1270372"/>
            <a:chExt cx="10020483" cy="2525501"/>
          </a:xfrm>
        </p:grpSpPr>
        <p:sp>
          <p:nvSpPr>
            <p:cNvPr id="82" name="Rectangle 81">
              <a:extLst>
                <a:ext uri="{FF2B5EF4-FFF2-40B4-BE49-F238E27FC236}">
                  <a16:creationId xmlns:a16="http://schemas.microsoft.com/office/drawing/2014/main" id="{FB33E8F9-EA4A-6B7A-7C93-8FB23E2C9484}"/>
                </a:ext>
              </a:extLst>
            </p:cNvPr>
            <p:cNvSpPr/>
            <p:nvPr/>
          </p:nvSpPr>
          <p:spPr bwMode="auto">
            <a:xfrm>
              <a:off x="2000244" y="2198852"/>
              <a:ext cx="237744" cy="9144"/>
            </a:xfrm>
            <a:prstGeom prst="rect">
              <a:avLst/>
            </a:prstGeom>
            <a:solidFill>
              <a:schemeClr val="accent6"/>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83" name="Rectangle 82">
              <a:extLst>
                <a:ext uri="{FF2B5EF4-FFF2-40B4-BE49-F238E27FC236}">
                  <a16:creationId xmlns:a16="http://schemas.microsoft.com/office/drawing/2014/main" id="{CD07DE68-EC96-0C78-D24F-F5BC23A1E67D}"/>
                </a:ext>
              </a:extLst>
            </p:cNvPr>
            <p:cNvSpPr/>
            <p:nvPr/>
          </p:nvSpPr>
          <p:spPr bwMode="auto">
            <a:xfrm>
              <a:off x="1732127" y="2198852"/>
              <a:ext cx="237744" cy="9144"/>
            </a:xfrm>
            <a:prstGeom prst="rect">
              <a:avLst/>
            </a:prstGeom>
            <a:solidFill>
              <a:schemeClr val="accent6"/>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cxnSp>
          <p:nvCxnSpPr>
            <p:cNvPr id="30" name="Straight Connector 29">
              <a:extLst>
                <a:ext uri="{FF2B5EF4-FFF2-40B4-BE49-F238E27FC236}">
                  <a16:creationId xmlns:a16="http://schemas.microsoft.com/office/drawing/2014/main" id="{3D5934AD-F265-CAAF-C583-B129C1F05E4D}"/>
                </a:ext>
              </a:extLst>
            </p:cNvPr>
            <p:cNvCxnSpPr/>
            <p:nvPr/>
          </p:nvCxnSpPr>
          <p:spPr bwMode="auto">
            <a:xfrm>
              <a:off x="1660693" y="1916780"/>
              <a:ext cx="3881576" cy="0"/>
            </a:xfrm>
            <a:prstGeom prst="line">
              <a:avLst/>
            </a:prstGeom>
            <a:noFill/>
            <a:ln w="15875" cap="flat" cmpd="sng" algn="ctr">
              <a:solidFill>
                <a:schemeClr val="bg1">
                  <a:lumMod val="50000"/>
                </a:schemeClr>
              </a:solidFill>
              <a:prstDash val="sysDot"/>
              <a:round/>
              <a:headEnd type="none" w="med" len="med"/>
              <a:tailEnd type="none" w="med" len="med"/>
            </a:ln>
            <a:effectLst/>
          </p:spPr>
        </p:cxnSp>
        <p:cxnSp>
          <p:nvCxnSpPr>
            <p:cNvPr id="31" name="Straight Connector 30">
              <a:extLst>
                <a:ext uri="{FF2B5EF4-FFF2-40B4-BE49-F238E27FC236}">
                  <a16:creationId xmlns:a16="http://schemas.microsoft.com/office/drawing/2014/main" id="{F7137481-94E7-B3C1-02D2-34C4B707856A}"/>
                </a:ext>
              </a:extLst>
            </p:cNvPr>
            <p:cNvCxnSpPr/>
            <p:nvPr/>
          </p:nvCxnSpPr>
          <p:spPr bwMode="auto">
            <a:xfrm>
              <a:off x="1660693" y="2632587"/>
              <a:ext cx="3881576" cy="0"/>
            </a:xfrm>
            <a:prstGeom prst="line">
              <a:avLst/>
            </a:prstGeom>
            <a:noFill/>
            <a:ln w="15875" cap="flat" cmpd="sng" algn="ctr">
              <a:solidFill>
                <a:schemeClr val="bg1">
                  <a:lumMod val="50000"/>
                </a:schemeClr>
              </a:solidFill>
              <a:prstDash val="sysDot"/>
              <a:round/>
              <a:headEnd type="none" w="med" len="med"/>
              <a:tailEnd type="none" w="med" len="med"/>
            </a:ln>
            <a:effectLst/>
          </p:spPr>
        </p:cxnSp>
        <p:cxnSp>
          <p:nvCxnSpPr>
            <p:cNvPr id="70" name="Straight Connector 69">
              <a:extLst>
                <a:ext uri="{FF2B5EF4-FFF2-40B4-BE49-F238E27FC236}">
                  <a16:creationId xmlns:a16="http://schemas.microsoft.com/office/drawing/2014/main" id="{87B984BA-A700-89EC-A5D2-A3312C3E112D}"/>
                </a:ext>
              </a:extLst>
            </p:cNvPr>
            <p:cNvCxnSpPr/>
            <p:nvPr/>
          </p:nvCxnSpPr>
          <p:spPr bwMode="auto">
            <a:xfrm>
              <a:off x="6727539" y="1914801"/>
              <a:ext cx="3881576" cy="0"/>
            </a:xfrm>
            <a:prstGeom prst="line">
              <a:avLst/>
            </a:prstGeom>
            <a:noFill/>
            <a:ln w="15875" cap="flat" cmpd="sng" algn="ctr">
              <a:solidFill>
                <a:schemeClr val="tx1"/>
              </a:solidFill>
              <a:prstDash val="sysDot"/>
              <a:round/>
              <a:headEnd type="none" w="med" len="med"/>
              <a:tailEnd type="none" w="med" len="med"/>
            </a:ln>
            <a:effectLst/>
          </p:spPr>
        </p:cxnSp>
        <p:cxnSp>
          <p:nvCxnSpPr>
            <p:cNvPr id="71" name="Straight Connector 70">
              <a:extLst>
                <a:ext uri="{FF2B5EF4-FFF2-40B4-BE49-F238E27FC236}">
                  <a16:creationId xmlns:a16="http://schemas.microsoft.com/office/drawing/2014/main" id="{597232B6-ECDF-A36D-8FA5-EE78FD460A2D}"/>
                </a:ext>
              </a:extLst>
            </p:cNvPr>
            <p:cNvCxnSpPr/>
            <p:nvPr/>
          </p:nvCxnSpPr>
          <p:spPr bwMode="auto">
            <a:xfrm>
              <a:off x="6727539" y="2645680"/>
              <a:ext cx="3881576" cy="0"/>
            </a:xfrm>
            <a:prstGeom prst="line">
              <a:avLst/>
            </a:prstGeom>
            <a:noFill/>
            <a:ln w="15875" cap="flat" cmpd="sng" algn="ctr">
              <a:solidFill>
                <a:schemeClr val="tx1"/>
              </a:solidFill>
              <a:prstDash val="sysDot"/>
              <a:round/>
              <a:headEnd type="none" w="med" len="med"/>
              <a:tailEnd type="none" w="med" len="med"/>
            </a:ln>
            <a:effectLst/>
          </p:spPr>
        </p:cxnSp>
        <p:cxnSp>
          <p:nvCxnSpPr>
            <p:cNvPr id="12" name="Straight Connector 11">
              <a:extLst>
                <a:ext uri="{FF2B5EF4-FFF2-40B4-BE49-F238E27FC236}">
                  <a16:creationId xmlns:a16="http://schemas.microsoft.com/office/drawing/2014/main" id="{DE2130FF-EF49-6CB7-B677-80C9B39CF8B5}"/>
                </a:ext>
              </a:extLst>
            </p:cNvPr>
            <p:cNvCxnSpPr/>
            <p:nvPr/>
          </p:nvCxnSpPr>
          <p:spPr bwMode="auto">
            <a:xfrm>
              <a:off x="6727539" y="1817362"/>
              <a:ext cx="0" cy="1828800"/>
            </a:xfrm>
            <a:prstGeom prst="line">
              <a:avLst/>
            </a:prstGeom>
            <a:ln w="15875">
              <a:solidFill>
                <a:schemeClr val="tx1"/>
              </a:solidFill>
              <a:headEnd type="none" w="med" len="med"/>
              <a:tailEnd type="none" w="med" len="med"/>
            </a:ln>
          </p:spPr>
          <p:style>
            <a:lnRef idx="1">
              <a:schemeClr val="dk1"/>
            </a:lnRef>
            <a:fillRef idx="0">
              <a:schemeClr val="dk1"/>
            </a:fillRef>
            <a:effectRef idx="0">
              <a:schemeClr val="dk1"/>
            </a:effectRef>
            <a:fontRef idx="minor">
              <a:schemeClr val="tx1"/>
            </a:fontRef>
          </p:style>
        </p:cxnSp>
        <p:grpSp>
          <p:nvGrpSpPr>
            <p:cNvPr id="53" name="Group 52">
              <a:extLst>
                <a:ext uri="{FF2B5EF4-FFF2-40B4-BE49-F238E27FC236}">
                  <a16:creationId xmlns:a16="http://schemas.microsoft.com/office/drawing/2014/main" id="{70A3D5E7-95FF-A9FB-CC24-9A8E8B91E7E1}"/>
                </a:ext>
              </a:extLst>
            </p:cNvPr>
            <p:cNvGrpSpPr/>
            <p:nvPr/>
          </p:nvGrpSpPr>
          <p:grpSpPr>
            <a:xfrm>
              <a:off x="1589878" y="1826402"/>
              <a:ext cx="70815" cy="1828800"/>
              <a:chOff x="1589878" y="1862262"/>
              <a:chExt cx="70815" cy="1828800"/>
            </a:xfrm>
          </p:grpSpPr>
          <p:cxnSp>
            <p:nvCxnSpPr>
              <p:cNvPr id="11" name="Straight Connector 10">
                <a:extLst>
                  <a:ext uri="{FF2B5EF4-FFF2-40B4-BE49-F238E27FC236}">
                    <a16:creationId xmlns:a16="http://schemas.microsoft.com/office/drawing/2014/main" id="{70686CB7-3A26-6008-F3D0-CF29F3AD33E0}"/>
                  </a:ext>
                </a:extLst>
              </p:cNvPr>
              <p:cNvCxnSpPr/>
              <p:nvPr/>
            </p:nvCxnSpPr>
            <p:spPr bwMode="auto">
              <a:xfrm>
                <a:off x="1660693" y="1862262"/>
                <a:ext cx="0" cy="1828800"/>
              </a:xfrm>
              <a:prstGeom prst="line">
                <a:avLst/>
              </a:prstGeom>
              <a:noFill/>
              <a:ln w="15875" cap="flat" cmpd="sng" algn="ctr">
                <a:solidFill>
                  <a:schemeClr val="tx1"/>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5AB2D754-710F-78D6-7DBE-CE08018C258D}"/>
                  </a:ext>
                </a:extLst>
              </p:cNvPr>
              <p:cNvCxnSpPr/>
              <p:nvPr/>
            </p:nvCxnSpPr>
            <p:spPr bwMode="auto">
              <a:xfrm>
                <a:off x="1589878" y="1867578"/>
                <a:ext cx="64008" cy="0"/>
              </a:xfrm>
              <a:prstGeom prst="line">
                <a:avLst/>
              </a:prstGeom>
              <a:noFill/>
              <a:ln w="15875" cap="flat" cmpd="sng" algn="ctr">
                <a:solidFill>
                  <a:schemeClr val="tx1"/>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92CC56D9-6E24-055C-A8F9-37F727988762}"/>
                  </a:ext>
                </a:extLst>
              </p:cNvPr>
              <p:cNvCxnSpPr/>
              <p:nvPr/>
            </p:nvCxnSpPr>
            <p:spPr bwMode="auto">
              <a:xfrm>
                <a:off x="1589878" y="2233939"/>
                <a:ext cx="64008" cy="0"/>
              </a:xfrm>
              <a:prstGeom prst="line">
                <a:avLst/>
              </a:prstGeom>
              <a:noFill/>
              <a:ln w="15875" cap="flat" cmpd="sng" algn="ctr">
                <a:solidFill>
                  <a:schemeClr val="tx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469F84C9-56E1-BECF-9EA2-784FDC7655FD}"/>
                  </a:ext>
                </a:extLst>
              </p:cNvPr>
              <p:cNvCxnSpPr/>
              <p:nvPr/>
            </p:nvCxnSpPr>
            <p:spPr bwMode="auto">
              <a:xfrm>
                <a:off x="1589878" y="2601225"/>
                <a:ext cx="64008" cy="0"/>
              </a:xfrm>
              <a:prstGeom prst="line">
                <a:avLst/>
              </a:prstGeom>
              <a:noFill/>
              <a:ln w="15875" cap="flat" cmpd="sng" algn="ctr">
                <a:solidFill>
                  <a:schemeClr val="tx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4A44BD10-02C0-FB5B-224E-8F49DE1DE861}"/>
                  </a:ext>
                </a:extLst>
              </p:cNvPr>
              <p:cNvCxnSpPr/>
              <p:nvPr/>
            </p:nvCxnSpPr>
            <p:spPr bwMode="auto">
              <a:xfrm>
                <a:off x="1589878" y="2967586"/>
                <a:ext cx="64008" cy="0"/>
              </a:xfrm>
              <a:prstGeom prst="line">
                <a:avLst/>
              </a:prstGeom>
              <a:noFill/>
              <a:ln w="15875" cap="flat" cmpd="sng" algn="ctr">
                <a:solidFill>
                  <a:schemeClr val="tx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A26EB4C9-2507-4CEB-AC8C-885D1C59DF9B}"/>
                  </a:ext>
                </a:extLst>
              </p:cNvPr>
              <p:cNvCxnSpPr/>
              <p:nvPr/>
            </p:nvCxnSpPr>
            <p:spPr bwMode="auto">
              <a:xfrm>
                <a:off x="1589878" y="3324239"/>
                <a:ext cx="64008" cy="0"/>
              </a:xfrm>
              <a:prstGeom prst="line">
                <a:avLst/>
              </a:prstGeom>
              <a:noFill/>
              <a:ln w="15875" cap="flat" cmpd="sng" algn="ctr">
                <a:solidFill>
                  <a:schemeClr val="tx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57E05403-6ABA-F3A1-1543-F0AFEFDE214E}"/>
                  </a:ext>
                </a:extLst>
              </p:cNvPr>
              <p:cNvCxnSpPr/>
              <p:nvPr/>
            </p:nvCxnSpPr>
            <p:spPr bwMode="auto">
              <a:xfrm>
                <a:off x="1589878" y="3690600"/>
                <a:ext cx="64008" cy="0"/>
              </a:xfrm>
              <a:prstGeom prst="line">
                <a:avLst/>
              </a:prstGeom>
              <a:noFill/>
              <a:ln w="15875" cap="flat" cmpd="sng" algn="ctr">
                <a:solidFill>
                  <a:schemeClr val="tx1"/>
                </a:solidFill>
                <a:prstDash val="solid"/>
                <a:round/>
                <a:headEnd type="none" w="med" len="med"/>
                <a:tailEnd type="none" w="med" len="med"/>
              </a:ln>
              <a:effectLst/>
            </p:spPr>
          </p:cxnSp>
        </p:grpSp>
        <p:sp>
          <p:nvSpPr>
            <p:cNvPr id="22" name="TextBox 21">
              <a:extLst>
                <a:ext uri="{FF2B5EF4-FFF2-40B4-BE49-F238E27FC236}">
                  <a16:creationId xmlns:a16="http://schemas.microsoft.com/office/drawing/2014/main" id="{B57791E2-7781-8D8F-5698-5195B0CC6C70}"/>
                </a:ext>
              </a:extLst>
            </p:cNvPr>
            <p:cNvSpPr txBox="1"/>
            <p:nvPr/>
          </p:nvSpPr>
          <p:spPr bwMode="auto">
            <a:xfrm>
              <a:off x="1278226" y="1682371"/>
              <a:ext cx="36901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pitchFamily="2" charset="77"/>
                  <a:cs typeface="Poppins" pitchFamily="2" charset="77"/>
                </a:rPr>
                <a:t>25</a:t>
              </a:r>
            </a:p>
          </p:txBody>
        </p:sp>
        <p:sp>
          <p:nvSpPr>
            <p:cNvPr id="23" name="TextBox 22">
              <a:extLst>
                <a:ext uri="{FF2B5EF4-FFF2-40B4-BE49-F238E27FC236}">
                  <a16:creationId xmlns:a16="http://schemas.microsoft.com/office/drawing/2014/main" id="{5A4587C5-F18B-53F8-6495-209BDD1CA59B}"/>
                </a:ext>
              </a:extLst>
            </p:cNvPr>
            <p:cNvSpPr txBox="1"/>
            <p:nvPr/>
          </p:nvSpPr>
          <p:spPr bwMode="auto">
            <a:xfrm>
              <a:off x="1366391" y="2048731"/>
              <a:ext cx="28084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pitchFamily="2" charset="77"/>
                  <a:cs typeface="Poppins" pitchFamily="2" charset="77"/>
                </a:rPr>
                <a:t>0</a:t>
              </a:r>
            </a:p>
          </p:txBody>
        </p:sp>
        <p:sp>
          <p:nvSpPr>
            <p:cNvPr id="24" name="TextBox 23">
              <a:extLst>
                <a:ext uri="{FF2B5EF4-FFF2-40B4-BE49-F238E27FC236}">
                  <a16:creationId xmlns:a16="http://schemas.microsoft.com/office/drawing/2014/main" id="{E6B4A845-6988-896C-ED29-B3711627F78D}"/>
                </a:ext>
              </a:extLst>
            </p:cNvPr>
            <p:cNvSpPr txBox="1"/>
            <p:nvPr/>
          </p:nvSpPr>
          <p:spPr bwMode="auto">
            <a:xfrm>
              <a:off x="1193267" y="2415091"/>
              <a:ext cx="45397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pitchFamily="2" charset="77"/>
                  <a:cs typeface="Poppins" pitchFamily="2" charset="77"/>
                </a:rPr>
                <a:t>-25</a:t>
              </a:r>
            </a:p>
          </p:txBody>
        </p:sp>
        <p:sp>
          <p:nvSpPr>
            <p:cNvPr id="25" name="TextBox 24">
              <a:extLst>
                <a:ext uri="{FF2B5EF4-FFF2-40B4-BE49-F238E27FC236}">
                  <a16:creationId xmlns:a16="http://schemas.microsoft.com/office/drawing/2014/main" id="{F5D265C8-3BAB-092D-6130-4EBEA38EDCA8}"/>
                </a:ext>
              </a:extLst>
            </p:cNvPr>
            <p:cNvSpPr txBox="1"/>
            <p:nvPr/>
          </p:nvSpPr>
          <p:spPr bwMode="auto">
            <a:xfrm>
              <a:off x="1185251" y="2775627"/>
              <a:ext cx="46198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pitchFamily="2" charset="77"/>
                  <a:cs typeface="Poppins" pitchFamily="2" charset="77"/>
                </a:rPr>
                <a:t>-50</a:t>
              </a:r>
            </a:p>
          </p:txBody>
        </p:sp>
        <p:sp>
          <p:nvSpPr>
            <p:cNvPr id="26" name="TextBox 25">
              <a:extLst>
                <a:ext uri="{FF2B5EF4-FFF2-40B4-BE49-F238E27FC236}">
                  <a16:creationId xmlns:a16="http://schemas.microsoft.com/office/drawing/2014/main" id="{A33FBA97-DCF7-EED2-3BD6-610D58509253}"/>
                </a:ext>
              </a:extLst>
            </p:cNvPr>
            <p:cNvSpPr txBox="1"/>
            <p:nvPr/>
          </p:nvSpPr>
          <p:spPr bwMode="auto">
            <a:xfrm>
              <a:off x="1198076" y="3134490"/>
              <a:ext cx="44916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pitchFamily="2" charset="77"/>
                  <a:cs typeface="Poppins" pitchFamily="2" charset="77"/>
                </a:rPr>
                <a:t>-75</a:t>
              </a:r>
            </a:p>
          </p:txBody>
        </p:sp>
        <p:sp>
          <p:nvSpPr>
            <p:cNvPr id="27" name="TextBox 26">
              <a:extLst>
                <a:ext uri="{FF2B5EF4-FFF2-40B4-BE49-F238E27FC236}">
                  <a16:creationId xmlns:a16="http://schemas.microsoft.com/office/drawing/2014/main" id="{288AD555-A72F-2152-6ECB-64791175ED29}"/>
                </a:ext>
              </a:extLst>
            </p:cNvPr>
            <p:cNvSpPr txBox="1"/>
            <p:nvPr/>
          </p:nvSpPr>
          <p:spPr bwMode="auto">
            <a:xfrm>
              <a:off x="1131392" y="3488569"/>
              <a:ext cx="51167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pitchFamily="2" charset="77"/>
                  <a:cs typeface="Poppins" pitchFamily="2" charset="77"/>
                </a:rPr>
                <a:t>-100</a:t>
              </a:r>
            </a:p>
          </p:txBody>
        </p:sp>
        <p:sp>
          <p:nvSpPr>
            <p:cNvPr id="28" name="TextBox 27">
              <a:extLst>
                <a:ext uri="{FF2B5EF4-FFF2-40B4-BE49-F238E27FC236}">
                  <a16:creationId xmlns:a16="http://schemas.microsoft.com/office/drawing/2014/main" id="{2EA506C5-56FA-6E5F-1EB2-69F83D5009BE}"/>
                </a:ext>
              </a:extLst>
            </p:cNvPr>
            <p:cNvSpPr txBox="1"/>
            <p:nvPr/>
          </p:nvSpPr>
          <p:spPr bwMode="auto">
            <a:xfrm>
              <a:off x="5461887" y="1736646"/>
              <a:ext cx="38343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pitchFamily="2" charset="77"/>
                  <a:cs typeface="Poppins" pitchFamily="2" charset="77"/>
                </a:rPr>
                <a:t>PD</a:t>
              </a:r>
            </a:p>
          </p:txBody>
        </p:sp>
        <p:sp>
          <p:nvSpPr>
            <p:cNvPr id="29" name="TextBox 28">
              <a:extLst>
                <a:ext uri="{FF2B5EF4-FFF2-40B4-BE49-F238E27FC236}">
                  <a16:creationId xmlns:a16="http://schemas.microsoft.com/office/drawing/2014/main" id="{3D93BC70-5FCD-370A-2866-F15E6DB5E73D}"/>
                </a:ext>
              </a:extLst>
            </p:cNvPr>
            <p:cNvSpPr txBox="1"/>
            <p:nvPr/>
          </p:nvSpPr>
          <p:spPr bwMode="auto">
            <a:xfrm>
              <a:off x="5477917" y="2473844"/>
              <a:ext cx="36740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pitchFamily="2" charset="77"/>
                  <a:cs typeface="Poppins" pitchFamily="2" charset="77"/>
                </a:rPr>
                <a:t>PR</a:t>
              </a:r>
            </a:p>
          </p:txBody>
        </p:sp>
        <p:sp>
          <p:nvSpPr>
            <p:cNvPr id="32" name="Rectangle 31">
              <a:extLst>
                <a:ext uri="{FF2B5EF4-FFF2-40B4-BE49-F238E27FC236}">
                  <a16:creationId xmlns:a16="http://schemas.microsoft.com/office/drawing/2014/main" id="{B1660B96-9248-14D0-A3C9-4716691999A3}"/>
                </a:ext>
              </a:extLst>
            </p:cNvPr>
            <p:cNvSpPr/>
            <p:nvPr/>
          </p:nvSpPr>
          <p:spPr bwMode="auto">
            <a:xfrm>
              <a:off x="5211670" y="2197263"/>
              <a:ext cx="237201" cy="1457477"/>
            </a:xfrm>
            <a:prstGeom prst="rect">
              <a:avLst/>
            </a:prstGeom>
            <a:solidFill>
              <a:schemeClr val="accent6"/>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33" name="Rectangle 32">
              <a:extLst>
                <a:ext uri="{FF2B5EF4-FFF2-40B4-BE49-F238E27FC236}">
                  <a16:creationId xmlns:a16="http://schemas.microsoft.com/office/drawing/2014/main" id="{C7C51F3D-3FA2-E640-19C1-2D2E08DC6E78}"/>
                </a:ext>
              </a:extLst>
            </p:cNvPr>
            <p:cNvSpPr/>
            <p:nvPr/>
          </p:nvSpPr>
          <p:spPr bwMode="auto">
            <a:xfrm>
              <a:off x="4944101" y="2197263"/>
              <a:ext cx="237201" cy="1457477"/>
            </a:xfrm>
            <a:prstGeom prst="rect">
              <a:avLst/>
            </a:prstGeom>
            <a:solidFill>
              <a:schemeClr val="accent6"/>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34" name="Rectangle 33">
              <a:extLst>
                <a:ext uri="{FF2B5EF4-FFF2-40B4-BE49-F238E27FC236}">
                  <a16:creationId xmlns:a16="http://schemas.microsoft.com/office/drawing/2014/main" id="{940D07B0-5AC7-EFB3-6C94-472A9C8E6065}"/>
                </a:ext>
              </a:extLst>
            </p:cNvPr>
            <p:cNvSpPr/>
            <p:nvPr/>
          </p:nvSpPr>
          <p:spPr bwMode="auto">
            <a:xfrm>
              <a:off x="4408953" y="2197263"/>
              <a:ext cx="237201" cy="1457477"/>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35" name="Rectangle 34">
              <a:extLst>
                <a:ext uri="{FF2B5EF4-FFF2-40B4-BE49-F238E27FC236}">
                  <a16:creationId xmlns:a16="http://schemas.microsoft.com/office/drawing/2014/main" id="{50C34012-D073-BD91-4BF5-6F9B24169F1F}"/>
                </a:ext>
              </a:extLst>
            </p:cNvPr>
            <p:cNvSpPr/>
            <p:nvPr/>
          </p:nvSpPr>
          <p:spPr bwMode="auto">
            <a:xfrm>
              <a:off x="4676527" y="2197263"/>
              <a:ext cx="237201" cy="1457477"/>
            </a:xfrm>
            <a:prstGeom prst="rect">
              <a:avLst/>
            </a:prstGeom>
            <a:solidFill>
              <a:schemeClr val="accent6"/>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36" name="Rectangle 35">
              <a:extLst>
                <a:ext uri="{FF2B5EF4-FFF2-40B4-BE49-F238E27FC236}">
                  <a16:creationId xmlns:a16="http://schemas.microsoft.com/office/drawing/2014/main" id="{A26597F2-AC55-4D0B-6666-FED1DE215091}"/>
                </a:ext>
              </a:extLst>
            </p:cNvPr>
            <p:cNvSpPr/>
            <p:nvPr/>
          </p:nvSpPr>
          <p:spPr bwMode="auto">
            <a:xfrm>
              <a:off x="4141379" y="2197263"/>
              <a:ext cx="237201" cy="1457477"/>
            </a:xfrm>
            <a:prstGeom prst="rect">
              <a:avLst/>
            </a:prstGeom>
            <a:solidFill>
              <a:schemeClr val="accent6"/>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37" name="Rectangle 36">
              <a:extLst>
                <a:ext uri="{FF2B5EF4-FFF2-40B4-BE49-F238E27FC236}">
                  <a16:creationId xmlns:a16="http://schemas.microsoft.com/office/drawing/2014/main" id="{B3003BA6-0AA3-1F8F-A8ED-995BDC60BD83}"/>
                </a:ext>
              </a:extLst>
            </p:cNvPr>
            <p:cNvSpPr/>
            <p:nvPr/>
          </p:nvSpPr>
          <p:spPr bwMode="auto">
            <a:xfrm>
              <a:off x="3873805" y="2197263"/>
              <a:ext cx="237201" cy="1457477"/>
            </a:xfrm>
            <a:prstGeom prst="rect">
              <a:avLst/>
            </a:prstGeom>
            <a:solidFill>
              <a:schemeClr val="accent6"/>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38" name="Rectangle 37">
              <a:extLst>
                <a:ext uri="{FF2B5EF4-FFF2-40B4-BE49-F238E27FC236}">
                  <a16:creationId xmlns:a16="http://schemas.microsoft.com/office/drawing/2014/main" id="{8F005866-3FBF-E9E2-FB90-3E49E2F9FA5D}"/>
                </a:ext>
              </a:extLst>
            </p:cNvPr>
            <p:cNvSpPr/>
            <p:nvPr/>
          </p:nvSpPr>
          <p:spPr bwMode="auto">
            <a:xfrm>
              <a:off x="3606231" y="2197264"/>
              <a:ext cx="237201" cy="852344"/>
            </a:xfrm>
            <a:prstGeom prst="rect">
              <a:avLst/>
            </a:prstGeom>
            <a:solidFill>
              <a:schemeClr val="accent6"/>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39" name="Rectangle 38">
              <a:extLst>
                <a:ext uri="{FF2B5EF4-FFF2-40B4-BE49-F238E27FC236}">
                  <a16:creationId xmlns:a16="http://schemas.microsoft.com/office/drawing/2014/main" id="{C89A6EA5-1190-0161-C455-288E256DE5B2}"/>
                </a:ext>
              </a:extLst>
            </p:cNvPr>
            <p:cNvSpPr/>
            <p:nvPr/>
          </p:nvSpPr>
          <p:spPr bwMode="auto">
            <a:xfrm>
              <a:off x="3338657" y="2206790"/>
              <a:ext cx="237201" cy="578358"/>
            </a:xfrm>
            <a:prstGeom prst="rect">
              <a:avLst/>
            </a:prstGeom>
            <a:solidFill>
              <a:schemeClr val="accent6"/>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0" name="Rectangle 39">
              <a:extLst>
                <a:ext uri="{FF2B5EF4-FFF2-40B4-BE49-F238E27FC236}">
                  <a16:creationId xmlns:a16="http://schemas.microsoft.com/office/drawing/2014/main" id="{1BDE35B3-13AD-A4E4-5099-B106D2EB5261}"/>
                </a:ext>
              </a:extLst>
            </p:cNvPr>
            <p:cNvSpPr/>
            <p:nvPr/>
          </p:nvSpPr>
          <p:spPr bwMode="auto">
            <a:xfrm>
              <a:off x="3071083" y="2202027"/>
              <a:ext cx="237201" cy="525604"/>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1" name="Rectangle 40">
              <a:extLst>
                <a:ext uri="{FF2B5EF4-FFF2-40B4-BE49-F238E27FC236}">
                  <a16:creationId xmlns:a16="http://schemas.microsoft.com/office/drawing/2014/main" id="{454E1F00-3B32-1CA9-59D1-D67F5C5D2252}"/>
                </a:ext>
              </a:extLst>
            </p:cNvPr>
            <p:cNvSpPr/>
            <p:nvPr/>
          </p:nvSpPr>
          <p:spPr bwMode="auto">
            <a:xfrm>
              <a:off x="2803509" y="2206790"/>
              <a:ext cx="237201" cy="330750"/>
            </a:xfrm>
            <a:prstGeom prst="rect">
              <a:avLst/>
            </a:prstGeom>
            <a:solidFill>
              <a:schemeClr val="accent6"/>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2" name="Rectangle 41">
              <a:extLst>
                <a:ext uri="{FF2B5EF4-FFF2-40B4-BE49-F238E27FC236}">
                  <a16:creationId xmlns:a16="http://schemas.microsoft.com/office/drawing/2014/main" id="{BACD9B40-FE68-93C7-DA9D-99C976B655D3}"/>
                </a:ext>
              </a:extLst>
            </p:cNvPr>
            <p:cNvSpPr/>
            <p:nvPr/>
          </p:nvSpPr>
          <p:spPr bwMode="auto">
            <a:xfrm>
              <a:off x="2535935" y="2197259"/>
              <a:ext cx="237201" cy="243366"/>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3" name="Rectangle 42">
              <a:extLst>
                <a:ext uri="{FF2B5EF4-FFF2-40B4-BE49-F238E27FC236}">
                  <a16:creationId xmlns:a16="http://schemas.microsoft.com/office/drawing/2014/main" id="{C5FF93E4-AA46-8B85-17E4-E5C289E0B045}"/>
                </a:ext>
              </a:extLst>
            </p:cNvPr>
            <p:cNvSpPr/>
            <p:nvPr/>
          </p:nvSpPr>
          <p:spPr bwMode="auto">
            <a:xfrm>
              <a:off x="2268361" y="2205821"/>
              <a:ext cx="237201" cy="18288"/>
            </a:xfrm>
            <a:prstGeom prst="rect">
              <a:avLst/>
            </a:prstGeom>
            <a:solidFill>
              <a:schemeClr val="accent6"/>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cxnSp>
          <p:nvCxnSpPr>
            <p:cNvPr id="15" name="Straight Connector 14">
              <a:extLst>
                <a:ext uri="{FF2B5EF4-FFF2-40B4-BE49-F238E27FC236}">
                  <a16:creationId xmlns:a16="http://schemas.microsoft.com/office/drawing/2014/main" id="{C2541BDC-604B-563C-59B1-C4583E19C62F}"/>
                </a:ext>
              </a:extLst>
            </p:cNvPr>
            <p:cNvCxnSpPr/>
            <p:nvPr/>
          </p:nvCxnSpPr>
          <p:spPr bwMode="auto">
            <a:xfrm>
              <a:off x="1660693" y="2198542"/>
              <a:ext cx="3881576" cy="0"/>
            </a:xfrm>
            <a:prstGeom prst="line">
              <a:avLst/>
            </a:prstGeom>
            <a:noFill/>
            <a:ln w="15875" cap="flat" cmpd="sng" algn="ctr">
              <a:solidFill>
                <a:schemeClr val="tx1"/>
              </a:solidFill>
              <a:prstDash val="solid"/>
              <a:round/>
              <a:headEnd type="none" w="med" len="med"/>
              <a:tailEnd type="none" w="med" len="med"/>
            </a:ln>
            <a:effectLst/>
          </p:spPr>
        </p:cxnSp>
        <p:grpSp>
          <p:nvGrpSpPr>
            <p:cNvPr id="73" name="Group 72">
              <a:extLst>
                <a:ext uri="{FF2B5EF4-FFF2-40B4-BE49-F238E27FC236}">
                  <a16:creationId xmlns:a16="http://schemas.microsoft.com/office/drawing/2014/main" id="{A8DCF5F2-BA08-721A-3CC8-66A6CA36CC4F}"/>
                </a:ext>
              </a:extLst>
            </p:cNvPr>
            <p:cNvGrpSpPr/>
            <p:nvPr/>
          </p:nvGrpSpPr>
          <p:grpSpPr>
            <a:xfrm>
              <a:off x="1667418" y="3053406"/>
              <a:ext cx="1600998" cy="690676"/>
              <a:chOff x="1667418" y="3089266"/>
              <a:chExt cx="1600998" cy="690676"/>
            </a:xfrm>
          </p:grpSpPr>
          <p:sp>
            <p:nvSpPr>
              <p:cNvPr id="44" name="Rectangle 43">
                <a:extLst>
                  <a:ext uri="{FF2B5EF4-FFF2-40B4-BE49-F238E27FC236}">
                    <a16:creationId xmlns:a16="http://schemas.microsoft.com/office/drawing/2014/main" id="{A84730D4-5A8D-D13B-6689-69979B9D677A}"/>
                  </a:ext>
                </a:extLst>
              </p:cNvPr>
              <p:cNvSpPr/>
              <p:nvPr/>
            </p:nvSpPr>
            <p:spPr bwMode="auto">
              <a:xfrm>
                <a:off x="1734201" y="3160824"/>
                <a:ext cx="137160" cy="137160"/>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5" name="Rectangle 44">
                <a:extLst>
                  <a:ext uri="{FF2B5EF4-FFF2-40B4-BE49-F238E27FC236}">
                    <a16:creationId xmlns:a16="http://schemas.microsoft.com/office/drawing/2014/main" id="{2AD3558D-2D9A-C8C1-FBBE-07394666D636}"/>
                  </a:ext>
                </a:extLst>
              </p:cNvPr>
              <p:cNvSpPr/>
              <p:nvPr/>
            </p:nvSpPr>
            <p:spPr bwMode="auto">
              <a:xfrm>
                <a:off x="1734201" y="3340967"/>
                <a:ext cx="137160" cy="137160"/>
              </a:xfrm>
              <a:prstGeom prst="rect">
                <a:avLst/>
              </a:pr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46" name="TextBox 45">
                <a:extLst>
                  <a:ext uri="{FF2B5EF4-FFF2-40B4-BE49-F238E27FC236}">
                    <a16:creationId xmlns:a16="http://schemas.microsoft.com/office/drawing/2014/main" id="{528C99BA-4032-5A3A-D03B-189093280A04}"/>
                  </a:ext>
                </a:extLst>
              </p:cNvPr>
              <p:cNvSpPr txBox="1"/>
              <p:nvPr/>
            </p:nvSpPr>
            <p:spPr bwMode="auto">
              <a:xfrm>
                <a:off x="1833408" y="3089266"/>
                <a:ext cx="134844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pitchFamily="2" charset="77"/>
                    <a:cs typeface="Poppins" pitchFamily="2" charset="77"/>
                  </a:rPr>
                  <a:t>Without prior tx</a:t>
                </a:r>
              </a:p>
            </p:txBody>
          </p:sp>
          <p:sp>
            <p:nvSpPr>
              <p:cNvPr id="47" name="TextBox 46">
                <a:extLst>
                  <a:ext uri="{FF2B5EF4-FFF2-40B4-BE49-F238E27FC236}">
                    <a16:creationId xmlns:a16="http://schemas.microsoft.com/office/drawing/2014/main" id="{F8133F9C-6304-D6D4-217C-94A286E4D015}"/>
                  </a:ext>
                </a:extLst>
              </p:cNvPr>
              <p:cNvSpPr txBox="1"/>
              <p:nvPr/>
            </p:nvSpPr>
            <p:spPr bwMode="auto">
              <a:xfrm>
                <a:off x="1833408" y="3283927"/>
                <a:ext cx="109677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pitchFamily="2" charset="77"/>
                    <a:cs typeface="Poppins" pitchFamily="2" charset="77"/>
                  </a:rPr>
                  <a:t>With prior tx</a:t>
                </a:r>
              </a:p>
            </p:txBody>
          </p:sp>
          <p:sp>
            <p:nvSpPr>
              <p:cNvPr id="48" name="TextBox 47">
                <a:extLst>
                  <a:ext uri="{FF2B5EF4-FFF2-40B4-BE49-F238E27FC236}">
                    <a16:creationId xmlns:a16="http://schemas.microsoft.com/office/drawing/2014/main" id="{AAD59B11-30E5-D55C-05CC-46B1E57B69A7}"/>
                  </a:ext>
                </a:extLst>
              </p:cNvPr>
              <p:cNvSpPr txBox="1"/>
              <p:nvPr/>
            </p:nvSpPr>
            <p:spPr bwMode="auto">
              <a:xfrm>
                <a:off x="1833408" y="3478587"/>
                <a:ext cx="143500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pitchFamily="2" charset="77"/>
                    <a:cs typeface="Poppins" pitchFamily="2" charset="77"/>
                  </a:rPr>
                  <a:t>Indicate surgery</a:t>
                </a:r>
              </a:p>
            </p:txBody>
          </p:sp>
          <p:sp>
            <p:nvSpPr>
              <p:cNvPr id="49" name="TextBox 48">
                <a:extLst>
                  <a:ext uri="{FF2B5EF4-FFF2-40B4-BE49-F238E27FC236}">
                    <a16:creationId xmlns:a16="http://schemas.microsoft.com/office/drawing/2014/main" id="{10E15828-8AD2-25D4-6FDC-C738E6603D80}"/>
                  </a:ext>
                </a:extLst>
              </p:cNvPr>
              <p:cNvSpPr txBox="1"/>
              <p:nvPr/>
            </p:nvSpPr>
            <p:spPr bwMode="auto">
              <a:xfrm>
                <a:off x="1667418" y="3502943"/>
                <a:ext cx="26000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pitchFamily="2" charset="77"/>
                    <a:cs typeface="Poppins" pitchFamily="2" charset="77"/>
                  </a:rPr>
                  <a:t>*</a:t>
                </a:r>
              </a:p>
            </p:txBody>
          </p:sp>
        </p:grpSp>
        <p:sp>
          <p:nvSpPr>
            <p:cNvPr id="50" name="TextBox 49">
              <a:extLst>
                <a:ext uri="{FF2B5EF4-FFF2-40B4-BE49-F238E27FC236}">
                  <a16:creationId xmlns:a16="http://schemas.microsoft.com/office/drawing/2014/main" id="{DBBAD3B2-14D9-2A5A-6292-6A9DAE77101C}"/>
                </a:ext>
              </a:extLst>
            </p:cNvPr>
            <p:cNvSpPr txBox="1"/>
            <p:nvPr/>
          </p:nvSpPr>
          <p:spPr bwMode="auto">
            <a:xfrm>
              <a:off x="1670672" y="1582850"/>
              <a:ext cx="386385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lang="en-US" sz="1200" dirty="0">
                  <a:solidFill>
                    <a:schemeClr val="tx1">
                      <a:lumMod val="75000"/>
                      <a:lumOff val="25000"/>
                    </a:schemeClr>
                  </a:solidFill>
                  <a:latin typeface="Poppins Medium" pitchFamily="2" charset="77"/>
                  <a:cs typeface="Poppins Medium" pitchFamily="2" charset="77"/>
                </a:rPr>
                <a:t>T-DXd 5.4 mg/kg (n = 14)</a:t>
              </a:r>
            </a:p>
          </p:txBody>
        </p:sp>
        <p:sp>
          <p:nvSpPr>
            <p:cNvPr id="51" name="TextBox 50">
              <a:extLst>
                <a:ext uri="{FF2B5EF4-FFF2-40B4-BE49-F238E27FC236}">
                  <a16:creationId xmlns:a16="http://schemas.microsoft.com/office/drawing/2014/main" id="{D0E5978E-AF12-4891-3480-1B317629E66D}"/>
                </a:ext>
              </a:extLst>
            </p:cNvPr>
            <p:cNvSpPr txBox="1"/>
            <p:nvPr/>
          </p:nvSpPr>
          <p:spPr bwMode="auto">
            <a:xfrm>
              <a:off x="1641232" y="1270372"/>
              <a:ext cx="894470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spcBef>
                  <a:spcPct val="50000"/>
                </a:spcBef>
                <a:spcAft>
                  <a:spcPct val="0"/>
                </a:spcAft>
                <a:defRPr/>
              </a:pPr>
              <a:r>
                <a:rPr lang="en-US" sz="1600" b="1" dirty="0">
                  <a:latin typeface="Poppins" panose="00000500000000000000" pitchFamily="2" charset="0"/>
                  <a:cs typeface="Poppins" panose="00000500000000000000" pitchFamily="2" charset="0"/>
                </a:rPr>
                <a:t>Change in Sum of Diameter in Brain Lesion(s) Size From Baseline</a:t>
              </a:r>
            </a:p>
          </p:txBody>
        </p:sp>
        <p:sp>
          <p:nvSpPr>
            <p:cNvPr id="54" name="TextBox 53">
              <a:extLst>
                <a:ext uri="{FF2B5EF4-FFF2-40B4-BE49-F238E27FC236}">
                  <a16:creationId xmlns:a16="http://schemas.microsoft.com/office/drawing/2014/main" id="{CA61DCB6-AD67-BB2E-9AA4-AB29A325D6F9}"/>
                </a:ext>
              </a:extLst>
            </p:cNvPr>
            <p:cNvSpPr txBox="1"/>
            <p:nvPr/>
          </p:nvSpPr>
          <p:spPr bwMode="auto">
            <a:xfrm>
              <a:off x="6737684" y="1582850"/>
              <a:ext cx="387073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lang="en-US" sz="1200" dirty="0">
                  <a:solidFill>
                    <a:schemeClr val="tx1">
                      <a:lumMod val="75000"/>
                      <a:lumOff val="25000"/>
                    </a:schemeClr>
                  </a:solidFill>
                  <a:latin typeface="Poppins Medium" pitchFamily="2" charset="77"/>
                  <a:cs typeface="Poppins Medium" pitchFamily="2" charset="77"/>
                </a:rPr>
                <a:t>Pooled T-DXd 6.4 mg/kg (n = 27)</a:t>
              </a:r>
            </a:p>
          </p:txBody>
        </p:sp>
        <p:sp>
          <p:nvSpPr>
            <p:cNvPr id="62" name="TextBox 61">
              <a:extLst>
                <a:ext uri="{FF2B5EF4-FFF2-40B4-BE49-F238E27FC236}">
                  <a16:creationId xmlns:a16="http://schemas.microsoft.com/office/drawing/2014/main" id="{28515361-4AD1-E563-7234-E3EDB11CF70E}"/>
                </a:ext>
              </a:extLst>
            </p:cNvPr>
            <p:cNvSpPr txBox="1"/>
            <p:nvPr/>
          </p:nvSpPr>
          <p:spPr bwMode="auto">
            <a:xfrm>
              <a:off x="6345072" y="1680392"/>
              <a:ext cx="36901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pitchFamily="2" charset="77"/>
                  <a:cs typeface="Poppins" pitchFamily="2" charset="77"/>
                </a:rPr>
                <a:t>25</a:t>
              </a:r>
            </a:p>
          </p:txBody>
        </p:sp>
        <p:sp>
          <p:nvSpPr>
            <p:cNvPr id="63" name="TextBox 62">
              <a:extLst>
                <a:ext uri="{FF2B5EF4-FFF2-40B4-BE49-F238E27FC236}">
                  <a16:creationId xmlns:a16="http://schemas.microsoft.com/office/drawing/2014/main" id="{1BB13237-9670-340A-2210-075D441E3C28}"/>
                </a:ext>
              </a:extLst>
            </p:cNvPr>
            <p:cNvSpPr txBox="1"/>
            <p:nvPr/>
          </p:nvSpPr>
          <p:spPr bwMode="auto">
            <a:xfrm>
              <a:off x="6433237" y="2048088"/>
              <a:ext cx="28084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pitchFamily="2" charset="77"/>
                  <a:cs typeface="Poppins" pitchFamily="2" charset="77"/>
                </a:rPr>
                <a:t>0</a:t>
              </a:r>
            </a:p>
          </p:txBody>
        </p:sp>
        <p:sp>
          <p:nvSpPr>
            <p:cNvPr id="64" name="TextBox 63">
              <a:extLst>
                <a:ext uri="{FF2B5EF4-FFF2-40B4-BE49-F238E27FC236}">
                  <a16:creationId xmlns:a16="http://schemas.microsoft.com/office/drawing/2014/main" id="{0FCC8280-3F3D-1438-E1D8-4104FBA1CD50}"/>
                </a:ext>
              </a:extLst>
            </p:cNvPr>
            <p:cNvSpPr txBox="1"/>
            <p:nvPr/>
          </p:nvSpPr>
          <p:spPr bwMode="auto">
            <a:xfrm>
              <a:off x="6260113" y="2415784"/>
              <a:ext cx="45397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pitchFamily="2" charset="77"/>
                  <a:cs typeface="Poppins" pitchFamily="2" charset="77"/>
                </a:rPr>
                <a:t>-25</a:t>
              </a:r>
            </a:p>
          </p:txBody>
        </p:sp>
        <p:sp>
          <p:nvSpPr>
            <p:cNvPr id="65" name="TextBox 64">
              <a:extLst>
                <a:ext uri="{FF2B5EF4-FFF2-40B4-BE49-F238E27FC236}">
                  <a16:creationId xmlns:a16="http://schemas.microsoft.com/office/drawing/2014/main" id="{3F58146C-A529-0D3D-8231-605B1E37F22E}"/>
                </a:ext>
              </a:extLst>
            </p:cNvPr>
            <p:cNvSpPr txBox="1"/>
            <p:nvPr/>
          </p:nvSpPr>
          <p:spPr bwMode="auto">
            <a:xfrm>
              <a:off x="6252097" y="2783480"/>
              <a:ext cx="46198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pitchFamily="2" charset="77"/>
                  <a:cs typeface="Poppins" pitchFamily="2" charset="77"/>
                </a:rPr>
                <a:t>-50</a:t>
              </a:r>
            </a:p>
          </p:txBody>
        </p:sp>
        <p:sp>
          <p:nvSpPr>
            <p:cNvPr id="66" name="TextBox 65">
              <a:extLst>
                <a:ext uri="{FF2B5EF4-FFF2-40B4-BE49-F238E27FC236}">
                  <a16:creationId xmlns:a16="http://schemas.microsoft.com/office/drawing/2014/main" id="{8C6E5C86-E9CE-1DCC-78AC-48F00844060E}"/>
                </a:ext>
              </a:extLst>
            </p:cNvPr>
            <p:cNvSpPr txBox="1"/>
            <p:nvPr/>
          </p:nvSpPr>
          <p:spPr bwMode="auto">
            <a:xfrm>
              <a:off x="6264922" y="3151176"/>
              <a:ext cx="44916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pitchFamily="2" charset="77"/>
                  <a:cs typeface="Poppins" pitchFamily="2" charset="77"/>
                </a:rPr>
                <a:t>-75</a:t>
              </a:r>
            </a:p>
          </p:txBody>
        </p:sp>
        <p:sp>
          <p:nvSpPr>
            <p:cNvPr id="67" name="TextBox 66">
              <a:extLst>
                <a:ext uri="{FF2B5EF4-FFF2-40B4-BE49-F238E27FC236}">
                  <a16:creationId xmlns:a16="http://schemas.microsoft.com/office/drawing/2014/main" id="{5BCC0E10-7308-511B-4E13-70A52F8AD30B}"/>
                </a:ext>
              </a:extLst>
            </p:cNvPr>
            <p:cNvSpPr txBox="1"/>
            <p:nvPr/>
          </p:nvSpPr>
          <p:spPr bwMode="auto">
            <a:xfrm>
              <a:off x="6202404" y="3518874"/>
              <a:ext cx="51167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pitchFamily="2" charset="77"/>
                  <a:cs typeface="Poppins" pitchFamily="2" charset="77"/>
                </a:rPr>
                <a:t>-100</a:t>
              </a:r>
            </a:p>
          </p:txBody>
        </p:sp>
        <p:sp>
          <p:nvSpPr>
            <p:cNvPr id="68" name="TextBox 67">
              <a:extLst>
                <a:ext uri="{FF2B5EF4-FFF2-40B4-BE49-F238E27FC236}">
                  <a16:creationId xmlns:a16="http://schemas.microsoft.com/office/drawing/2014/main" id="{226A2398-72BA-9311-F761-0D90B3EA9483}"/>
                </a:ext>
              </a:extLst>
            </p:cNvPr>
            <p:cNvSpPr txBox="1"/>
            <p:nvPr/>
          </p:nvSpPr>
          <p:spPr bwMode="auto">
            <a:xfrm>
              <a:off x="10528733" y="1734667"/>
              <a:ext cx="38343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pitchFamily="2" charset="77"/>
                  <a:cs typeface="Poppins" pitchFamily="2" charset="77"/>
                </a:rPr>
                <a:t>PD</a:t>
              </a:r>
            </a:p>
          </p:txBody>
        </p:sp>
        <p:sp>
          <p:nvSpPr>
            <p:cNvPr id="69" name="TextBox 68">
              <a:extLst>
                <a:ext uri="{FF2B5EF4-FFF2-40B4-BE49-F238E27FC236}">
                  <a16:creationId xmlns:a16="http://schemas.microsoft.com/office/drawing/2014/main" id="{2F0354D7-9BAE-3253-919B-9E0668FA6F60}"/>
                </a:ext>
              </a:extLst>
            </p:cNvPr>
            <p:cNvSpPr txBox="1"/>
            <p:nvPr/>
          </p:nvSpPr>
          <p:spPr bwMode="auto">
            <a:xfrm>
              <a:off x="10544763" y="2471865"/>
              <a:ext cx="36740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pitchFamily="2" charset="77"/>
                  <a:cs typeface="Poppins" pitchFamily="2" charset="77"/>
                </a:rPr>
                <a:t>PR</a:t>
              </a:r>
            </a:p>
          </p:txBody>
        </p:sp>
        <p:sp>
          <p:nvSpPr>
            <p:cNvPr id="81" name="Rectangle 80">
              <a:extLst>
                <a:ext uri="{FF2B5EF4-FFF2-40B4-BE49-F238E27FC236}">
                  <a16:creationId xmlns:a16="http://schemas.microsoft.com/office/drawing/2014/main" id="{EF0F0211-7B11-F05B-A3A8-E364BDB657CE}"/>
                </a:ext>
              </a:extLst>
            </p:cNvPr>
            <p:cNvSpPr/>
            <p:nvPr/>
          </p:nvSpPr>
          <p:spPr bwMode="auto">
            <a:xfrm>
              <a:off x="6780245" y="1914195"/>
              <a:ext cx="109728" cy="274121"/>
            </a:xfrm>
            <a:prstGeom prst="rect">
              <a:avLst/>
            </a:pr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01" name="Rectangle 100">
              <a:extLst>
                <a:ext uri="{FF2B5EF4-FFF2-40B4-BE49-F238E27FC236}">
                  <a16:creationId xmlns:a16="http://schemas.microsoft.com/office/drawing/2014/main" id="{031E8617-2ED1-DEF5-2D44-22ADBCBF058B}"/>
                </a:ext>
              </a:extLst>
            </p:cNvPr>
            <p:cNvSpPr/>
            <p:nvPr/>
          </p:nvSpPr>
          <p:spPr bwMode="auto">
            <a:xfrm>
              <a:off x="6916707" y="2068689"/>
              <a:ext cx="109728" cy="127412"/>
            </a:xfrm>
            <a:prstGeom prst="rect">
              <a:avLst/>
            </a:pr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04" name="Rectangle 103">
              <a:extLst>
                <a:ext uri="{FF2B5EF4-FFF2-40B4-BE49-F238E27FC236}">
                  <a16:creationId xmlns:a16="http://schemas.microsoft.com/office/drawing/2014/main" id="{0D10F03C-209A-68CD-76B6-EC52F469D4FE}"/>
                </a:ext>
              </a:extLst>
            </p:cNvPr>
            <p:cNvSpPr/>
            <p:nvPr/>
          </p:nvSpPr>
          <p:spPr bwMode="auto">
            <a:xfrm>
              <a:off x="7053169" y="2068689"/>
              <a:ext cx="109728" cy="127412"/>
            </a:xfrm>
            <a:prstGeom prst="rect">
              <a:avLst/>
            </a:pr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05" name="Rectangle 104">
              <a:extLst>
                <a:ext uri="{FF2B5EF4-FFF2-40B4-BE49-F238E27FC236}">
                  <a16:creationId xmlns:a16="http://schemas.microsoft.com/office/drawing/2014/main" id="{31240B5A-4C64-AFDA-917D-2EF33A857EB2}"/>
                </a:ext>
              </a:extLst>
            </p:cNvPr>
            <p:cNvSpPr/>
            <p:nvPr/>
          </p:nvSpPr>
          <p:spPr bwMode="auto">
            <a:xfrm>
              <a:off x="7189631" y="2068689"/>
              <a:ext cx="109728" cy="127412"/>
            </a:xfrm>
            <a:prstGeom prst="rect">
              <a:avLst/>
            </a:pr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06" name="Rectangle 105">
              <a:extLst>
                <a:ext uri="{FF2B5EF4-FFF2-40B4-BE49-F238E27FC236}">
                  <a16:creationId xmlns:a16="http://schemas.microsoft.com/office/drawing/2014/main" id="{39C5D12B-30CB-CEE6-F2D6-6AF2FF43E32D}"/>
                </a:ext>
              </a:extLst>
            </p:cNvPr>
            <p:cNvSpPr/>
            <p:nvPr/>
          </p:nvSpPr>
          <p:spPr bwMode="auto">
            <a:xfrm>
              <a:off x="7326093" y="2199316"/>
              <a:ext cx="109728" cy="18288"/>
            </a:xfrm>
            <a:prstGeom prst="rect">
              <a:avLst/>
            </a:pr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07" name="Rectangle 106">
              <a:extLst>
                <a:ext uri="{FF2B5EF4-FFF2-40B4-BE49-F238E27FC236}">
                  <a16:creationId xmlns:a16="http://schemas.microsoft.com/office/drawing/2014/main" id="{9C4D4C95-1EB2-3F4E-6690-6B4FB1429DD5}"/>
                </a:ext>
              </a:extLst>
            </p:cNvPr>
            <p:cNvSpPr/>
            <p:nvPr/>
          </p:nvSpPr>
          <p:spPr bwMode="auto">
            <a:xfrm>
              <a:off x="7462555" y="2199316"/>
              <a:ext cx="109728" cy="18288"/>
            </a:xfrm>
            <a:prstGeom prst="rect">
              <a:avLst/>
            </a:pr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08" name="Rectangle 107">
              <a:extLst>
                <a:ext uri="{FF2B5EF4-FFF2-40B4-BE49-F238E27FC236}">
                  <a16:creationId xmlns:a16="http://schemas.microsoft.com/office/drawing/2014/main" id="{1AE0CC66-C44F-F335-2A66-61991A612B14}"/>
                </a:ext>
              </a:extLst>
            </p:cNvPr>
            <p:cNvSpPr/>
            <p:nvPr/>
          </p:nvSpPr>
          <p:spPr bwMode="auto">
            <a:xfrm>
              <a:off x="7599017" y="2204811"/>
              <a:ext cx="109728" cy="82436"/>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09" name="Rectangle 108">
              <a:extLst>
                <a:ext uri="{FF2B5EF4-FFF2-40B4-BE49-F238E27FC236}">
                  <a16:creationId xmlns:a16="http://schemas.microsoft.com/office/drawing/2014/main" id="{6A7FB1CA-07F6-E09F-FDFA-BFB5C96E21E0}"/>
                </a:ext>
              </a:extLst>
            </p:cNvPr>
            <p:cNvSpPr/>
            <p:nvPr/>
          </p:nvSpPr>
          <p:spPr bwMode="auto">
            <a:xfrm>
              <a:off x="7731701" y="2204811"/>
              <a:ext cx="109728" cy="141322"/>
            </a:xfrm>
            <a:prstGeom prst="rect">
              <a:avLst/>
            </a:prstGeom>
            <a:solidFill>
              <a:schemeClr val="accent6"/>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10" name="Rectangle 109">
              <a:extLst>
                <a:ext uri="{FF2B5EF4-FFF2-40B4-BE49-F238E27FC236}">
                  <a16:creationId xmlns:a16="http://schemas.microsoft.com/office/drawing/2014/main" id="{DE4B72D6-1E7D-F8BC-EF8D-4843C433E972}"/>
                </a:ext>
              </a:extLst>
            </p:cNvPr>
            <p:cNvSpPr/>
            <p:nvPr/>
          </p:nvSpPr>
          <p:spPr bwMode="auto">
            <a:xfrm>
              <a:off x="7869429" y="2204811"/>
              <a:ext cx="109728" cy="157084"/>
            </a:xfrm>
            <a:prstGeom prst="rect">
              <a:avLst/>
            </a:prstGeom>
            <a:solidFill>
              <a:schemeClr val="accent6"/>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11" name="Rectangle 110">
              <a:extLst>
                <a:ext uri="{FF2B5EF4-FFF2-40B4-BE49-F238E27FC236}">
                  <a16:creationId xmlns:a16="http://schemas.microsoft.com/office/drawing/2014/main" id="{A6701FFA-8D98-BC8D-3C5E-0E1D80914263}"/>
                </a:ext>
              </a:extLst>
            </p:cNvPr>
            <p:cNvSpPr/>
            <p:nvPr/>
          </p:nvSpPr>
          <p:spPr bwMode="auto">
            <a:xfrm>
              <a:off x="8008403" y="2204811"/>
              <a:ext cx="109728" cy="280178"/>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12" name="Rectangle 111">
              <a:extLst>
                <a:ext uri="{FF2B5EF4-FFF2-40B4-BE49-F238E27FC236}">
                  <a16:creationId xmlns:a16="http://schemas.microsoft.com/office/drawing/2014/main" id="{280E93FC-2CF5-2287-CD61-ECFFF02CBB86}"/>
                </a:ext>
              </a:extLst>
            </p:cNvPr>
            <p:cNvSpPr/>
            <p:nvPr/>
          </p:nvSpPr>
          <p:spPr bwMode="auto">
            <a:xfrm>
              <a:off x="8144865" y="2204811"/>
              <a:ext cx="109728" cy="305298"/>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13" name="Rectangle 112">
              <a:extLst>
                <a:ext uri="{FF2B5EF4-FFF2-40B4-BE49-F238E27FC236}">
                  <a16:creationId xmlns:a16="http://schemas.microsoft.com/office/drawing/2014/main" id="{61C3F570-7C62-1C90-3927-E75A41B46A14}"/>
                </a:ext>
              </a:extLst>
            </p:cNvPr>
            <p:cNvSpPr/>
            <p:nvPr/>
          </p:nvSpPr>
          <p:spPr bwMode="auto">
            <a:xfrm>
              <a:off x="8281327" y="2193811"/>
              <a:ext cx="109728" cy="472043"/>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14" name="Rectangle 113">
              <a:extLst>
                <a:ext uri="{FF2B5EF4-FFF2-40B4-BE49-F238E27FC236}">
                  <a16:creationId xmlns:a16="http://schemas.microsoft.com/office/drawing/2014/main" id="{13EDC6EF-B44E-DF50-57E3-DB6D6763AE75}"/>
                </a:ext>
              </a:extLst>
            </p:cNvPr>
            <p:cNvSpPr/>
            <p:nvPr/>
          </p:nvSpPr>
          <p:spPr bwMode="auto">
            <a:xfrm>
              <a:off x="8417789" y="2204811"/>
              <a:ext cx="109728" cy="481139"/>
            </a:xfrm>
            <a:prstGeom prst="rect">
              <a:avLst/>
            </a:prstGeom>
            <a:solidFill>
              <a:schemeClr val="accent6"/>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15" name="Rectangle 114">
              <a:extLst>
                <a:ext uri="{FF2B5EF4-FFF2-40B4-BE49-F238E27FC236}">
                  <a16:creationId xmlns:a16="http://schemas.microsoft.com/office/drawing/2014/main" id="{BA5B2519-569D-F22E-E528-5AE3F16D802D}"/>
                </a:ext>
              </a:extLst>
            </p:cNvPr>
            <p:cNvSpPr/>
            <p:nvPr/>
          </p:nvSpPr>
          <p:spPr bwMode="auto">
            <a:xfrm>
              <a:off x="8554251" y="2196100"/>
              <a:ext cx="109728" cy="512458"/>
            </a:xfrm>
            <a:prstGeom prst="rect">
              <a:avLst/>
            </a:prstGeom>
            <a:solidFill>
              <a:schemeClr val="accent6"/>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16" name="Rectangle 115">
              <a:extLst>
                <a:ext uri="{FF2B5EF4-FFF2-40B4-BE49-F238E27FC236}">
                  <a16:creationId xmlns:a16="http://schemas.microsoft.com/office/drawing/2014/main" id="{2C58432D-2CDA-AF71-9EEA-505FBE9A44D2}"/>
                </a:ext>
              </a:extLst>
            </p:cNvPr>
            <p:cNvSpPr/>
            <p:nvPr/>
          </p:nvSpPr>
          <p:spPr bwMode="auto">
            <a:xfrm>
              <a:off x="8690713" y="2204811"/>
              <a:ext cx="109728" cy="516307"/>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17" name="Rectangle 116">
              <a:extLst>
                <a:ext uri="{FF2B5EF4-FFF2-40B4-BE49-F238E27FC236}">
                  <a16:creationId xmlns:a16="http://schemas.microsoft.com/office/drawing/2014/main" id="{2C163A4B-FF10-BADF-8871-AB00D86271D7}"/>
                </a:ext>
              </a:extLst>
            </p:cNvPr>
            <p:cNvSpPr/>
            <p:nvPr/>
          </p:nvSpPr>
          <p:spPr bwMode="auto">
            <a:xfrm>
              <a:off x="8827175" y="2204811"/>
              <a:ext cx="109728" cy="596691"/>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18" name="Rectangle 117">
              <a:extLst>
                <a:ext uri="{FF2B5EF4-FFF2-40B4-BE49-F238E27FC236}">
                  <a16:creationId xmlns:a16="http://schemas.microsoft.com/office/drawing/2014/main" id="{4D49B17D-B154-EF82-79B5-265BF2B48B4E}"/>
                </a:ext>
              </a:extLst>
            </p:cNvPr>
            <p:cNvSpPr/>
            <p:nvPr/>
          </p:nvSpPr>
          <p:spPr bwMode="auto">
            <a:xfrm>
              <a:off x="8963637" y="2193811"/>
              <a:ext cx="109728" cy="725755"/>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19" name="Rectangle 118">
              <a:extLst>
                <a:ext uri="{FF2B5EF4-FFF2-40B4-BE49-F238E27FC236}">
                  <a16:creationId xmlns:a16="http://schemas.microsoft.com/office/drawing/2014/main" id="{F7BCF2EA-8B22-D700-9931-D164C0BDCA1C}"/>
                </a:ext>
              </a:extLst>
            </p:cNvPr>
            <p:cNvSpPr/>
            <p:nvPr/>
          </p:nvSpPr>
          <p:spPr bwMode="auto">
            <a:xfrm>
              <a:off x="9100099" y="2193811"/>
              <a:ext cx="109728" cy="725755"/>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20" name="Rectangle 119">
              <a:extLst>
                <a:ext uri="{FF2B5EF4-FFF2-40B4-BE49-F238E27FC236}">
                  <a16:creationId xmlns:a16="http://schemas.microsoft.com/office/drawing/2014/main" id="{B392D6EF-7426-3C6B-769E-F2BEED47EB37}"/>
                </a:ext>
              </a:extLst>
            </p:cNvPr>
            <p:cNvSpPr/>
            <p:nvPr/>
          </p:nvSpPr>
          <p:spPr bwMode="auto">
            <a:xfrm>
              <a:off x="9509485" y="2204811"/>
              <a:ext cx="109728" cy="880547"/>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21" name="Rectangle 120">
              <a:extLst>
                <a:ext uri="{FF2B5EF4-FFF2-40B4-BE49-F238E27FC236}">
                  <a16:creationId xmlns:a16="http://schemas.microsoft.com/office/drawing/2014/main" id="{2007A226-8086-0033-FCA1-2F39686C1CF4}"/>
                </a:ext>
              </a:extLst>
            </p:cNvPr>
            <p:cNvSpPr/>
            <p:nvPr/>
          </p:nvSpPr>
          <p:spPr bwMode="auto">
            <a:xfrm>
              <a:off x="9645947" y="2193811"/>
              <a:ext cx="109728" cy="994539"/>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22" name="Rectangle 121">
              <a:extLst>
                <a:ext uri="{FF2B5EF4-FFF2-40B4-BE49-F238E27FC236}">
                  <a16:creationId xmlns:a16="http://schemas.microsoft.com/office/drawing/2014/main" id="{ACFDC3D3-9B99-FA40-34E5-02033D54933D}"/>
                </a:ext>
              </a:extLst>
            </p:cNvPr>
            <p:cNvSpPr/>
            <p:nvPr/>
          </p:nvSpPr>
          <p:spPr bwMode="auto">
            <a:xfrm>
              <a:off x="9918871" y="2204811"/>
              <a:ext cx="109728" cy="1264884"/>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23" name="Rectangle 122">
              <a:extLst>
                <a:ext uri="{FF2B5EF4-FFF2-40B4-BE49-F238E27FC236}">
                  <a16:creationId xmlns:a16="http://schemas.microsoft.com/office/drawing/2014/main" id="{24699F2B-B2DF-9401-B3A0-B923A96A3DCC}"/>
                </a:ext>
              </a:extLst>
            </p:cNvPr>
            <p:cNvSpPr/>
            <p:nvPr/>
          </p:nvSpPr>
          <p:spPr bwMode="auto">
            <a:xfrm>
              <a:off x="10055333" y="2204811"/>
              <a:ext cx="109728" cy="1445752"/>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24" name="Rectangle 123">
              <a:extLst>
                <a:ext uri="{FF2B5EF4-FFF2-40B4-BE49-F238E27FC236}">
                  <a16:creationId xmlns:a16="http://schemas.microsoft.com/office/drawing/2014/main" id="{72BF1FB8-4106-DE46-E04E-094472A86476}"/>
                </a:ext>
              </a:extLst>
            </p:cNvPr>
            <p:cNvSpPr/>
            <p:nvPr/>
          </p:nvSpPr>
          <p:spPr bwMode="auto">
            <a:xfrm flipH="1">
              <a:off x="10191795" y="2204811"/>
              <a:ext cx="109728" cy="1445752"/>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25" name="Rectangle 124">
              <a:extLst>
                <a:ext uri="{FF2B5EF4-FFF2-40B4-BE49-F238E27FC236}">
                  <a16:creationId xmlns:a16="http://schemas.microsoft.com/office/drawing/2014/main" id="{6FF2E813-AABB-42F8-CC53-6624FBE5373D}"/>
                </a:ext>
              </a:extLst>
            </p:cNvPr>
            <p:cNvSpPr/>
            <p:nvPr/>
          </p:nvSpPr>
          <p:spPr bwMode="auto">
            <a:xfrm flipH="1">
              <a:off x="10328260" y="2204811"/>
              <a:ext cx="109728" cy="1445752"/>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26" name="Rectangle 125">
              <a:extLst>
                <a:ext uri="{FF2B5EF4-FFF2-40B4-BE49-F238E27FC236}">
                  <a16:creationId xmlns:a16="http://schemas.microsoft.com/office/drawing/2014/main" id="{7950D31F-B35A-AA20-90B5-CF24AFD3198E}"/>
                </a:ext>
              </a:extLst>
            </p:cNvPr>
            <p:cNvSpPr/>
            <p:nvPr/>
          </p:nvSpPr>
          <p:spPr bwMode="auto">
            <a:xfrm>
              <a:off x="9236561" y="2193811"/>
              <a:ext cx="109728" cy="763435"/>
            </a:xfrm>
            <a:prstGeom prst="rect">
              <a:avLst/>
            </a:prstGeom>
            <a:solidFill>
              <a:schemeClr val="accent6"/>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27" name="Rectangle 126">
              <a:extLst>
                <a:ext uri="{FF2B5EF4-FFF2-40B4-BE49-F238E27FC236}">
                  <a16:creationId xmlns:a16="http://schemas.microsoft.com/office/drawing/2014/main" id="{A929A19A-2BA7-6CA8-7365-302235FA0D75}"/>
                </a:ext>
              </a:extLst>
            </p:cNvPr>
            <p:cNvSpPr/>
            <p:nvPr/>
          </p:nvSpPr>
          <p:spPr bwMode="auto">
            <a:xfrm>
              <a:off x="9373023" y="2193811"/>
              <a:ext cx="109728" cy="853867"/>
            </a:xfrm>
            <a:prstGeom prst="rect">
              <a:avLst/>
            </a:prstGeom>
            <a:solidFill>
              <a:schemeClr val="accent6"/>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28" name="Rectangle 127">
              <a:extLst>
                <a:ext uri="{FF2B5EF4-FFF2-40B4-BE49-F238E27FC236}">
                  <a16:creationId xmlns:a16="http://schemas.microsoft.com/office/drawing/2014/main" id="{2458CA04-7556-B74E-D9CF-90B7B02A1CEB}"/>
                </a:ext>
              </a:extLst>
            </p:cNvPr>
            <p:cNvSpPr/>
            <p:nvPr/>
          </p:nvSpPr>
          <p:spPr bwMode="auto">
            <a:xfrm>
              <a:off x="9782409" y="2204811"/>
              <a:ext cx="109728" cy="1166916"/>
            </a:xfrm>
            <a:prstGeom prst="rect">
              <a:avLst/>
            </a:prstGeom>
            <a:solidFill>
              <a:schemeClr val="accent6"/>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grpSp>
          <p:nvGrpSpPr>
            <p:cNvPr id="72" name="Group 71">
              <a:extLst>
                <a:ext uri="{FF2B5EF4-FFF2-40B4-BE49-F238E27FC236}">
                  <a16:creationId xmlns:a16="http://schemas.microsoft.com/office/drawing/2014/main" id="{E2FC0D50-400A-F23F-CCC8-FD35F8062E76}"/>
                </a:ext>
              </a:extLst>
            </p:cNvPr>
            <p:cNvGrpSpPr/>
            <p:nvPr/>
          </p:nvGrpSpPr>
          <p:grpSpPr>
            <a:xfrm>
              <a:off x="6656724" y="1817362"/>
              <a:ext cx="3952391" cy="1828800"/>
              <a:chOff x="6656724" y="1853222"/>
              <a:chExt cx="3952391" cy="1828800"/>
            </a:xfrm>
          </p:grpSpPr>
          <p:cxnSp>
            <p:nvCxnSpPr>
              <p:cNvPr id="13" name="Straight Connector 12">
                <a:extLst>
                  <a:ext uri="{FF2B5EF4-FFF2-40B4-BE49-F238E27FC236}">
                    <a16:creationId xmlns:a16="http://schemas.microsoft.com/office/drawing/2014/main" id="{AFCB65BA-157B-D8D5-BD93-95561EECF620}"/>
                  </a:ext>
                </a:extLst>
              </p:cNvPr>
              <p:cNvCxnSpPr/>
              <p:nvPr/>
            </p:nvCxnSpPr>
            <p:spPr bwMode="auto">
              <a:xfrm>
                <a:off x="6727539" y="1853222"/>
                <a:ext cx="0" cy="1828800"/>
              </a:xfrm>
              <a:prstGeom prst="line">
                <a:avLst/>
              </a:prstGeom>
              <a:noFill/>
              <a:ln w="15875" cap="flat" cmpd="sng" algn="ctr">
                <a:solidFill>
                  <a:schemeClr val="tx1"/>
                </a:solidFill>
                <a:prstDash val="solid"/>
                <a:round/>
                <a:headEnd type="none" w="med" len="med"/>
                <a:tailEnd type="none" w="med" len="med"/>
              </a:ln>
              <a:effectLst/>
            </p:spPr>
          </p:cxnSp>
          <p:cxnSp>
            <p:nvCxnSpPr>
              <p:cNvPr id="56" name="Straight Connector 55">
                <a:extLst>
                  <a:ext uri="{FF2B5EF4-FFF2-40B4-BE49-F238E27FC236}">
                    <a16:creationId xmlns:a16="http://schemas.microsoft.com/office/drawing/2014/main" id="{BD8437D2-FC4B-3278-D37B-D6D1EB9C874B}"/>
                  </a:ext>
                </a:extLst>
              </p:cNvPr>
              <p:cNvCxnSpPr/>
              <p:nvPr/>
            </p:nvCxnSpPr>
            <p:spPr bwMode="auto">
              <a:xfrm>
                <a:off x="6656724" y="1858724"/>
                <a:ext cx="64008" cy="0"/>
              </a:xfrm>
              <a:prstGeom prst="line">
                <a:avLst/>
              </a:prstGeom>
              <a:noFill/>
              <a:ln w="15875" cap="flat" cmpd="sng" algn="ctr">
                <a:solidFill>
                  <a:schemeClr val="tx1"/>
                </a:solidFill>
                <a:prstDash val="solid"/>
                <a:round/>
                <a:headEnd type="none" w="med" len="med"/>
                <a:tailEnd type="none" w="med" len="med"/>
              </a:ln>
              <a:effectLst/>
            </p:spPr>
          </p:cxnSp>
          <p:cxnSp>
            <p:nvCxnSpPr>
              <p:cNvPr id="57" name="Straight Connector 56">
                <a:extLst>
                  <a:ext uri="{FF2B5EF4-FFF2-40B4-BE49-F238E27FC236}">
                    <a16:creationId xmlns:a16="http://schemas.microsoft.com/office/drawing/2014/main" id="{4766E4A2-72AC-4B9A-5DB7-496C33261183}"/>
                  </a:ext>
                </a:extLst>
              </p:cNvPr>
              <p:cNvCxnSpPr/>
              <p:nvPr/>
            </p:nvCxnSpPr>
            <p:spPr bwMode="auto">
              <a:xfrm>
                <a:off x="6656724" y="2231960"/>
                <a:ext cx="64008" cy="0"/>
              </a:xfrm>
              <a:prstGeom prst="line">
                <a:avLst/>
              </a:prstGeom>
              <a:noFill/>
              <a:ln w="15875" cap="flat" cmpd="sng" algn="ctr">
                <a:solidFill>
                  <a:schemeClr val="tx1"/>
                </a:solidFill>
                <a:prstDash val="solid"/>
                <a:round/>
                <a:headEnd type="none" w="med" len="med"/>
                <a:tailEnd type="none" w="med" len="med"/>
              </a:ln>
              <a:effectLst/>
            </p:spPr>
          </p:cxnSp>
          <p:cxnSp>
            <p:nvCxnSpPr>
              <p:cNvPr id="58" name="Straight Connector 57">
                <a:extLst>
                  <a:ext uri="{FF2B5EF4-FFF2-40B4-BE49-F238E27FC236}">
                    <a16:creationId xmlns:a16="http://schemas.microsoft.com/office/drawing/2014/main" id="{EEB92BBE-4C72-8646-0123-B1E117BDCCFF}"/>
                  </a:ext>
                </a:extLst>
              </p:cNvPr>
              <p:cNvCxnSpPr/>
              <p:nvPr/>
            </p:nvCxnSpPr>
            <p:spPr bwMode="auto">
              <a:xfrm>
                <a:off x="6656724" y="2599246"/>
                <a:ext cx="64008" cy="0"/>
              </a:xfrm>
              <a:prstGeom prst="line">
                <a:avLst/>
              </a:prstGeom>
              <a:noFill/>
              <a:ln w="15875" cap="flat" cmpd="sng" algn="ctr">
                <a:solidFill>
                  <a:schemeClr val="tx1"/>
                </a:solidFill>
                <a:prstDash val="solid"/>
                <a:round/>
                <a:headEnd type="none" w="med" len="med"/>
                <a:tailEnd type="none" w="med" len="med"/>
              </a:ln>
              <a:effectLst/>
            </p:spPr>
          </p:cxnSp>
          <p:cxnSp>
            <p:nvCxnSpPr>
              <p:cNvPr id="59" name="Straight Connector 58">
                <a:extLst>
                  <a:ext uri="{FF2B5EF4-FFF2-40B4-BE49-F238E27FC236}">
                    <a16:creationId xmlns:a16="http://schemas.microsoft.com/office/drawing/2014/main" id="{54BA7ABA-4229-7036-605B-6F3EB1FE317B}"/>
                  </a:ext>
                </a:extLst>
              </p:cNvPr>
              <p:cNvCxnSpPr/>
              <p:nvPr/>
            </p:nvCxnSpPr>
            <p:spPr bwMode="auto">
              <a:xfrm>
                <a:off x="6656724" y="2965607"/>
                <a:ext cx="64008" cy="0"/>
              </a:xfrm>
              <a:prstGeom prst="line">
                <a:avLst/>
              </a:prstGeom>
              <a:noFill/>
              <a:ln w="15875" cap="flat" cmpd="sng" algn="ctr">
                <a:solidFill>
                  <a:schemeClr val="tx1"/>
                </a:solidFill>
                <a:prstDash val="solid"/>
                <a:round/>
                <a:headEnd type="none" w="med" len="med"/>
                <a:tailEnd type="none" w="med" len="med"/>
              </a:ln>
              <a:effectLst/>
            </p:spPr>
          </p:cxnSp>
          <p:cxnSp>
            <p:nvCxnSpPr>
              <p:cNvPr id="60" name="Straight Connector 59">
                <a:extLst>
                  <a:ext uri="{FF2B5EF4-FFF2-40B4-BE49-F238E27FC236}">
                    <a16:creationId xmlns:a16="http://schemas.microsoft.com/office/drawing/2014/main" id="{82056616-0564-8D0A-CABD-B6EC876FE575}"/>
                  </a:ext>
                </a:extLst>
              </p:cNvPr>
              <p:cNvCxnSpPr/>
              <p:nvPr/>
            </p:nvCxnSpPr>
            <p:spPr bwMode="auto">
              <a:xfrm>
                <a:off x="6656724" y="3322260"/>
                <a:ext cx="64008" cy="0"/>
              </a:xfrm>
              <a:prstGeom prst="line">
                <a:avLst/>
              </a:prstGeom>
              <a:noFill/>
              <a:ln w="15875" cap="flat" cmpd="sng" algn="ctr">
                <a:solidFill>
                  <a:schemeClr val="tx1"/>
                </a:solidFill>
                <a:prstDash val="solid"/>
                <a:round/>
                <a:headEnd type="none" w="med" len="med"/>
                <a:tailEnd type="none" w="med" len="med"/>
              </a:ln>
              <a:effectLst/>
            </p:spPr>
          </p:cxnSp>
          <p:cxnSp>
            <p:nvCxnSpPr>
              <p:cNvPr id="61" name="Straight Connector 60">
                <a:extLst>
                  <a:ext uri="{FF2B5EF4-FFF2-40B4-BE49-F238E27FC236}">
                    <a16:creationId xmlns:a16="http://schemas.microsoft.com/office/drawing/2014/main" id="{4261D506-FF05-B1A4-DCC6-30D9AB348E48}"/>
                  </a:ext>
                </a:extLst>
              </p:cNvPr>
              <p:cNvCxnSpPr/>
              <p:nvPr/>
            </p:nvCxnSpPr>
            <p:spPr bwMode="auto">
              <a:xfrm>
                <a:off x="6656724" y="3681746"/>
                <a:ext cx="64008" cy="0"/>
              </a:xfrm>
              <a:prstGeom prst="line">
                <a:avLst/>
              </a:prstGeom>
              <a:noFill/>
              <a:ln w="15875" cap="flat" cmpd="sng" algn="ctr">
                <a:solidFill>
                  <a:schemeClr val="tx1"/>
                </a:solidFill>
                <a:prstDash val="solid"/>
                <a:round/>
                <a:headEnd type="none" w="med" len="med"/>
                <a:tailEnd type="none" w="med" len="med"/>
              </a:ln>
              <a:effectLst/>
            </p:spPr>
          </p:cxnSp>
          <p:cxnSp>
            <p:nvCxnSpPr>
              <p:cNvPr id="84" name="Straight Connector 83">
                <a:extLst>
                  <a:ext uri="{FF2B5EF4-FFF2-40B4-BE49-F238E27FC236}">
                    <a16:creationId xmlns:a16="http://schemas.microsoft.com/office/drawing/2014/main" id="{4D74376D-BEC6-F9E5-31D9-8704237E0586}"/>
                  </a:ext>
                </a:extLst>
              </p:cNvPr>
              <p:cNvCxnSpPr/>
              <p:nvPr/>
            </p:nvCxnSpPr>
            <p:spPr bwMode="auto">
              <a:xfrm>
                <a:off x="6727539" y="2232423"/>
                <a:ext cx="3881576" cy="0"/>
              </a:xfrm>
              <a:prstGeom prst="line">
                <a:avLst/>
              </a:prstGeom>
              <a:noFill/>
              <a:ln w="15875" cap="flat" cmpd="sng" algn="ctr">
                <a:solidFill>
                  <a:schemeClr val="tx1"/>
                </a:solidFill>
                <a:prstDash val="solid"/>
                <a:round/>
                <a:headEnd type="none" w="med" len="med"/>
                <a:tailEnd type="none" w="med" len="med"/>
              </a:ln>
              <a:effectLst/>
            </p:spPr>
          </p:cxnSp>
        </p:grpSp>
        <p:sp>
          <p:nvSpPr>
            <p:cNvPr id="129" name="TextBox 128">
              <a:extLst>
                <a:ext uri="{FF2B5EF4-FFF2-40B4-BE49-F238E27FC236}">
                  <a16:creationId xmlns:a16="http://schemas.microsoft.com/office/drawing/2014/main" id="{B2E714C5-496E-CC57-74D0-BD42D51B1952}"/>
                </a:ext>
              </a:extLst>
            </p:cNvPr>
            <p:cNvSpPr txBox="1"/>
            <p:nvPr/>
          </p:nvSpPr>
          <p:spPr bwMode="auto">
            <a:xfrm>
              <a:off x="7796203" y="2322415"/>
              <a:ext cx="26000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pitchFamily="2" charset="77"/>
                  <a:cs typeface="Poppins" pitchFamily="2" charset="77"/>
                </a:rPr>
                <a:t>*</a:t>
              </a:r>
            </a:p>
          </p:txBody>
        </p:sp>
        <p:sp>
          <p:nvSpPr>
            <p:cNvPr id="130" name="TextBox 129">
              <a:extLst>
                <a:ext uri="{FF2B5EF4-FFF2-40B4-BE49-F238E27FC236}">
                  <a16:creationId xmlns:a16="http://schemas.microsoft.com/office/drawing/2014/main" id="{7818C6C3-FD69-692B-9F9E-646305A52B1F}"/>
                </a:ext>
              </a:extLst>
            </p:cNvPr>
            <p:cNvSpPr txBox="1"/>
            <p:nvPr/>
          </p:nvSpPr>
          <p:spPr bwMode="auto">
            <a:xfrm>
              <a:off x="3571059" y="3006040"/>
              <a:ext cx="26000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pitchFamily="2" charset="77"/>
                  <a:cs typeface="Poppins" pitchFamily="2" charset="77"/>
                </a:rPr>
                <a:t>*</a:t>
              </a:r>
            </a:p>
          </p:txBody>
        </p:sp>
        <p:sp>
          <p:nvSpPr>
            <p:cNvPr id="131" name="TextBox 130">
              <a:extLst>
                <a:ext uri="{FF2B5EF4-FFF2-40B4-BE49-F238E27FC236}">
                  <a16:creationId xmlns:a16="http://schemas.microsoft.com/office/drawing/2014/main" id="{2A0803A8-7E9A-42DC-87D2-8B191D1E5DDA}"/>
                </a:ext>
              </a:extLst>
            </p:cNvPr>
            <p:cNvSpPr txBox="1"/>
            <p:nvPr/>
          </p:nvSpPr>
          <p:spPr bwMode="auto">
            <a:xfrm rot="16200000">
              <a:off x="21928" y="2583240"/>
              <a:ext cx="2118858" cy="276999"/>
            </a:xfrm>
            <a:prstGeom prst="rect">
              <a:avLst/>
            </a:prstGeom>
            <a:noFill/>
            <a:ln>
              <a:noFill/>
            </a:ln>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lang="en-US" sz="1200" dirty="0">
                  <a:solidFill>
                    <a:schemeClr val="tx1">
                      <a:lumMod val="75000"/>
                      <a:lumOff val="25000"/>
                    </a:schemeClr>
                  </a:solidFill>
                  <a:latin typeface="Poppins Medium" pitchFamily="2" charset="77"/>
                  <a:cs typeface="Poppins Medium" pitchFamily="2" charset="77"/>
                </a:rPr>
                <a:t>Best Change From BL (%)</a:t>
              </a:r>
            </a:p>
          </p:txBody>
        </p:sp>
        <p:sp>
          <p:nvSpPr>
            <p:cNvPr id="132" name="TextBox 131">
              <a:extLst>
                <a:ext uri="{FF2B5EF4-FFF2-40B4-BE49-F238E27FC236}">
                  <a16:creationId xmlns:a16="http://schemas.microsoft.com/office/drawing/2014/main" id="{8FAA63F1-EC18-8E58-B6BD-DE7A6C66875E}"/>
                </a:ext>
              </a:extLst>
            </p:cNvPr>
            <p:cNvSpPr txBox="1"/>
            <p:nvPr/>
          </p:nvSpPr>
          <p:spPr bwMode="auto">
            <a:xfrm rot="16200000">
              <a:off x="5086286" y="2596932"/>
              <a:ext cx="2110081" cy="276999"/>
            </a:xfrm>
            <a:prstGeom prst="rect">
              <a:avLst/>
            </a:prstGeom>
            <a:noFill/>
            <a:ln>
              <a:noFill/>
            </a:ln>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lang="en-US" sz="1200" dirty="0">
                  <a:solidFill>
                    <a:schemeClr val="tx1">
                      <a:lumMod val="75000"/>
                      <a:lumOff val="25000"/>
                    </a:schemeClr>
                  </a:solidFill>
                  <a:latin typeface="Poppins Medium" pitchFamily="2" charset="77"/>
                  <a:cs typeface="Poppins Medium" pitchFamily="2" charset="77"/>
                </a:rPr>
                <a:t>Best Change From BL (%)</a:t>
              </a:r>
            </a:p>
          </p:txBody>
        </p:sp>
        <p:sp>
          <p:nvSpPr>
            <p:cNvPr id="133" name="TextBox 132">
              <a:extLst>
                <a:ext uri="{FF2B5EF4-FFF2-40B4-BE49-F238E27FC236}">
                  <a16:creationId xmlns:a16="http://schemas.microsoft.com/office/drawing/2014/main" id="{668EB17D-28DE-F16A-F392-70C9CF359ED1}"/>
                </a:ext>
              </a:extLst>
            </p:cNvPr>
            <p:cNvSpPr txBox="1"/>
            <p:nvPr/>
          </p:nvSpPr>
          <p:spPr bwMode="auto">
            <a:xfrm>
              <a:off x="1896796" y="1912949"/>
              <a:ext cx="371127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pitchFamily="2" charset="77"/>
                  <a:cs typeface="Poppins" pitchFamily="2" charset="77"/>
                </a:rPr>
                <a:t>85% experienced reduction in brain lesion size</a:t>
              </a:r>
            </a:p>
          </p:txBody>
        </p:sp>
        <p:sp>
          <p:nvSpPr>
            <p:cNvPr id="134" name="TextBox 133">
              <a:extLst>
                <a:ext uri="{FF2B5EF4-FFF2-40B4-BE49-F238E27FC236}">
                  <a16:creationId xmlns:a16="http://schemas.microsoft.com/office/drawing/2014/main" id="{57FF8747-500D-051C-4BA8-C6669EA33777}"/>
                </a:ext>
              </a:extLst>
            </p:cNvPr>
            <p:cNvSpPr txBox="1"/>
            <p:nvPr/>
          </p:nvSpPr>
          <p:spPr bwMode="auto">
            <a:xfrm>
              <a:off x="7264892" y="1931337"/>
              <a:ext cx="369844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pitchFamily="2" charset="77"/>
                  <a:cs typeface="Poppins" pitchFamily="2" charset="77"/>
                </a:rPr>
                <a:t>78% experienced reduction in brain lesion size</a:t>
              </a:r>
            </a:p>
          </p:txBody>
        </p:sp>
        <p:grpSp>
          <p:nvGrpSpPr>
            <p:cNvPr id="74" name="Group 73">
              <a:extLst>
                <a:ext uri="{FF2B5EF4-FFF2-40B4-BE49-F238E27FC236}">
                  <a16:creationId xmlns:a16="http://schemas.microsoft.com/office/drawing/2014/main" id="{7BD3F55B-3FCB-C54E-3D3B-4EE01CA5F828}"/>
                </a:ext>
              </a:extLst>
            </p:cNvPr>
            <p:cNvGrpSpPr/>
            <p:nvPr/>
          </p:nvGrpSpPr>
          <p:grpSpPr>
            <a:xfrm>
              <a:off x="6857983" y="3053406"/>
              <a:ext cx="1600998" cy="690676"/>
              <a:chOff x="1667418" y="3089266"/>
              <a:chExt cx="1600998" cy="690676"/>
            </a:xfrm>
          </p:grpSpPr>
          <p:sp>
            <p:nvSpPr>
              <p:cNvPr id="75" name="Rectangle 74">
                <a:extLst>
                  <a:ext uri="{FF2B5EF4-FFF2-40B4-BE49-F238E27FC236}">
                    <a16:creationId xmlns:a16="http://schemas.microsoft.com/office/drawing/2014/main" id="{B0B3C599-4B4B-2878-8662-25A4B122823B}"/>
                  </a:ext>
                </a:extLst>
              </p:cNvPr>
              <p:cNvSpPr/>
              <p:nvPr/>
            </p:nvSpPr>
            <p:spPr bwMode="auto">
              <a:xfrm>
                <a:off x="1734201" y="3160824"/>
                <a:ext cx="137160" cy="137160"/>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76" name="Rectangle 75">
                <a:extLst>
                  <a:ext uri="{FF2B5EF4-FFF2-40B4-BE49-F238E27FC236}">
                    <a16:creationId xmlns:a16="http://schemas.microsoft.com/office/drawing/2014/main" id="{42C3E811-AA60-919D-ACEA-0C2C08F122AB}"/>
                  </a:ext>
                </a:extLst>
              </p:cNvPr>
              <p:cNvSpPr/>
              <p:nvPr/>
            </p:nvSpPr>
            <p:spPr bwMode="auto">
              <a:xfrm>
                <a:off x="1734201" y="3340967"/>
                <a:ext cx="137160" cy="137160"/>
              </a:xfrm>
              <a:prstGeom prst="rect">
                <a:avLst/>
              </a:pr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77" name="TextBox 76">
                <a:extLst>
                  <a:ext uri="{FF2B5EF4-FFF2-40B4-BE49-F238E27FC236}">
                    <a16:creationId xmlns:a16="http://schemas.microsoft.com/office/drawing/2014/main" id="{65F229E9-FE84-8E9E-581A-199772701B0F}"/>
                  </a:ext>
                </a:extLst>
              </p:cNvPr>
              <p:cNvSpPr txBox="1"/>
              <p:nvPr/>
            </p:nvSpPr>
            <p:spPr bwMode="auto">
              <a:xfrm>
                <a:off x="1833408" y="3089266"/>
                <a:ext cx="134844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pitchFamily="2" charset="77"/>
                    <a:cs typeface="Poppins" pitchFamily="2" charset="77"/>
                  </a:rPr>
                  <a:t>Without prior tx</a:t>
                </a:r>
              </a:p>
            </p:txBody>
          </p:sp>
          <p:sp>
            <p:nvSpPr>
              <p:cNvPr id="78" name="TextBox 77">
                <a:extLst>
                  <a:ext uri="{FF2B5EF4-FFF2-40B4-BE49-F238E27FC236}">
                    <a16:creationId xmlns:a16="http://schemas.microsoft.com/office/drawing/2014/main" id="{29047AA7-057A-CB93-33CC-7CC71E7C2C34}"/>
                  </a:ext>
                </a:extLst>
              </p:cNvPr>
              <p:cNvSpPr txBox="1"/>
              <p:nvPr/>
            </p:nvSpPr>
            <p:spPr bwMode="auto">
              <a:xfrm>
                <a:off x="1833408" y="3283927"/>
                <a:ext cx="109677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pitchFamily="2" charset="77"/>
                    <a:cs typeface="Poppins" pitchFamily="2" charset="77"/>
                  </a:rPr>
                  <a:t>With prior tx</a:t>
                </a:r>
              </a:p>
            </p:txBody>
          </p:sp>
          <p:sp>
            <p:nvSpPr>
              <p:cNvPr id="79" name="TextBox 78">
                <a:extLst>
                  <a:ext uri="{FF2B5EF4-FFF2-40B4-BE49-F238E27FC236}">
                    <a16:creationId xmlns:a16="http://schemas.microsoft.com/office/drawing/2014/main" id="{4E86D9B7-6A8E-9B08-F89D-5A158D476DDA}"/>
                  </a:ext>
                </a:extLst>
              </p:cNvPr>
              <p:cNvSpPr txBox="1"/>
              <p:nvPr/>
            </p:nvSpPr>
            <p:spPr bwMode="auto">
              <a:xfrm>
                <a:off x="1833408" y="3478587"/>
                <a:ext cx="143500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pitchFamily="2" charset="77"/>
                    <a:cs typeface="Poppins" pitchFamily="2" charset="77"/>
                  </a:rPr>
                  <a:t>Indicate surgery</a:t>
                </a:r>
              </a:p>
            </p:txBody>
          </p:sp>
          <p:sp>
            <p:nvSpPr>
              <p:cNvPr id="80" name="TextBox 79">
                <a:extLst>
                  <a:ext uri="{FF2B5EF4-FFF2-40B4-BE49-F238E27FC236}">
                    <a16:creationId xmlns:a16="http://schemas.microsoft.com/office/drawing/2014/main" id="{CAC8D268-19F3-3205-D9FB-BEFD31521B63}"/>
                  </a:ext>
                </a:extLst>
              </p:cNvPr>
              <p:cNvSpPr txBox="1"/>
              <p:nvPr/>
            </p:nvSpPr>
            <p:spPr bwMode="auto">
              <a:xfrm>
                <a:off x="1667418" y="3502943"/>
                <a:ext cx="26000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pitchFamily="2" charset="77"/>
                    <a:cs typeface="Poppins" pitchFamily="2" charset="77"/>
                  </a:rPr>
                  <a:t>*</a:t>
                </a:r>
              </a:p>
            </p:txBody>
          </p:sp>
        </p:grpSp>
      </p:grpSp>
    </p:spTree>
    <p:extLst>
      <p:ext uri="{BB962C8B-B14F-4D97-AF65-F5344CB8AC3E}">
        <p14:creationId xmlns:p14="http://schemas.microsoft.com/office/powerpoint/2010/main" val="46747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B77C24-9F72-C8FB-CC4E-53CDE2A13BC1}"/>
              </a:ext>
            </a:extLst>
          </p:cNvPr>
          <p:cNvSpPr>
            <a:spLocks noGrp="1"/>
          </p:cNvSpPr>
          <p:nvPr>
            <p:ph type="title"/>
          </p:nvPr>
        </p:nvSpPr>
        <p:spPr>
          <a:xfrm>
            <a:off x="231078" y="535756"/>
            <a:ext cx="11740260" cy="492944"/>
          </a:xfrm>
        </p:spPr>
        <p:txBody>
          <a:bodyPr/>
          <a:lstStyle/>
          <a:p>
            <a:r>
              <a:rPr lang="en-US" dirty="0"/>
              <a:t>DESTINY-Lung02 Final Analysis: Safety Summary</a:t>
            </a:r>
          </a:p>
        </p:txBody>
      </p:sp>
      <p:sp>
        <p:nvSpPr>
          <p:cNvPr id="30" name="Content Placeholder 29">
            <a:extLst>
              <a:ext uri="{FF2B5EF4-FFF2-40B4-BE49-F238E27FC236}">
                <a16:creationId xmlns:a16="http://schemas.microsoft.com/office/drawing/2014/main" id="{E49A303B-2D95-B9D7-82FA-825E4C26E36E}"/>
              </a:ext>
            </a:extLst>
          </p:cNvPr>
          <p:cNvSpPr>
            <a:spLocks noGrp="1"/>
          </p:cNvSpPr>
          <p:nvPr>
            <p:ph sz="quarter" idx="10"/>
          </p:nvPr>
        </p:nvSpPr>
        <p:spPr>
          <a:xfrm>
            <a:off x="3559175" y="6302375"/>
            <a:ext cx="5732463" cy="327025"/>
          </a:xfrm>
        </p:spPr>
        <p:txBody>
          <a:bodyPr/>
          <a:lstStyle/>
          <a:p>
            <a:r>
              <a:rPr lang="en-US" altLang="en-US" dirty="0"/>
              <a:t>J</a:t>
            </a:r>
            <a:r>
              <a:rPr lang="az-Cyrl-AZ" altLang="en-US" dirty="0"/>
              <a:t>ӓ</a:t>
            </a:r>
            <a:r>
              <a:rPr lang="en-US" altLang="en-US" dirty="0"/>
              <a:t>nne. J Thorac Oncol. 2025;20:1814. </a:t>
            </a:r>
            <a:r>
              <a:rPr lang="fr-FR" altLang="en-US" dirty="0"/>
              <a:t>Janne. ASCO 2024. Abstr 8543.</a:t>
            </a:r>
            <a:endParaRPr lang="en-US" altLang="en-US" dirty="0"/>
          </a:p>
        </p:txBody>
      </p:sp>
      <p:graphicFrame>
        <p:nvGraphicFramePr>
          <p:cNvPr id="50" name="Group 3">
            <a:extLst>
              <a:ext uri="{FF2B5EF4-FFF2-40B4-BE49-F238E27FC236}">
                <a16:creationId xmlns:a16="http://schemas.microsoft.com/office/drawing/2014/main" id="{A2974C70-7E1E-BA03-FB03-AC7B9B70F6EB}"/>
              </a:ext>
            </a:extLst>
          </p:cNvPr>
          <p:cNvGraphicFramePr>
            <a:graphicFrameLocks/>
          </p:cNvGraphicFramePr>
          <p:nvPr>
            <p:extLst>
              <p:ext uri="{D42A27DB-BD31-4B8C-83A1-F6EECF244321}">
                <p14:modId xmlns:p14="http://schemas.microsoft.com/office/powerpoint/2010/main" val="3673985223"/>
              </p:ext>
            </p:extLst>
          </p:nvPr>
        </p:nvGraphicFramePr>
        <p:xfrm>
          <a:off x="7166716" y="1596731"/>
          <a:ext cx="4804620" cy="3474768"/>
        </p:xfrm>
        <a:graphic>
          <a:graphicData uri="http://schemas.openxmlformats.org/drawingml/2006/table">
            <a:tbl>
              <a:tblPr/>
              <a:tblGrid>
                <a:gridCol w="2374849">
                  <a:extLst>
                    <a:ext uri="{9D8B030D-6E8A-4147-A177-3AD203B41FA5}">
                      <a16:colId xmlns:a16="http://schemas.microsoft.com/office/drawing/2014/main" val="20000"/>
                    </a:ext>
                  </a:extLst>
                </a:gridCol>
                <a:gridCol w="1237231">
                  <a:extLst>
                    <a:ext uri="{9D8B030D-6E8A-4147-A177-3AD203B41FA5}">
                      <a16:colId xmlns:a16="http://schemas.microsoft.com/office/drawing/2014/main" val="20001"/>
                    </a:ext>
                  </a:extLst>
                </a:gridCol>
                <a:gridCol w="1192540">
                  <a:extLst>
                    <a:ext uri="{9D8B030D-6E8A-4147-A177-3AD203B41FA5}">
                      <a16:colId xmlns:a16="http://schemas.microsoft.com/office/drawing/2014/main" val="2101950595"/>
                    </a:ext>
                  </a:extLst>
                </a:gridCol>
              </a:tblGrid>
              <a:tr h="44893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400" b="1" i="0" u="none" strike="noStrike" cap="none" normalizeH="0" baseline="0" dirty="0">
                          <a:ln>
                            <a:noFill/>
                          </a:ln>
                          <a:solidFill>
                            <a:schemeClr val="bg1"/>
                          </a:solidFill>
                          <a:effectLst/>
                          <a:latin typeface="Poppins" pitchFamily="2" charset="77"/>
                          <a:cs typeface="Poppins" pitchFamily="2" charset="77"/>
                        </a:rPr>
                        <a:t>Safety, %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lumMod val="50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T-DXd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5.4 mg/kg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(n = 102)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T-DXd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6.4 mg/kg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(n = 50)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extLst>
                  <a:ext uri="{0D108BD9-81ED-4DB2-BD59-A6C34878D82A}">
                    <a16:rowId xmlns:a16="http://schemas.microsoft.com/office/drawing/2014/main" val="10001"/>
                  </a:ext>
                </a:extLst>
              </a:tr>
              <a:tr h="841747">
                <a:tc>
                  <a: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Common drug-related TEAEs</a:t>
                      </a:r>
                    </a:p>
                    <a:p>
                      <a:pPr marL="346075" marR="0" lvl="0" indent="-228600" algn="l"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Nausea</a:t>
                      </a:r>
                    </a:p>
                    <a:p>
                      <a:pPr marL="346075" marR="0" lvl="0" indent="-228600" algn="l"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Neutropenia</a:t>
                      </a:r>
                    </a:p>
                    <a:p>
                      <a:pPr marL="346075" marR="0" lvl="0" indent="-228600" algn="l"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Fatigue</a:t>
                      </a:r>
                    </a:p>
                    <a:p>
                      <a:pPr marL="346075" marR="0" lvl="0" indent="-228600" algn="l"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Decreased appetite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tx1"/>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tx1"/>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65.3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42.6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37.6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tx1"/>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tx1"/>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78.0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56.0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46.0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46.0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2015062406"/>
                  </a:ext>
                </a:extLst>
              </a:tr>
              <a:tr h="841747">
                <a:tc>
                  <a: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Grade ≥3 hematologic events</a:t>
                      </a:r>
                    </a:p>
                    <a:p>
                      <a:pPr marL="346075" marR="0" lvl="0" indent="-228600" algn="l"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en-US" sz="1400" b="0" i="0" u="none" strike="noStrike" kern="1200" cap="none" normalizeH="0" baseline="0" dirty="0">
                          <a:ln>
                            <a:noFill/>
                          </a:ln>
                          <a:solidFill>
                            <a:schemeClr val="tx1"/>
                          </a:solidFill>
                          <a:effectLst/>
                          <a:latin typeface="Poppins" pitchFamily="2" charset="77"/>
                          <a:ea typeface="+mn-ea"/>
                          <a:cs typeface="Poppins" pitchFamily="2" charset="77"/>
                        </a:rPr>
                        <a:t>Neutropenia</a:t>
                      </a:r>
                    </a:p>
                    <a:p>
                      <a:pPr marL="346075" marR="0" lvl="0" indent="-228600" algn="l"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en-US" sz="1400" b="0" i="0" u="none" strike="noStrike" kern="1200" cap="none" normalizeH="0" baseline="0" dirty="0">
                          <a:ln>
                            <a:noFill/>
                          </a:ln>
                          <a:solidFill>
                            <a:schemeClr val="tx1"/>
                          </a:solidFill>
                          <a:effectLst/>
                          <a:latin typeface="Poppins" pitchFamily="2" charset="77"/>
                          <a:ea typeface="+mn-ea"/>
                          <a:cs typeface="Poppins" pitchFamily="2" charset="77"/>
                        </a:rPr>
                        <a:t>Anemia</a:t>
                      </a:r>
                    </a:p>
                    <a:p>
                      <a:pPr marL="346075" marR="0" lvl="0" indent="-228600" algn="l"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en-US" sz="1400" b="0" i="0" u="none" strike="noStrike" kern="1200" cap="none" normalizeH="0" baseline="0" dirty="0">
                          <a:ln>
                            <a:noFill/>
                          </a:ln>
                          <a:solidFill>
                            <a:schemeClr val="tx1"/>
                          </a:solidFill>
                          <a:effectLst/>
                          <a:latin typeface="Poppins" pitchFamily="2" charset="77"/>
                          <a:ea typeface="+mn-ea"/>
                          <a:cs typeface="Poppins" pitchFamily="2" charset="77"/>
                        </a:rPr>
                        <a:t>Thrombocytopenia</a:t>
                      </a:r>
                    </a:p>
                    <a:p>
                      <a:pPr marL="346075" marR="0" lvl="0" indent="-228600" algn="l"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en-US" sz="1400" b="0" i="0" u="none" strike="noStrike" kern="1200" cap="none" normalizeH="0" baseline="0" dirty="0">
                          <a:ln>
                            <a:noFill/>
                          </a:ln>
                          <a:solidFill>
                            <a:schemeClr val="tx1"/>
                          </a:solidFill>
                          <a:effectLst/>
                          <a:latin typeface="Poppins" pitchFamily="2" charset="77"/>
                          <a:ea typeface="+mn-ea"/>
                          <a:cs typeface="Poppins" pitchFamily="2" charset="77"/>
                        </a:rPr>
                        <a:t>Leukopenia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tx1"/>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tx1"/>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18.8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11.9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5.9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5.9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tx1"/>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tx1"/>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38.0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16.0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14.0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16.0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3458725769"/>
                  </a:ext>
                </a:extLst>
              </a:tr>
            </a:tbl>
          </a:graphicData>
        </a:graphic>
      </p:graphicFrame>
      <p:grpSp>
        <p:nvGrpSpPr>
          <p:cNvPr id="34" name="Group 33">
            <a:extLst>
              <a:ext uri="{FF2B5EF4-FFF2-40B4-BE49-F238E27FC236}">
                <a16:creationId xmlns:a16="http://schemas.microsoft.com/office/drawing/2014/main" id="{F1F1CC4B-F941-3ED0-C8FE-0F5E99F30722}"/>
              </a:ext>
            </a:extLst>
          </p:cNvPr>
          <p:cNvGrpSpPr/>
          <p:nvPr/>
        </p:nvGrpSpPr>
        <p:grpSpPr>
          <a:xfrm>
            <a:off x="-21584" y="1547917"/>
            <a:ext cx="7119540" cy="3546184"/>
            <a:chOff x="-72789" y="1547917"/>
            <a:chExt cx="7119540" cy="3546184"/>
          </a:xfrm>
        </p:grpSpPr>
        <p:grpSp>
          <p:nvGrpSpPr>
            <p:cNvPr id="9" name="Group 8">
              <a:extLst>
                <a:ext uri="{FF2B5EF4-FFF2-40B4-BE49-F238E27FC236}">
                  <a16:creationId xmlns:a16="http://schemas.microsoft.com/office/drawing/2014/main" id="{4B61F862-DD74-3EF8-59FE-FC684C47514D}"/>
                </a:ext>
              </a:extLst>
            </p:cNvPr>
            <p:cNvGrpSpPr/>
            <p:nvPr/>
          </p:nvGrpSpPr>
          <p:grpSpPr>
            <a:xfrm>
              <a:off x="4409752" y="2021678"/>
              <a:ext cx="2636999" cy="523220"/>
              <a:chOff x="2267123" y="5058801"/>
              <a:chExt cx="2636999" cy="523220"/>
            </a:xfrm>
          </p:grpSpPr>
          <p:sp>
            <p:nvSpPr>
              <p:cNvPr id="3" name="TextBox 2">
                <a:extLst>
                  <a:ext uri="{FF2B5EF4-FFF2-40B4-BE49-F238E27FC236}">
                    <a16:creationId xmlns:a16="http://schemas.microsoft.com/office/drawing/2014/main" id="{B5E40C2B-EF8F-7136-CD04-A25A3CB0F616}"/>
                  </a:ext>
                </a:extLst>
              </p:cNvPr>
              <p:cNvSpPr txBox="1"/>
              <p:nvPr/>
            </p:nvSpPr>
            <p:spPr bwMode="auto">
              <a:xfrm>
                <a:off x="2412734" y="5058801"/>
                <a:ext cx="249138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1" fontAlgn="auto" latinLnBrk="0" hangingPunct="1">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T-DXd 5.4 mg/kg (n = 101)</a:t>
                </a:r>
                <a:endParaRPr kumimoji="0" lang="en-US" sz="1400" b="0" i="0" u="none" strike="noStrike" kern="1200" cap="none" spc="0" normalizeH="0" baseline="30000" noProof="0" dirty="0">
                  <a:ln>
                    <a:noFill/>
                  </a:ln>
                  <a:solidFill>
                    <a:srgbClr val="000000"/>
                  </a:solidFill>
                  <a:effectLst/>
                  <a:uLnTx/>
                  <a:uFillTx/>
                  <a:latin typeface="Poppins" pitchFamily="2" charset="77"/>
                  <a:cs typeface="Poppins" pitchFamily="2" charset="77"/>
                </a:endParaRPr>
              </a:p>
              <a:p>
                <a:pPr marL="0" marR="0" lvl="0" indent="0" algn="l" defTabSz="914400" rtl="0" eaLnBrk="1" fontAlgn="auto" latinLnBrk="0" hangingPunct="1">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T-DXD 6.4 mg/kg (n = 50)</a:t>
                </a:r>
                <a:endParaRPr kumimoji="0" lang="en-US" sz="1400" b="0" i="0" u="none" strike="noStrike" kern="1200" cap="none" spc="0" normalizeH="0" baseline="30000" noProof="0" dirty="0">
                  <a:ln>
                    <a:noFill/>
                  </a:ln>
                  <a:solidFill>
                    <a:srgbClr val="000000"/>
                  </a:solidFill>
                  <a:effectLst/>
                  <a:uLnTx/>
                  <a:uFillTx/>
                  <a:latin typeface="Poppins" pitchFamily="2" charset="77"/>
                  <a:cs typeface="Poppins" pitchFamily="2" charset="77"/>
                </a:endParaRPr>
              </a:p>
            </p:txBody>
          </p:sp>
          <p:sp>
            <p:nvSpPr>
              <p:cNvPr id="5" name="Rectangle 4">
                <a:extLst>
                  <a:ext uri="{FF2B5EF4-FFF2-40B4-BE49-F238E27FC236}">
                    <a16:creationId xmlns:a16="http://schemas.microsoft.com/office/drawing/2014/main" id="{5FA8ABE4-BC84-C5C5-562F-9436665BDE3B}"/>
                  </a:ext>
                </a:extLst>
              </p:cNvPr>
              <p:cNvSpPr/>
              <p:nvPr/>
            </p:nvSpPr>
            <p:spPr bwMode="auto">
              <a:xfrm>
                <a:off x="2267124" y="5128174"/>
                <a:ext cx="143451" cy="143451"/>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6" name="Rectangle 5">
                <a:extLst>
                  <a:ext uri="{FF2B5EF4-FFF2-40B4-BE49-F238E27FC236}">
                    <a16:creationId xmlns:a16="http://schemas.microsoft.com/office/drawing/2014/main" id="{8B01FD84-1630-1853-028C-04C17734C66B}"/>
                  </a:ext>
                </a:extLst>
              </p:cNvPr>
              <p:cNvSpPr/>
              <p:nvPr/>
            </p:nvSpPr>
            <p:spPr bwMode="auto">
              <a:xfrm>
                <a:off x="2267123" y="5332029"/>
                <a:ext cx="143451" cy="143451"/>
              </a:xfrm>
              <a:prstGeom prst="rect">
                <a:avLst/>
              </a:prstGeom>
              <a:solidFill>
                <a:schemeClr val="accent6"/>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grpSp>
        <p:sp>
          <p:nvSpPr>
            <p:cNvPr id="7" name="TextBox 6">
              <a:extLst>
                <a:ext uri="{FF2B5EF4-FFF2-40B4-BE49-F238E27FC236}">
                  <a16:creationId xmlns:a16="http://schemas.microsoft.com/office/drawing/2014/main" id="{BCB2491F-02CB-FECC-ECE4-22F49829B486}"/>
                </a:ext>
              </a:extLst>
            </p:cNvPr>
            <p:cNvSpPr txBox="1"/>
            <p:nvPr/>
          </p:nvSpPr>
          <p:spPr bwMode="auto">
            <a:xfrm>
              <a:off x="4173074" y="1547917"/>
              <a:ext cx="18891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R="0" lvl="0" indent="0" algn="ctr" fontAlgn="auto">
                <a:lnSpc>
                  <a:spcPct val="100000"/>
                </a:lnSpc>
                <a:spcBef>
                  <a:spcPct val="50000"/>
                </a:spcBef>
                <a:spcAft>
                  <a:spcPct val="0"/>
                </a:spcAft>
                <a:buClrTx/>
                <a:buSzTx/>
                <a:buFontTx/>
                <a:buNone/>
                <a:tabLst/>
                <a:defRPr/>
              </a:pPr>
              <a:r>
                <a:rPr lang="en-US" b="1" dirty="0">
                  <a:latin typeface="Poppins" panose="00000500000000000000" pitchFamily="2" charset="0"/>
                  <a:cs typeface="Poppins" panose="00000500000000000000" pitchFamily="2" charset="0"/>
                </a:rPr>
                <a:t>Overall Safety</a:t>
              </a:r>
            </a:p>
          </p:txBody>
        </p:sp>
        <p:sp>
          <p:nvSpPr>
            <p:cNvPr id="8" name="TextBox 7">
              <a:extLst>
                <a:ext uri="{FF2B5EF4-FFF2-40B4-BE49-F238E27FC236}">
                  <a16:creationId xmlns:a16="http://schemas.microsoft.com/office/drawing/2014/main" id="{0DA59108-797E-EA5F-965E-90D3E0B06411}"/>
                </a:ext>
              </a:extLst>
            </p:cNvPr>
            <p:cNvSpPr txBox="1"/>
            <p:nvPr/>
          </p:nvSpPr>
          <p:spPr bwMode="auto">
            <a:xfrm>
              <a:off x="-72789" y="2393554"/>
              <a:ext cx="3286477" cy="2680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auto" latinLnBrk="0" hangingPunct="1">
                <a:lnSpc>
                  <a:spcPct val="100000"/>
                </a:lnSpc>
                <a:spcBef>
                  <a:spcPts val="500"/>
                </a:spcBef>
                <a:spcAft>
                  <a:spcPts val="500"/>
                </a:spcAft>
                <a:buClrTx/>
                <a:buSzTx/>
                <a:buFontTx/>
                <a:buNone/>
                <a:tabLst/>
                <a:defRPr/>
              </a:pPr>
              <a:r>
                <a:rPr kumimoji="0" lang="en-US" sz="1300" b="1" i="0" u="none" strike="noStrike" kern="1200" cap="none" spc="0" normalizeH="0" baseline="0" noProof="0" dirty="0">
                  <a:ln>
                    <a:noFill/>
                  </a:ln>
                  <a:solidFill>
                    <a:srgbClr val="000000"/>
                  </a:solidFill>
                  <a:effectLst/>
                  <a:uLnTx/>
                  <a:uFillTx/>
                  <a:latin typeface="Poppins" pitchFamily="2" charset="77"/>
                  <a:cs typeface="Poppins" pitchFamily="2" charset="77"/>
                </a:rPr>
                <a:t>Drug-related TEAEs, %</a:t>
              </a:r>
            </a:p>
            <a:p>
              <a:pPr marL="0" marR="0" lvl="0" indent="0" algn="r" defTabSz="914400" rtl="0" eaLnBrk="1" fontAlgn="auto" latinLnBrk="0" hangingPunct="1">
                <a:lnSpc>
                  <a:spcPct val="100000"/>
                </a:lnSpc>
                <a:spcBef>
                  <a:spcPts val="500"/>
                </a:spcBef>
                <a:spcAft>
                  <a:spcPts val="500"/>
                </a:spcAft>
                <a:buClrTx/>
                <a:buSzTx/>
                <a:buFontTx/>
                <a:buNone/>
                <a:tabLst/>
                <a:defRPr/>
              </a:pPr>
              <a:r>
                <a:rPr kumimoji="0" lang="en-US" sz="1300" b="0" i="0" u="none" strike="noStrike" kern="1200" cap="none" spc="0" normalizeH="0" baseline="0" noProof="0" dirty="0">
                  <a:ln>
                    <a:noFill/>
                  </a:ln>
                  <a:solidFill>
                    <a:srgbClr val="000000"/>
                  </a:solidFill>
                  <a:effectLst/>
                  <a:uLnTx/>
                  <a:uFillTx/>
                  <a:latin typeface="Poppins" pitchFamily="2" charset="77"/>
                  <a:cs typeface="Poppins" pitchFamily="2" charset="77"/>
                </a:rPr>
                <a:t>Any grade</a:t>
              </a:r>
            </a:p>
            <a:p>
              <a:pPr marL="0" marR="0" lvl="0" indent="0" algn="r" defTabSz="914400" rtl="0" eaLnBrk="1" fontAlgn="auto" latinLnBrk="0" hangingPunct="1">
                <a:lnSpc>
                  <a:spcPct val="100000"/>
                </a:lnSpc>
                <a:spcBef>
                  <a:spcPts val="500"/>
                </a:spcBef>
                <a:spcAft>
                  <a:spcPts val="500"/>
                </a:spcAft>
                <a:buClrTx/>
                <a:buSzTx/>
                <a:buFontTx/>
                <a:buNone/>
                <a:tabLst/>
                <a:defRPr/>
              </a:pPr>
              <a:r>
                <a:rPr kumimoji="0" lang="en-US" sz="1300" b="0" i="0" u="none" strike="noStrike" kern="1200" cap="none" spc="0" normalizeH="0" baseline="0" noProof="0" dirty="0">
                  <a:ln>
                    <a:noFill/>
                  </a:ln>
                  <a:solidFill>
                    <a:srgbClr val="000000"/>
                  </a:solidFill>
                  <a:effectLst/>
                  <a:uLnTx/>
                  <a:uFillTx/>
                  <a:latin typeface="Poppins" pitchFamily="2" charset="77"/>
                  <a:cs typeface="Poppins" pitchFamily="2" charset="77"/>
                </a:rPr>
                <a:t>Grade ≥3</a:t>
              </a:r>
            </a:p>
            <a:p>
              <a:pPr marL="0" marR="0" lvl="0" indent="0" algn="r" defTabSz="914400" rtl="0" eaLnBrk="1" fontAlgn="auto" latinLnBrk="0" hangingPunct="1">
                <a:lnSpc>
                  <a:spcPct val="100000"/>
                </a:lnSpc>
                <a:spcBef>
                  <a:spcPts val="500"/>
                </a:spcBef>
                <a:spcAft>
                  <a:spcPts val="500"/>
                </a:spcAft>
                <a:buClrTx/>
                <a:buSzTx/>
                <a:buFontTx/>
                <a:buNone/>
                <a:tabLst/>
                <a:defRPr/>
              </a:pPr>
              <a:r>
                <a:rPr kumimoji="0" lang="en-US" sz="1300" b="0" i="0" u="none" strike="noStrike" kern="1200" cap="none" spc="0" normalizeH="0" baseline="0" noProof="0" dirty="0">
                  <a:ln>
                    <a:noFill/>
                  </a:ln>
                  <a:solidFill>
                    <a:srgbClr val="000000"/>
                  </a:solidFill>
                  <a:effectLst/>
                  <a:uLnTx/>
                  <a:uFillTx/>
                  <a:latin typeface="Poppins" pitchFamily="2" charset="77"/>
                  <a:cs typeface="Poppins" pitchFamily="2" charset="77"/>
                </a:rPr>
                <a:t>Serious</a:t>
              </a:r>
            </a:p>
            <a:p>
              <a:pPr marL="0" marR="0" lvl="0" indent="0" algn="r" defTabSz="914400" rtl="0" eaLnBrk="1" fontAlgn="auto" latinLnBrk="0" hangingPunct="1">
                <a:lnSpc>
                  <a:spcPct val="100000"/>
                </a:lnSpc>
                <a:spcBef>
                  <a:spcPts val="500"/>
                </a:spcBef>
                <a:spcAft>
                  <a:spcPts val="500"/>
                </a:spcAft>
                <a:buClrTx/>
                <a:buSzTx/>
                <a:buFontTx/>
                <a:buNone/>
                <a:tabLst/>
                <a:defRPr/>
              </a:pPr>
              <a:r>
                <a:rPr kumimoji="0" lang="en-US" sz="1300" b="0" i="0" u="none" strike="noStrike" kern="1200" cap="none" spc="0" normalizeH="0" baseline="0" noProof="0" dirty="0">
                  <a:ln>
                    <a:noFill/>
                  </a:ln>
                  <a:solidFill>
                    <a:srgbClr val="000000"/>
                  </a:solidFill>
                  <a:effectLst/>
                  <a:uLnTx/>
                  <a:uFillTx/>
                  <a:latin typeface="Poppins" pitchFamily="2" charset="77"/>
                  <a:cs typeface="Poppins" pitchFamily="2" charset="77"/>
                </a:rPr>
                <a:t>Associated with drug discontinuation</a:t>
              </a:r>
            </a:p>
            <a:p>
              <a:pPr marL="0" marR="0" lvl="0" indent="0" algn="r" defTabSz="914400" rtl="0" eaLnBrk="1" fontAlgn="auto" latinLnBrk="0" hangingPunct="1">
                <a:lnSpc>
                  <a:spcPct val="100000"/>
                </a:lnSpc>
                <a:spcBef>
                  <a:spcPts val="500"/>
                </a:spcBef>
                <a:spcAft>
                  <a:spcPts val="500"/>
                </a:spcAft>
                <a:buClrTx/>
                <a:buSzTx/>
                <a:buFontTx/>
                <a:buNone/>
                <a:tabLst/>
                <a:defRPr/>
              </a:pPr>
              <a:r>
                <a:rPr kumimoji="0" lang="en-US" sz="1300" b="0" i="0" u="none" strike="noStrike" kern="1200" cap="none" spc="0" normalizeH="0" baseline="0" noProof="0" dirty="0">
                  <a:ln>
                    <a:noFill/>
                  </a:ln>
                  <a:solidFill>
                    <a:srgbClr val="000000"/>
                  </a:solidFill>
                  <a:effectLst/>
                  <a:uLnTx/>
                  <a:uFillTx/>
                  <a:latin typeface="Poppins" pitchFamily="2" charset="77"/>
                  <a:cs typeface="Poppins" pitchFamily="2" charset="77"/>
                </a:rPr>
                <a:t>Associated with drug interruption</a:t>
              </a:r>
            </a:p>
            <a:p>
              <a:pPr marL="0" marR="0" lvl="0" indent="0" algn="r" defTabSz="914400" rtl="0" eaLnBrk="1" fontAlgn="auto" latinLnBrk="0" hangingPunct="1">
                <a:lnSpc>
                  <a:spcPct val="100000"/>
                </a:lnSpc>
                <a:spcBef>
                  <a:spcPts val="500"/>
                </a:spcBef>
                <a:spcAft>
                  <a:spcPts val="500"/>
                </a:spcAft>
                <a:buClrTx/>
                <a:buSzTx/>
                <a:buFontTx/>
                <a:buNone/>
                <a:tabLst/>
                <a:defRPr/>
              </a:pPr>
              <a:r>
                <a:rPr kumimoji="0" lang="en-US" sz="1300" b="0" i="0" u="none" strike="noStrike" kern="1200" cap="none" spc="0" normalizeH="0" baseline="0" noProof="0" dirty="0">
                  <a:ln>
                    <a:noFill/>
                  </a:ln>
                  <a:solidFill>
                    <a:srgbClr val="000000"/>
                  </a:solidFill>
                  <a:effectLst/>
                  <a:uLnTx/>
                  <a:uFillTx/>
                  <a:latin typeface="Poppins" pitchFamily="2" charset="77"/>
                  <a:cs typeface="Poppins" pitchFamily="2" charset="77"/>
                </a:rPr>
                <a:t>Associated with dose reduction</a:t>
              </a:r>
            </a:p>
            <a:p>
              <a:pPr marL="0" marR="0" lvl="0" indent="0" algn="r" defTabSz="914400" rtl="0" eaLnBrk="1" fontAlgn="auto" latinLnBrk="0" hangingPunct="1">
                <a:lnSpc>
                  <a:spcPct val="100000"/>
                </a:lnSpc>
                <a:spcBef>
                  <a:spcPts val="500"/>
                </a:spcBef>
                <a:spcAft>
                  <a:spcPts val="500"/>
                </a:spcAft>
                <a:buClrTx/>
                <a:buSzTx/>
                <a:buFontTx/>
                <a:buNone/>
                <a:tabLst/>
                <a:defRPr/>
              </a:pPr>
              <a:r>
                <a:rPr kumimoji="0" lang="en-US" sz="1300" b="0" i="0" u="none" strike="noStrike" kern="1200" cap="none" spc="0" normalizeH="0" baseline="0" noProof="0" dirty="0">
                  <a:ln>
                    <a:noFill/>
                  </a:ln>
                  <a:solidFill>
                    <a:srgbClr val="000000"/>
                  </a:solidFill>
                  <a:effectLst/>
                  <a:uLnTx/>
                  <a:uFillTx/>
                  <a:latin typeface="Poppins" pitchFamily="2" charset="77"/>
                  <a:cs typeface="Poppins" pitchFamily="2" charset="77"/>
                </a:rPr>
                <a:t>Associated with death</a:t>
              </a:r>
            </a:p>
          </p:txBody>
        </p:sp>
        <p:sp>
          <p:nvSpPr>
            <p:cNvPr id="10" name="Rectangle 9">
              <a:extLst>
                <a:ext uri="{FF2B5EF4-FFF2-40B4-BE49-F238E27FC236}">
                  <a16:creationId xmlns:a16="http://schemas.microsoft.com/office/drawing/2014/main" id="{A831F7E6-957B-4442-36F9-89CA22FD4C24}"/>
                </a:ext>
              </a:extLst>
            </p:cNvPr>
            <p:cNvSpPr/>
            <p:nvPr/>
          </p:nvSpPr>
          <p:spPr bwMode="auto">
            <a:xfrm>
              <a:off x="3185785" y="2711450"/>
              <a:ext cx="1889125" cy="276225"/>
            </a:xfrm>
            <a:prstGeom prst="rect">
              <a:avLst/>
            </a:prstGeom>
            <a:solidFill>
              <a:schemeClr val="accent1"/>
            </a:solidFill>
            <a:ln w="0">
              <a:noFill/>
              <a:miter lim="800000"/>
              <a:headEnd/>
              <a:tailEnd/>
            </a:ln>
          </p:spPr>
          <p:txBody>
            <a:bodyPr lIns="0" tIns="0" rIns="18288" bIns="0" rtlCol="0" anchor="ctr"/>
            <a:lstStyle/>
            <a:p>
              <a:pPr marL="0" marR="0" lvl="0" indent="0" algn="r" defTabSz="914400" rtl="0" eaLnBrk="1" fontAlgn="auto" latinLnBrk="0" hangingPunct="1">
                <a:lnSpc>
                  <a:spcPct val="100000"/>
                </a:lnSpc>
                <a:spcBef>
                  <a:spcPct val="35000"/>
                </a:spcBef>
                <a:spcAft>
                  <a:spcPct val="25000"/>
                </a:spcAft>
                <a:buClr>
                  <a:srgbClr val="015873"/>
                </a:buClr>
                <a:buSzTx/>
                <a:buFontTx/>
                <a:buNone/>
                <a:tabLst/>
                <a:defRPr/>
              </a:pPr>
              <a:r>
                <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rPr>
                <a:t>96.0</a:t>
              </a:r>
            </a:p>
          </p:txBody>
        </p:sp>
        <p:sp>
          <p:nvSpPr>
            <p:cNvPr id="11" name="Rectangle 10">
              <a:extLst>
                <a:ext uri="{FF2B5EF4-FFF2-40B4-BE49-F238E27FC236}">
                  <a16:creationId xmlns:a16="http://schemas.microsoft.com/office/drawing/2014/main" id="{48BB17C9-E826-DB63-6A3C-0C3CD76DD2E6}"/>
                </a:ext>
              </a:extLst>
            </p:cNvPr>
            <p:cNvSpPr/>
            <p:nvPr/>
          </p:nvSpPr>
          <p:spPr bwMode="auto">
            <a:xfrm>
              <a:off x="4300132" y="3045903"/>
              <a:ext cx="774778" cy="276225"/>
            </a:xfrm>
            <a:prstGeom prst="rect">
              <a:avLst/>
            </a:prstGeom>
            <a:solidFill>
              <a:schemeClr val="accent1"/>
            </a:solidFill>
            <a:ln w="0">
              <a:noFill/>
              <a:miter lim="800000"/>
              <a:headEnd/>
              <a:tailEnd/>
            </a:ln>
          </p:spPr>
          <p:txBody>
            <a:bodyPr lIns="0" tIns="0" rIns="18288" bIns="0" rtlCol="0" anchor="ctr"/>
            <a:lstStyle/>
            <a:p>
              <a:pPr marL="0" marR="0" lvl="0" indent="0" algn="r" defTabSz="914400" rtl="0" eaLnBrk="1" fontAlgn="auto" latinLnBrk="0" hangingPunct="1">
                <a:lnSpc>
                  <a:spcPct val="100000"/>
                </a:lnSpc>
                <a:spcBef>
                  <a:spcPct val="35000"/>
                </a:spcBef>
                <a:spcAft>
                  <a:spcPct val="25000"/>
                </a:spcAft>
                <a:buClr>
                  <a:srgbClr val="015873"/>
                </a:buClr>
                <a:buSzTx/>
                <a:buFontTx/>
                <a:buNone/>
                <a:tabLst/>
                <a:defRPr/>
              </a:pPr>
              <a:r>
                <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rPr>
                <a:t>39.6</a:t>
              </a:r>
            </a:p>
          </p:txBody>
        </p:sp>
        <p:sp>
          <p:nvSpPr>
            <p:cNvPr id="12" name="Rectangle 11">
              <a:extLst>
                <a:ext uri="{FF2B5EF4-FFF2-40B4-BE49-F238E27FC236}">
                  <a16:creationId xmlns:a16="http://schemas.microsoft.com/office/drawing/2014/main" id="{C91F79FE-B701-EE6B-1E3F-C3ADE481DFAA}"/>
                </a:ext>
              </a:extLst>
            </p:cNvPr>
            <p:cNvSpPr/>
            <p:nvPr/>
          </p:nvSpPr>
          <p:spPr bwMode="auto">
            <a:xfrm>
              <a:off x="4808211" y="3383661"/>
              <a:ext cx="266699" cy="276225"/>
            </a:xfrm>
            <a:prstGeom prst="rect">
              <a:avLst/>
            </a:prstGeom>
            <a:solidFill>
              <a:schemeClr val="accent1"/>
            </a:solidFill>
            <a:ln w="0">
              <a:noFill/>
              <a:miter lim="800000"/>
              <a:headEnd/>
              <a:tailEnd/>
            </a:ln>
          </p:spPr>
          <p:txBody>
            <a:bodyPr lIns="0" tIns="0" rIns="18288" bIns="0" rtlCol="0" anchor="ctr"/>
            <a:lstStyle/>
            <a:p>
              <a:pPr marL="0" marR="0" lvl="0" indent="0" algn="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3" name="Rectangle 12">
              <a:extLst>
                <a:ext uri="{FF2B5EF4-FFF2-40B4-BE49-F238E27FC236}">
                  <a16:creationId xmlns:a16="http://schemas.microsoft.com/office/drawing/2014/main" id="{967F7275-21AD-3124-19E2-74F951DE985A}"/>
                </a:ext>
              </a:extLst>
            </p:cNvPr>
            <p:cNvSpPr/>
            <p:nvPr/>
          </p:nvSpPr>
          <p:spPr bwMode="auto">
            <a:xfrm>
              <a:off x="4782813" y="3721419"/>
              <a:ext cx="292097" cy="276225"/>
            </a:xfrm>
            <a:prstGeom prst="rect">
              <a:avLst/>
            </a:prstGeom>
            <a:solidFill>
              <a:schemeClr val="accent1"/>
            </a:solidFill>
            <a:ln w="0">
              <a:noFill/>
              <a:miter lim="800000"/>
              <a:headEnd/>
              <a:tailEnd/>
            </a:ln>
          </p:spPr>
          <p:txBody>
            <a:bodyPr lIns="0" tIns="0" rIns="18288" bIns="0" rtlCol="0" anchor="ctr"/>
            <a:lstStyle/>
            <a:p>
              <a:pPr marL="0" marR="0" lvl="0" indent="0" algn="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4" name="Rectangle 13">
              <a:extLst>
                <a:ext uri="{FF2B5EF4-FFF2-40B4-BE49-F238E27FC236}">
                  <a16:creationId xmlns:a16="http://schemas.microsoft.com/office/drawing/2014/main" id="{A4F8DB67-59B6-8810-1306-AFD5A9B51AF5}"/>
                </a:ext>
              </a:extLst>
            </p:cNvPr>
            <p:cNvSpPr/>
            <p:nvPr/>
          </p:nvSpPr>
          <p:spPr bwMode="auto">
            <a:xfrm>
              <a:off x="4478012" y="4059177"/>
              <a:ext cx="596898" cy="276225"/>
            </a:xfrm>
            <a:prstGeom prst="rect">
              <a:avLst/>
            </a:prstGeom>
            <a:solidFill>
              <a:schemeClr val="accent1"/>
            </a:solidFill>
            <a:ln w="0">
              <a:noFill/>
              <a:miter lim="800000"/>
              <a:headEnd/>
              <a:tailEnd/>
            </a:ln>
          </p:spPr>
          <p:txBody>
            <a:bodyPr lIns="0" tIns="0" rIns="18288" bIns="0" rtlCol="0" anchor="ctr"/>
            <a:lstStyle/>
            <a:p>
              <a:pPr marL="0" marR="0" lvl="0" indent="0" algn="r" defTabSz="914400" rtl="0" eaLnBrk="1" fontAlgn="auto" latinLnBrk="0" hangingPunct="1">
                <a:lnSpc>
                  <a:spcPct val="100000"/>
                </a:lnSpc>
                <a:spcBef>
                  <a:spcPct val="35000"/>
                </a:spcBef>
                <a:spcAft>
                  <a:spcPct val="25000"/>
                </a:spcAft>
                <a:buClr>
                  <a:srgbClr val="015873"/>
                </a:buClr>
                <a:buSzTx/>
                <a:buFontTx/>
                <a:buNone/>
                <a:tabLst/>
                <a:defRPr/>
              </a:pPr>
              <a:r>
                <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rPr>
                <a:t>30.7</a:t>
              </a:r>
            </a:p>
          </p:txBody>
        </p:sp>
        <p:sp>
          <p:nvSpPr>
            <p:cNvPr id="15" name="Rectangle 14">
              <a:extLst>
                <a:ext uri="{FF2B5EF4-FFF2-40B4-BE49-F238E27FC236}">
                  <a16:creationId xmlns:a16="http://schemas.microsoft.com/office/drawing/2014/main" id="{5B07DBA1-06A0-3D58-115B-4C92A478E644}"/>
                </a:ext>
              </a:extLst>
            </p:cNvPr>
            <p:cNvSpPr/>
            <p:nvPr/>
          </p:nvSpPr>
          <p:spPr bwMode="auto">
            <a:xfrm>
              <a:off x="4478012" y="4386862"/>
              <a:ext cx="596898" cy="276225"/>
            </a:xfrm>
            <a:prstGeom prst="rect">
              <a:avLst/>
            </a:prstGeom>
            <a:solidFill>
              <a:schemeClr val="accent1"/>
            </a:solidFill>
            <a:ln w="0">
              <a:noFill/>
              <a:miter lim="800000"/>
              <a:headEnd/>
              <a:tailEnd/>
            </a:ln>
          </p:spPr>
          <p:txBody>
            <a:bodyPr lIns="0" tIns="0" rIns="18288" bIns="0" rtlCol="0" anchor="ctr"/>
            <a:lstStyle/>
            <a:p>
              <a:pPr marL="0" marR="0" lvl="0" indent="0" algn="r" defTabSz="914400" rtl="0" eaLnBrk="1" fontAlgn="auto" latinLnBrk="0" hangingPunct="1">
                <a:lnSpc>
                  <a:spcPct val="100000"/>
                </a:lnSpc>
                <a:spcBef>
                  <a:spcPct val="35000"/>
                </a:spcBef>
                <a:spcAft>
                  <a:spcPct val="25000"/>
                </a:spcAft>
                <a:buClr>
                  <a:srgbClr val="015873"/>
                </a:buClr>
                <a:buSzTx/>
                <a:buFontTx/>
                <a:buNone/>
                <a:tabLst/>
                <a:defRPr/>
              </a:pPr>
              <a:r>
                <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rPr>
                <a:t>16.8</a:t>
              </a:r>
            </a:p>
          </p:txBody>
        </p:sp>
        <p:sp>
          <p:nvSpPr>
            <p:cNvPr id="17" name="Rectangle 16">
              <a:extLst>
                <a:ext uri="{FF2B5EF4-FFF2-40B4-BE49-F238E27FC236}">
                  <a16:creationId xmlns:a16="http://schemas.microsoft.com/office/drawing/2014/main" id="{ECE8813C-CE2A-1FBE-E03C-D2FCF9A5B100}"/>
                </a:ext>
              </a:extLst>
            </p:cNvPr>
            <p:cNvSpPr/>
            <p:nvPr/>
          </p:nvSpPr>
          <p:spPr bwMode="auto">
            <a:xfrm>
              <a:off x="5057284" y="4720289"/>
              <a:ext cx="17626" cy="276225"/>
            </a:xfrm>
            <a:prstGeom prst="rect">
              <a:avLst/>
            </a:prstGeom>
            <a:solidFill>
              <a:schemeClr val="accent1"/>
            </a:solidFill>
            <a:ln w="0">
              <a:noFill/>
              <a:miter lim="800000"/>
              <a:headEnd/>
              <a:tailEnd/>
            </a:ln>
          </p:spPr>
          <p:txBody>
            <a:bodyPr lIns="0" tIns="0" rIns="9144" bIns="0" rtlCol="0" anchor="ctr"/>
            <a:lstStyle/>
            <a:p>
              <a:pPr marL="0" marR="0" lvl="0" indent="0" algn="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18" name="Rectangle 17">
              <a:extLst>
                <a:ext uri="{FF2B5EF4-FFF2-40B4-BE49-F238E27FC236}">
                  <a16:creationId xmlns:a16="http://schemas.microsoft.com/office/drawing/2014/main" id="{8112B118-F779-95AA-3313-ED7058A8E39A}"/>
                </a:ext>
              </a:extLst>
            </p:cNvPr>
            <p:cNvSpPr/>
            <p:nvPr/>
          </p:nvSpPr>
          <p:spPr bwMode="auto">
            <a:xfrm>
              <a:off x="5082505" y="2711450"/>
              <a:ext cx="1959389" cy="276225"/>
            </a:xfrm>
            <a:prstGeom prst="rect">
              <a:avLst/>
            </a:prstGeom>
            <a:solidFill>
              <a:schemeClr val="accent6"/>
            </a:solidFill>
            <a:ln w="0">
              <a:noFill/>
              <a:miter lim="800000"/>
              <a:headEnd/>
              <a:tailEnd/>
            </a:ln>
          </p:spPr>
          <p:txBody>
            <a:bodyPr lIns="18288" tIns="0" rIns="0" bIns="0" rtlCol="0" anchor="ctr"/>
            <a:lstStyle/>
            <a:p>
              <a:pPr marL="0" marR="0" lvl="0" indent="0" algn="l" defTabSz="914400" rtl="0" eaLnBrk="1" fontAlgn="auto" latinLnBrk="0" hangingPunct="1">
                <a:lnSpc>
                  <a:spcPct val="100000"/>
                </a:lnSpc>
                <a:spcBef>
                  <a:spcPct val="35000"/>
                </a:spcBef>
                <a:spcAft>
                  <a:spcPct val="25000"/>
                </a:spcAft>
                <a:buClr>
                  <a:srgbClr val="015873"/>
                </a:buClr>
                <a:buSzTx/>
                <a:buFontTx/>
                <a:buNone/>
                <a:tabLst/>
                <a:defRPr/>
              </a:pPr>
              <a:r>
                <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rPr>
                <a:t>100</a:t>
              </a:r>
            </a:p>
          </p:txBody>
        </p:sp>
        <p:sp>
          <p:nvSpPr>
            <p:cNvPr id="19" name="Rectangle 18">
              <a:extLst>
                <a:ext uri="{FF2B5EF4-FFF2-40B4-BE49-F238E27FC236}">
                  <a16:creationId xmlns:a16="http://schemas.microsoft.com/office/drawing/2014/main" id="{60B3575F-B00B-9828-A2A8-A5C28B869CC7}"/>
                </a:ext>
              </a:extLst>
            </p:cNvPr>
            <p:cNvSpPr/>
            <p:nvPr/>
          </p:nvSpPr>
          <p:spPr bwMode="auto">
            <a:xfrm>
              <a:off x="5082504" y="3045903"/>
              <a:ext cx="1184689" cy="276225"/>
            </a:xfrm>
            <a:prstGeom prst="rect">
              <a:avLst/>
            </a:prstGeom>
            <a:solidFill>
              <a:schemeClr val="accent6"/>
            </a:solidFill>
            <a:ln w="0">
              <a:noFill/>
              <a:miter lim="800000"/>
              <a:headEnd/>
              <a:tailEnd/>
            </a:ln>
          </p:spPr>
          <p:txBody>
            <a:bodyPr lIns="18288" tIns="0" rIns="0" bIns="0" rtlCol="0" anchor="ctr"/>
            <a:lstStyle/>
            <a:p>
              <a:pPr marL="0" marR="0" lvl="0" indent="0" algn="l" defTabSz="914400" rtl="0" eaLnBrk="1" fontAlgn="auto" latinLnBrk="0" hangingPunct="1">
                <a:lnSpc>
                  <a:spcPct val="100000"/>
                </a:lnSpc>
                <a:spcBef>
                  <a:spcPct val="35000"/>
                </a:spcBef>
                <a:spcAft>
                  <a:spcPct val="25000"/>
                </a:spcAft>
                <a:buClr>
                  <a:srgbClr val="015873"/>
                </a:buClr>
                <a:buSzTx/>
                <a:buFontTx/>
                <a:buNone/>
                <a:tabLst/>
                <a:defRPr/>
              </a:pPr>
              <a:r>
                <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rPr>
                <a:t>60.0</a:t>
              </a:r>
            </a:p>
          </p:txBody>
        </p:sp>
        <p:sp>
          <p:nvSpPr>
            <p:cNvPr id="20" name="Rectangle 19">
              <a:extLst>
                <a:ext uri="{FF2B5EF4-FFF2-40B4-BE49-F238E27FC236}">
                  <a16:creationId xmlns:a16="http://schemas.microsoft.com/office/drawing/2014/main" id="{236663C0-CC71-F9BA-A2F5-BF6060FA4C65}"/>
                </a:ext>
              </a:extLst>
            </p:cNvPr>
            <p:cNvSpPr/>
            <p:nvPr/>
          </p:nvSpPr>
          <p:spPr bwMode="auto">
            <a:xfrm>
              <a:off x="5082505" y="3383661"/>
              <a:ext cx="540164" cy="276225"/>
            </a:xfrm>
            <a:prstGeom prst="rect">
              <a:avLst/>
            </a:prstGeom>
            <a:solidFill>
              <a:schemeClr val="accent6"/>
            </a:solidFill>
            <a:ln w="0">
              <a:noFill/>
              <a:miter lim="800000"/>
              <a:headEnd/>
              <a:tailEnd/>
            </a:ln>
          </p:spPr>
          <p:txBody>
            <a:bodyPr lIns="18288" tIns="0" rIns="0" bIns="0" rtlCol="0" anchor="ctr"/>
            <a:lstStyle/>
            <a:p>
              <a:pPr marL="0" marR="0" lvl="0" indent="0" algn="l" defTabSz="914400" rtl="0" eaLnBrk="1" fontAlgn="auto" latinLnBrk="0" hangingPunct="1">
                <a:lnSpc>
                  <a:spcPct val="100000"/>
                </a:lnSpc>
                <a:spcBef>
                  <a:spcPct val="35000"/>
                </a:spcBef>
                <a:spcAft>
                  <a:spcPct val="25000"/>
                </a:spcAft>
                <a:buClr>
                  <a:srgbClr val="015873"/>
                </a:buClr>
                <a:buSzTx/>
                <a:buFontTx/>
                <a:buNone/>
                <a:tabLst/>
                <a:defRPr/>
              </a:pPr>
              <a:r>
                <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rPr>
                <a:t>28.0</a:t>
              </a:r>
            </a:p>
          </p:txBody>
        </p:sp>
        <p:sp>
          <p:nvSpPr>
            <p:cNvPr id="21" name="Rectangle 20">
              <a:extLst>
                <a:ext uri="{FF2B5EF4-FFF2-40B4-BE49-F238E27FC236}">
                  <a16:creationId xmlns:a16="http://schemas.microsoft.com/office/drawing/2014/main" id="{C336C8ED-6BD4-484E-C666-6A35B3175AC8}"/>
                </a:ext>
              </a:extLst>
            </p:cNvPr>
            <p:cNvSpPr/>
            <p:nvPr/>
          </p:nvSpPr>
          <p:spPr bwMode="auto">
            <a:xfrm>
              <a:off x="5082505" y="3721419"/>
              <a:ext cx="502064" cy="276225"/>
            </a:xfrm>
            <a:prstGeom prst="rect">
              <a:avLst/>
            </a:prstGeom>
            <a:solidFill>
              <a:schemeClr val="accent6"/>
            </a:solidFill>
            <a:ln w="0">
              <a:noFill/>
              <a:miter lim="800000"/>
              <a:headEnd/>
              <a:tailEnd/>
            </a:ln>
          </p:spPr>
          <p:txBody>
            <a:bodyPr lIns="18288" tIns="0" rIns="0" bIns="0" rtlCol="0" anchor="ctr"/>
            <a:lstStyle/>
            <a:p>
              <a:pPr marL="0" marR="0" lvl="0" indent="0" algn="l" defTabSz="914400" rtl="0" eaLnBrk="1" fontAlgn="auto" latinLnBrk="0" hangingPunct="1">
                <a:lnSpc>
                  <a:spcPct val="100000"/>
                </a:lnSpc>
                <a:spcBef>
                  <a:spcPct val="35000"/>
                </a:spcBef>
                <a:spcAft>
                  <a:spcPct val="25000"/>
                </a:spcAft>
                <a:buClr>
                  <a:srgbClr val="015873"/>
                </a:buClr>
                <a:buSzTx/>
                <a:buFontTx/>
                <a:buNone/>
                <a:tabLst/>
                <a:defRPr/>
              </a:pPr>
              <a:r>
                <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rPr>
                <a:t>26.0</a:t>
              </a:r>
            </a:p>
          </p:txBody>
        </p:sp>
        <p:sp>
          <p:nvSpPr>
            <p:cNvPr id="22" name="Rectangle 21">
              <a:extLst>
                <a:ext uri="{FF2B5EF4-FFF2-40B4-BE49-F238E27FC236}">
                  <a16:creationId xmlns:a16="http://schemas.microsoft.com/office/drawing/2014/main" id="{E09045A9-E6A7-2026-47B8-BE09DBD20780}"/>
                </a:ext>
              </a:extLst>
            </p:cNvPr>
            <p:cNvSpPr/>
            <p:nvPr/>
          </p:nvSpPr>
          <p:spPr bwMode="auto">
            <a:xfrm>
              <a:off x="5082505" y="4059177"/>
              <a:ext cx="1065762" cy="276225"/>
            </a:xfrm>
            <a:prstGeom prst="rect">
              <a:avLst/>
            </a:prstGeom>
            <a:solidFill>
              <a:schemeClr val="accent6"/>
            </a:solidFill>
            <a:ln w="0">
              <a:noFill/>
              <a:miter lim="800000"/>
              <a:headEnd/>
              <a:tailEnd/>
            </a:ln>
          </p:spPr>
          <p:txBody>
            <a:bodyPr lIns="18288" tIns="0" rIns="0" bIns="0" rtlCol="0" anchor="ctr"/>
            <a:lstStyle/>
            <a:p>
              <a:pPr marL="0" marR="0" lvl="0" indent="0" algn="l" defTabSz="914400" rtl="0" eaLnBrk="1" fontAlgn="auto" latinLnBrk="0" hangingPunct="1">
                <a:lnSpc>
                  <a:spcPct val="100000"/>
                </a:lnSpc>
                <a:spcBef>
                  <a:spcPct val="35000"/>
                </a:spcBef>
                <a:spcAft>
                  <a:spcPct val="25000"/>
                </a:spcAft>
                <a:buClr>
                  <a:srgbClr val="015873"/>
                </a:buClr>
                <a:buSzTx/>
                <a:buFontTx/>
                <a:buNone/>
                <a:tabLst/>
                <a:defRPr/>
              </a:pPr>
              <a:r>
                <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rPr>
                <a:t>54.0</a:t>
              </a:r>
            </a:p>
          </p:txBody>
        </p:sp>
        <p:sp>
          <p:nvSpPr>
            <p:cNvPr id="23" name="Rectangle 22">
              <a:extLst>
                <a:ext uri="{FF2B5EF4-FFF2-40B4-BE49-F238E27FC236}">
                  <a16:creationId xmlns:a16="http://schemas.microsoft.com/office/drawing/2014/main" id="{287F8BB2-3332-4EFC-8D0F-E3891D6B08C5}"/>
                </a:ext>
              </a:extLst>
            </p:cNvPr>
            <p:cNvSpPr/>
            <p:nvPr/>
          </p:nvSpPr>
          <p:spPr bwMode="auto">
            <a:xfrm>
              <a:off x="5082505" y="4386862"/>
              <a:ext cx="662238" cy="276225"/>
            </a:xfrm>
            <a:prstGeom prst="rect">
              <a:avLst/>
            </a:prstGeom>
            <a:solidFill>
              <a:schemeClr val="accent6"/>
            </a:solidFill>
            <a:ln w="0">
              <a:noFill/>
              <a:miter lim="800000"/>
              <a:headEnd/>
              <a:tailEnd/>
            </a:ln>
          </p:spPr>
          <p:txBody>
            <a:bodyPr lIns="18288" tIns="0" rIns="0" bIns="0" rtlCol="0" anchor="ctr"/>
            <a:lstStyle/>
            <a:p>
              <a:pPr marL="0" marR="0" lvl="0" indent="0" algn="l" defTabSz="914400" rtl="0" eaLnBrk="1" fontAlgn="auto" latinLnBrk="0" hangingPunct="1">
                <a:lnSpc>
                  <a:spcPct val="100000"/>
                </a:lnSpc>
                <a:spcBef>
                  <a:spcPct val="35000"/>
                </a:spcBef>
                <a:spcAft>
                  <a:spcPct val="25000"/>
                </a:spcAft>
                <a:buClr>
                  <a:srgbClr val="015873"/>
                </a:buClr>
                <a:buSzTx/>
                <a:buFontTx/>
                <a:buNone/>
                <a:tabLst/>
                <a:defRPr/>
              </a:pPr>
              <a:r>
                <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rPr>
                <a:t>34.0</a:t>
              </a:r>
            </a:p>
          </p:txBody>
        </p:sp>
        <p:sp>
          <p:nvSpPr>
            <p:cNvPr id="24" name="Rectangle 23">
              <a:extLst>
                <a:ext uri="{FF2B5EF4-FFF2-40B4-BE49-F238E27FC236}">
                  <a16:creationId xmlns:a16="http://schemas.microsoft.com/office/drawing/2014/main" id="{2FC12D31-A10F-5030-3DE3-0135DE79AC16}"/>
                </a:ext>
              </a:extLst>
            </p:cNvPr>
            <p:cNvSpPr/>
            <p:nvPr/>
          </p:nvSpPr>
          <p:spPr bwMode="auto">
            <a:xfrm>
              <a:off x="5082505" y="4720289"/>
              <a:ext cx="25807" cy="276225"/>
            </a:xfrm>
            <a:prstGeom prst="rect">
              <a:avLst/>
            </a:prstGeom>
            <a:solidFill>
              <a:schemeClr val="accent6"/>
            </a:solidFill>
            <a:ln w="0">
              <a:noFill/>
              <a:miter lim="800000"/>
              <a:headEnd/>
              <a:tailEnd/>
            </a:ln>
          </p:spPr>
          <p:txBody>
            <a:bodyPr lIns="9144" tIns="0" rIns="0" bIns="0" rtlCol="0" anchor="ctr"/>
            <a:lstStyle/>
            <a:p>
              <a:pPr marL="0" marR="0" lvl="0" indent="0" algn="l"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endParaRPr>
            </a:p>
          </p:txBody>
        </p:sp>
        <p:sp>
          <p:nvSpPr>
            <p:cNvPr id="25" name="Rectangle 24">
              <a:extLst>
                <a:ext uri="{FF2B5EF4-FFF2-40B4-BE49-F238E27FC236}">
                  <a16:creationId xmlns:a16="http://schemas.microsoft.com/office/drawing/2014/main" id="{7070C53D-914A-EE52-3A00-32DCCE766423}"/>
                </a:ext>
              </a:extLst>
            </p:cNvPr>
            <p:cNvSpPr/>
            <p:nvPr/>
          </p:nvSpPr>
          <p:spPr bwMode="auto">
            <a:xfrm>
              <a:off x="5135208" y="4726545"/>
              <a:ext cx="662238" cy="276225"/>
            </a:xfrm>
            <a:prstGeom prst="rect">
              <a:avLst/>
            </a:prstGeom>
            <a:noFill/>
            <a:ln w="0">
              <a:noFill/>
              <a:miter lim="800000"/>
              <a:headEnd/>
              <a:tailEnd/>
            </a:ln>
          </p:spPr>
          <p:txBody>
            <a:bodyPr lIns="9144" tIns="0" rIns="0" bIns="0" rtlCol="0" anchor="ctr"/>
            <a:lstStyle/>
            <a:p>
              <a:pPr marL="0" marR="0" lvl="0" indent="0" algn="l" defTabSz="914400" rtl="0" eaLnBrk="1" fontAlgn="auto" latinLnBrk="0" hangingPunct="1">
                <a:lnSpc>
                  <a:spcPct val="100000"/>
                </a:lnSpc>
                <a:spcBef>
                  <a:spcPct val="35000"/>
                </a:spcBef>
                <a:spcAft>
                  <a:spcPct val="25000"/>
                </a:spcAft>
                <a:buClr>
                  <a:srgbClr val="015873"/>
                </a:buClr>
                <a:buSzTx/>
                <a:buFontTx/>
                <a:buNone/>
                <a:tabLst/>
                <a:defRPr/>
              </a:pPr>
              <a:r>
                <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2.0</a:t>
              </a:r>
              <a:endParaRPr kumimoji="0" lang="en-US" sz="1400" b="0" i="0" u="none" strike="noStrike" kern="1200" cap="none" spc="0" normalizeH="0" baseline="30000" noProof="0" dirty="0">
                <a:ln>
                  <a:noFill/>
                </a:ln>
                <a:solidFill>
                  <a:srgbClr val="000000"/>
                </a:solidFill>
                <a:effectLst/>
                <a:uLnTx/>
                <a:uFillTx/>
                <a:latin typeface="Poppins" pitchFamily="2" charset="77"/>
                <a:cs typeface="Poppins" pitchFamily="2" charset="77"/>
              </a:endParaRPr>
            </a:p>
          </p:txBody>
        </p:sp>
        <p:sp>
          <p:nvSpPr>
            <p:cNvPr id="26" name="Rectangle 25">
              <a:extLst>
                <a:ext uri="{FF2B5EF4-FFF2-40B4-BE49-F238E27FC236}">
                  <a16:creationId xmlns:a16="http://schemas.microsoft.com/office/drawing/2014/main" id="{50796962-4A28-CF33-4177-4B53CA2644BA}"/>
                </a:ext>
              </a:extLst>
            </p:cNvPr>
            <p:cNvSpPr/>
            <p:nvPr/>
          </p:nvSpPr>
          <p:spPr bwMode="auto">
            <a:xfrm>
              <a:off x="4746684" y="4726545"/>
              <a:ext cx="266707" cy="276225"/>
            </a:xfrm>
            <a:prstGeom prst="rect">
              <a:avLst/>
            </a:prstGeom>
            <a:noFill/>
            <a:ln w="0">
              <a:noFill/>
              <a:miter lim="800000"/>
              <a:headEnd/>
              <a:tailEnd/>
            </a:ln>
          </p:spPr>
          <p:txBody>
            <a:bodyPr lIns="9144" tIns="0" rIns="0" bIns="0" rtlCol="0" anchor="ctr"/>
            <a:lstStyle/>
            <a:p>
              <a:pPr marL="0" marR="0" lvl="0" indent="0" algn="r" defTabSz="914400" rtl="0" eaLnBrk="1" fontAlgn="auto" latinLnBrk="0" hangingPunct="1">
                <a:lnSpc>
                  <a:spcPct val="100000"/>
                </a:lnSpc>
                <a:spcBef>
                  <a:spcPct val="35000"/>
                </a:spcBef>
                <a:spcAft>
                  <a:spcPct val="25000"/>
                </a:spcAft>
                <a:buClr>
                  <a:srgbClr val="015873"/>
                </a:buClr>
                <a:buSzTx/>
                <a:buFontTx/>
                <a:buNone/>
                <a:tabLst/>
                <a:defRPr/>
              </a:pPr>
              <a:r>
                <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1.0</a:t>
              </a:r>
              <a:endParaRPr kumimoji="0" lang="en-US" sz="1400" b="0" i="0" u="none" strike="noStrike" kern="1200" cap="none" spc="0" normalizeH="0" baseline="30000" noProof="0" dirty="0">
                <a:ln>
                  <a:noFill/>
                </a:ln>
                <a:solidFill>
                  <a:srgbClr val="000000"/>
                </a:solidFill>
                <a:effectLst/>
                <a:uLnTx/>
                <a:uFillTx/>
                <a:latin typeface="Poppins" pitchFamily="2" charset="77"/>
                <a:cs typeface="Poppins" pitchFamily="2" charset="77"/>
              </a:endParaRPr>
            </a:p>
          </p:txBody>
        </p:sp>
        <p:cxnSp>
          <p:nvCxnSpPr>
            <p:cNvPr id="28" name="Straight Connector 27">
              <a:extLst>
                <a:ext uri="{FF2B5EF4-FFF2-40B4-BE49-F238E27FC236}">
                  <a16:creationId xmlns:a16="http://schemas.microsoft.com/office/drawing/2014/main" id="{BD16A8E0-7533-4150-D3E3-520623674C76}"/>
                </a:ext>
              </a:extLst>
            </p:cNvPr>
            <p:cNvCxnSpPr/>
            <p:nvPr/>
          </p:nvCxnSpPr>
          <p:spPr bwMode="auto">
            <a:xfrm flipV="1">
              <a:off x="5075236" y="2622473"/>
              <a:ext cx="0" cy="2471628"/>
            </a:xfrm>
            <a:prstGeom prst="line">
              <a:avLst/>
            </a:prstGeom>
            <a:noFill/>
            <a:ln w="15875" cap="flat" cmpd="sng" algn="ctr">
              <a:solidFill>
                <a:schemeClr val="tx1"/>
              </a:solidFill>
              <a:prstDash val="solid"/>
              <a:round/>
              <a:headEnd type="none" w="med" len="med"/>
              <a:tailEnd type="none" w="med" len="med"/>
            </a:ln>
            <a:effectLst/>
          </p:spPr>
        </p:cxnSp>
        <p:sp>
          <p:nvSpPr>
            <p:cNvPr id="29" name="Rectangle 28">
              <a:extLst>
                <a:ext uri="{FF2B5EF4-FFF2-40B4-BE49-F238E27FC236}">
                  <a16:creationId xmlns:a16="http://schemas.microsoft.com/office/drawing/2014/main" id="{30E67E11-8379-9C16-AFD2-B4153BC86B55}"/>
                </a:ext>
              </a:extLst>
            </p:cNvPr>
            <p:cNvSpPr/>
            <p:nvPr/>
          </p:nvSpPr>
          <p:spPr bwMode="auto">
            <a:xfrm>
              <a:off x="4740034" y="3379835"/>
              <a:ext cx="360191" cy="276225"/>
            </a:xfrm>
            <a:prstGeom prst="rect">
              <a:avLst/>
            </a:prstGeom>
            <a:solidFill>
              <a:schemeClr val="accent1"/>
            </a:solidFill>
            <a:ln w="0">
              <a:noFill/>
              <a:miter lim="800000"/>
              <a:headEnd/>
              <a:tailEnd/>
            </a:ln>
          </p:spPr>
          <p:txBody>
            <a:bodyPr lIns="0" tIns="0" rIns="18288" bIns="0" rtlCol="0" anchor="ctr"/>
            <a:lstStyle/>
            <a:p>
              <a:pPr marL="0" marR="0" lvl="0" indent="0" algn="r" defTabSz="914400" rtl="0" eaLnBrk="1" fontAlgn="auto" latinLnBrk="0" hangingPunct="1">
                <a:lnSpc>
                  <a:spcPct val="100000"/>
                </a:lnSpc>
                <a:spcBef>
                  <a:spcPct val="35000"/>
                </a:spcBef>
                <a:spcAft>
                  <a:spcPct val="25000"/>
                </a:spcAft>
                <a:buClr>
                  <a:srgbClr val="015873"/>
                </a:buClr>
                <a:buSzTx/>
                <a:buFontTx/>
                <a:buNone/>
                <a:tabLst/>
                <a:defRPr/>
              </a:pPr>
              <a:r>
                <a:rPr kumimoji="0" lang="en-US" sz="1400" b="0" i="0" u="none" strike="noStrike" kern="1200" cap="none" spc="0" normalizeH="0" baseline="0" noProof="0" dirty="0">
                  <a:ln>
                    <a:noFill/>
                  </a:ln>
                  <a:solidFill>
                    <a:srgbClr val="FFFFFF"/>
                  </a:solidFill>
                  <a:effectLst/>
                  <a:uLnTx/>
                  <a:uFillTx/>
                  <a:latin typeface="Poppins" pitchFamily="2" charset="77"/>
                  <a:cs typeface="Poppins" pitchFamily="2" charset="77"/>
                </a:rPr>
                <a:t>13.9</a:t>
              </a:r>
            </a:p>
          </p:txBody>
        </p:sp>
        <p:sp>
          <p:nvSpPr>
            <p:cNvPr id="33" name="TextBox 32">
              <a:extLst>
                <a:ext uri="{FF2B5EF4-FFF2-40B4-BE49-F238E27FC236}">
                  <a16:creationId xmlns:a16="http://schemas.microsoft.com/office/drawing/2014/main" id="{A9D23FA3-C8DC-3B94-EEDE-FB6087F7E8D3}"/>
                </a:ext>
              </a:extLst>
            </p:cNvPr>
            <p:cNvSpPr txBox="1"/>
            <p:nvPr/>
          </p:nvSpPr>
          <p:spPr>
            <a:xfrm>
              <a:off x="4214508" y="3760967"/>
              <a:ext cx="898498" cy="222636"/>
            </a:xfrm>
            <a:prstGeom prst="rect">
              <a:avLst/>
            </a:prstGeom>
          </p:spPr>
          <p:txBody>
            <a:bodyPr vert="horz" wrap="square" lIns="0" tIns="0" rIns="0" bIns="0" rtlCol="0">
              <a:noAutofit/>
            </a:bodyPr>
            <a:lstStyle/>
            <a:p>
              <a:pPr algn="r"/>
              <a:r>
                <a:rPr lang="en-US" sz="1400" dirty="0">
                  <a:solidFill>
                    <a:srgbClr val="FFFFFF"/>
                  </a:solidFill>
                  <a:latin typeface="Poppins" pitchFamily="2" charset="77"/>
                  <a:cs typeface="Poppins" pitchFamily="2" charset="77"/>
                </a:rPr>
                <a:t>14.9</a:t>
              </a:r>
            </a:p>
          </p:txBody>
        </p:sp>
      </p:grpSp>
    </p:spTree>
    <p:extLst>
      <p:ext uri="{BB962C8B-B14F-4D97-AF65-F5344CB8AC3E}">
        <p14:creationId xmlns:p14="http://schemas.microsoft.com/office/powerpoint/2010/main" val="12422897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05F8A5-83B5-72F9-7236-EA712598B6E6}"/>
              </a:ext>
            </a:extLst>
          </p:cNvPr>
          <p:cNvSpPr>
            <a:spLocks noGrp="1"/>
          </p:cNvSpPr>
          <p:nvPr>
            <p:ph type="title"/>
          </p:nvPr>
        </p:nvSpPr>
        <p:spPr>
          <a:xfrm>
            <a:off x="231078" y="535756"/>
            <a:ext cx="11740260" cy="492944"/>
          </a:xfrm>
        </p:spPr>
        <p:txBody>
          <a:bodyPr/>
          <a:lstStyle/>
          <a:p>
            <a:r>
              <a:rPr lang="en-US" dirty="0"/>
              <a:t>DESTINY-Lung02 Final Analysis: </a:t>
            </a:r>
            <a:br>
              <a:rPr lang="en-US" dirty="0"/>
            </a:br>
            <a:r>
              <a:rPr lang="en-US" dirty="0"/>
              <a:t>Adjudicated Drug-Related ILD/Pneumonitis</a:t>
            </a:r>
          </a:p>
        </p:txBody>
      </p:sp>
      <p:sp>
        <p:nvSpPr>
          <p:cNvPr id="8" name="Content Placeholder 7">
            <a:extLst>
              <a:ext uri="{FF2B5EF4-FFF2-40B4-BE49-F238E27FC236}">
                <a16:creationId xmlns:a16="http://schemas.microsoft.com/office/drawing/2014/main" id="{6AC05C4D-E1AB-53D0-D124-95C81AB85199}"/>
              </a:ext>
            </a:extLst>
          </p:cNvPr>
          <p:cNvSpPr>
            <a:spLocks noGrp="1"/>
          </p:cNvSpPr>
          <p:nvPr>
            <p:ph sz="quarter" idx="10"/>
          </p:nvPr>
        </p:nvSpPr>
        <p:spPr>
          <a:xfrm>
            <a:off x="3559175" y="6302375"/>
            <a:ext cx="5732463" cy="327025"/>
          </a:xfrm>
        </p:spPr>
        <p:txBody>
          <a:bodyPr/>
          <a:lstStyle/>
          <a:p>
            <a:r>
              <a:rPr lang="en-US" altLang="en-US" dirty="0"/>
              <a:t>J</a:t>
            </a:r>
            <a:r>
              <a:rPr lang="az-Cyrl-AZ" altLang="en-US" dirty="0"/>
              <a:t>ӓ</a:t>
            </a:r>
            <a:r>
              <a:rPr lang="en-US" altLang="en-US" dirty="0"/>
              <a:t>nne. J Thorac Oncol. 2025;20:1814. </a:t>
            </a:r>
            <a:r>
              <a:rPr lang="fr-FR" altLang="en-US" dirty="0"/>
              <a:t>Janne. ASCO 2024. Abstr 8543.</a:t>
            </a:r>
            <a:endParaRPr lang="en-US" altLang="en-US" dirty="0"/>
          </a:p>
        </p:txBody>
      </p:sp>
      <p:graphicFrame>
        <p:nvGraphicFramePr>
          <p:cNvPr id="4" name="Group 3">
            <a:extLst>
              <a:ext uri="{FF2B5EF4-FFF2-40B4-BE49-F238E27FC236}">
                <a16:creationId xmlns:a16="http://schemas.microsoft.com/office/drawing/2014/main" id="{F9483744-DCA3-55EA-A943-4936DDFB8B72}"/>
              </a:ext>
            </a:extLst>
          </p:cNvPr>
          <p:cNvGraphicFramePr>
            <a:graphicFrameLocks/>
          </p:cNvGraphicFramePr>
          <p:nvPr>
            <p:extLst>
              <p:ext uri="{D42A27DB-BD31-4B8C-83A1-F6EECF244321}">
                <p14:modId xmlns:p14="http://schemas.microsoft.com/office/powerpoint/2010/main" val="1626377866"/>
              </p:ext>
            </p:extLst>
          </p:nvPr>
        </p:nvGraphicFramePr>
        <p:xfrm>
          <a:off x="228600" y="1333500"/>
          <a:ext cx="11523846" cy="4217742"/>
        </p:xfrm>
        <a:graphic>
          <a:graphicData uri="http://schemas.openxmlformats.org/drawingml/2006/table">
            <a:tbl>
              <a:tblPr/>
              <a:tblGrid>
                <a:gridCol w="6363841">
                  <a:extLst>
                    <a:ext uri="{9D8B030D-6E8A-4147-A177-3AD203B41FA5}">
                      <a16:colId xmlns:a16="http://schemas.microsoft.com/office/drawing/2014/main" val="20000"/>
                    </a:ext>
                  </a:extLst>
                </a:gridCol>
                <a:gridCol w="2688323">
                  <a:extLst>
                    <a:ext uri="{9D8B030D-6E8A-4147-A177-3AD203B41FA5}">
                      <a16:colId xmlns:a16="http://schemas.microsoft.com/office/drawing/2014/main" val="20001"/>
                    </a:ext>
                  </a:extLst>
                </a:gridCol>
                <a:gridCol w="2471682">
                  <a:extLst>
                    <a:ext uri="{9D8B030D-6E8A-4147-A177-3AD203B41FA5}">
                      <a16:colId xmlns:a16="http://schemas.microsoft.com/office/drawing/2014/main" val="2101950595"/>
                    </a:ext>
                  </a:extLst>
                </a:gridCol>
              </a:tblGrid>
              <a:tr h="0">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GB" sz="1800" b="1" i="0" u="none" strike="noStrike" cap="none" normalizeH="0" baseline="0" dirty="0">
                          <a:ln>
                            <a:noFill/>
                          </a:ln>
                          <a:solidFill>
                            <a:schemeClr val="bg1"/>
                          </a:solidFill>
                          <a:effectLst/>
                          <a:latin typeface="Poppins" pitchFamily="2" charset="77"/>
                          <a:cs typeface="Poppins" pitchFamily="2" charset="77"/>
                        </a:rPr>
                        <a:t>Drug-Related ILD/Pneumonitis</a:t>
                      </a:r>
                    </a:p>
                  </a:txBody>
                  <a:tcPr marL="118872" marR="121699" marT="91440"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lumMod val="50000"/>
                      </a:schemeClr>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bg1"/>
                          </a:solidFill>
                          <a:effectLst/>
                          <a:latin typeface="Poppins" pitchFamily="2" charset="77"/>
                          <a:cs typeface="Poppins" pitchFamily="2" charset="77"/>
                        </a:rPr>
                        <a:t>T-DXd 5.4 mg/kg </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bg1"/>
                          </a:solidFill>
                          <a:effectLst/>
                          <a:latin typeface="Poppins" pitchFamily="2" charset="77"/>
                          <a:cs typeface="Poppins" pitchFamily="2" charset="77"/>
                        </a:rPr>
                        <a:t>(n = 101)</a:t>
                      </a:r>
                    </a:p>
                  </a:txBody>
                  <a:tcPr marL="118872" marR="121699" marT="91440"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bg1"/>
                          </a:solidFill>
                          <a:effectLst/>
                          <a:latin typeface="Poppins" pitchFamily="2" charset="77"/>
                          <a:cs typeface="Poppins" pitchFamily="2" charset="77"/>
                        </a:rPr>
                        <a:t>T-DXd 6.4 mg/kg </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bg1"/>
                          </a:solidFill>
                          <a:effectLst/>
                          <a:latin typeface="Poppins" pitchFamily="2" charset="77"/>
                          <a:cs typeface="Poppins" pitchFamily="2" charset="77"/>
                        </a:rPr>
                        <a:t>(n = 50)</a:t>
                      </a:r>
                    </a:p>
                  </a:txBody>
                  <a:tcPr marL="118872" marR="121699" marT="91440"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defRPr/>
                      </a:pPr>
                      <a:r>
                        <a:rPr kumimoji="0" lang="en-US" sz="1800" b="0" i="0" u="none" strike="noStrike" cap="none" normalizeH="0" baseline="0" dirty="0">
                          <a:ln>
                            <a:noFill/>
                          </a:ln>
                          <a:solidFill>
                            <a:schemeClr val="tx1"/>
                          </a:solidFill>
                          <a:effectLst/>
                          <a:latin typeface="Poppins" pitchFamily="2" charset="77"/>
                          <a:cs typeface="Poppins" pitchFamily="2" charset="77"/>
                        </a:rPr>
                        <a:t>Any grade, n (%)</a:t>
                      </a:r>
                    </a:p>
                  </a:txBody>
                  <a:tcPr marL="118872" marR="121699" marT="91440"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15 (14.9)</a:t>
                      </a:r>
                    </a:p>
                  </a:txBody>
                  <a:tcPr marL="118872" marR="121699" marT="91440"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16 (32.0)</a:t>
                      </a:r>
                    </a:p>
                  </a:txBody>
                  <a:tcPr marL="118872" marR="121699" marT="91440"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2"/>
                  </a:ext>
                </a:extLst>
              </a:tr>
              <a:tr h="0">
                <a:tc>
                  <a:txBody>
                    <a:bodyPr/>
                    <a:lstStyle/>
                    <a:p>
                      <a:pPr marL="346075" marR="0" lvl="0" indent="-231775" algn="l" defTabSz="914400" rtl="0" eaLnBrk="1" fontAlgn="base" latinLnBrk="0" hangingPunct="1">
                        <a:lnSpc>
                          <a:spcPct val="90000"/>
                        </a:lnSpc>
                        <a:spcBef>
                          <a:spcPct val="0"/>
                        </a:spcBef>
                        <a:spcAft>
                          <a:spcPct val="0"/>
                        </a:spcAft>
                        <a:buClr>
                          <a:schemeClr val="tx1"/>
                        </a:buClr>
                        <a:buSzTx/>
                        <a:buFont typeface="Arial" panose="020B0604020202020204" pitchFamily="34" charset="0"/>
                        <a:buChar char="•"/>
                        <a:tabLst/>
                      </a:pPr>
                      <a:r>
                        <a:rPr kumimoji="0" lang="en-US" sz="1800" b="0" i="0" u="none" strike="noStrike" cap="none" normalizeH="0" baseline="0" dirty="0">
                          <a:ln>
                            <a:noFill/>
                          </a:ln>
                          <a:solidFill>
                            <a:schemeClr val="tx1"/>
                          </a:solidFill>
                          <a:effectLst/>
                          <a:latin typeface="Poppins" pitchFamily="2" charset="77"/>
                          <a:cs typeface="Poppins" pitchFamily="2" charset="77"/>
                        </a:rPr>
                        <a:t>Grade 1</a:t>
                      </a:r>
                    </a:p>
                  </a:txBody>
                  <a:tcPr marL="118872" marR="121699" marT="91440"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4 (4.0)</a:t>
                      </a:r>
                    </a:p>
                  </a:txBody>
                  <a:tcPr marL="118872" marR="121699" marT="91440"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3 (6.0)</a:t>
                      </a:r>
                    </a:p>
                  </a:txBody>
                  <a:tcPr marL="118872" marR="121699" marT="91440"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473973490"/>
                  </a:ext>
                </a:extLst>
              </a:tr>
              <a:tr h="0">
                <a:tc>
                  <a:txBody>
                    <a:bodyPr/>
                    <a:lstStyle/>
                    <a:p>
                      <a:pPr marL="346075" marR="0" lvl="0" indent="-231775" algn="l" defTabSz="914400" rtl="0" eaLnBrk="1" fontAlgn="base" latinLnBrk="0" hangingPunct="1">
                        <a:lnSpc>
                          <a:spcPct val="90000"/>
                        </a:lnSpc>
                        <a:spcBef>
                          <a:spcPct val="0"/>
                        </a:spcBef>
                        <a:spcAft>
                          <a:spcPct val="0"/>
                        </a:spcAft>
                        <a:buClr>
                          <a:schemeClr val="tx1"/>
                        </a:buClr>
                        <a:buSzTx/>
                        <a:buFont typeface="Arial" panose="020B0604020202020204" pitchFamily="34" charset="0"/>
                        <a:buChar char="•"/>
                        <a:tabLst/>
                      </a:pPr>
                      <a:r>
                        <a:rPr kumimoji="0" lang="en-US" sz="1800" b="0" i="0" u="none" strike="noStrike" kern="1200" cap="none" normalizeH="0" baseline="0" dirty="0">
                          <a:ln>
                            <a:noFill/>
                          </a:ln>
                          <a:solidFill>
                            <a:schemeClr val="tx1"/>
                          </a:solidFill>
                          <a:effectLst/>
                          <a:latin typeface="Poppins" pitchFamily="2" charset="77"/>
                          <a:ea typeface="+mn-ea"/>
                          <a:cs typeface="Poppins" pitchFamily="2" charset="77"/>
                        </a:rPr>
                        <a:t>Grade 2</a:t>
                      </a:r>
                    </a:p>
                  </a:txBody>
                  <a:tcPr marL="118872" marR="121699" marT="91440"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9 (8.9)</a:t>
                      </a:r>
                    </a:p>
                  </a:txBody>
                  <a:tcPr marL="118872" marR="121699" marT="91440"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11 (22.0)</a:t>
                      </a:r>
                    </a:p>
                  </a:txBody>
                  <a:tcPr marL="118872" marR="121699" marT="91440"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134414747"/>
                  </a:ext>
                </a:extLst>
              </a:tr>
              <a:tr h="0">
                <a:tc>
                  <a:txBody>
                    <a:bodyPr/>
                    <a:lstStyle/>
                    <a:p>
                      <a:pPr marL="346075" marR="0" lvl="0" indent="-231775" algn="l" defTabSz="914400" rtl="0" eaLnBrk="1" fontAlgn="base" latinLnBrk="0" hangingPunct="1">
                        <a:lnSpc>
                          <a:spcPct val="90000"/>
                        </a:lnSpc>
                        <a:spcBef>
                          <a:spcPct val="0"/>
                        </a:spcBef>
                        <a:spcAft>
                          <a:spcPct val="0"/>
                        </a:spcAft>
                        <a:buClr>
                          <a:schemeClr val="tx1"/>
                        </a:buClr>
                        <a:buSzTx/>
                        <a:buFont typeface="Arial" panose="020B0604020202020204" pitchFamily="34" charset="0"/>
                        <a:buChar char="•"/>
                        <a:tabLst/>
                      </a:pPr>
                      <a:r>
                        <a:rPr kumimoji="0" lang="en-US" sz="1800" b="0" i="0" u="none" strike="noStrike" kern="1200" cap="none" normalizeH="0" baseline="0" dirty="0">
                          <a:ln>
                            <a:noFill/>
                          </a:ln>
                          <a:solidFill>
                            <a:schemeClr val="tx1"/>
                          </a:solidFill>
                          <a:effectLst/>
                          <a:latin typeface="Poppins" pitchFamily="2" charset="77"/>
                          <a:ea typeface="+mn-ea"/>
                          <a:cs typeface="Poppins" pitchFamily="2" charset="77"/>
                        </a:rPr>
                        <a:t>Grade 3</a:t>
                      </a:r>
                    </a:p>
                  </a:txBody>
                  <a:tcPr marL="118872" marR="121699" marT="91440"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1 (1.0)</a:t>
                      </a:r>
                    </a:p>
                  </a:txBody>
                  <a:tcPr marL="118872" marR="121699" marT="91440"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1 (2.0)</a:t>
                      </a:r>
                    </a:p>
                  </a:txBody>
                  <a:tcPr marL="118872" marR="121699" marT="91440"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2296093439"/>
                  </a:ext>
                </a:extLst>
              </a:tr>
              <a:tr h="0">
                <a:tc>
                  <a:txBody>
                    <a:bodyPr/>
                    <a:lstStyle/>
                    <a:p>
                      <a:pPr marL="346075" marR="0" lvl="0" indent="-231775" algn="l" defTabSz="914400" rtl="0" eaLnBrk="1" fontAlgn="base" latinLnBrk="0" hangingPunct="1">
                        <a:lnSpc>
                          <a:spcPct val="90000"/>
                        </a:lnSpc>
                        <a:spcBef>
                          <a:spcPct val="0"/>
                        </a:spcBef>
                        <a:spcAft>
                          <a:spcPct val="0"/>
                        </a:spcAft>
                        <a:buClr>
                          <a:schemeClr val="tx1"/>
                        </a:buClr>
                        <a:buSzTx/>
                        <a:buFont typeface="Arial" panose="020B0604020202020204" pitchFamily="34" charset="0"/>
                        <a:buChar char="•"/>
                        <a:tabLst/>
                      </a:pPr>
                      <a:r>
                        <a:rPr kumimoji="0" lang="en-US" sz="1800" b="0" i="0" u="none" strike="noStrike" kern="1200" cap="none" normalizeH="0" baseline="0" dirty="0">
                          <a:ln>
                            <a:noFill/>
                          </a:ln>
                          <a:solidFill>
                            <a:schemeClr val="tx1"/>
                          </a:solidFill>
                          <a:effectLst/>
                          <a:latin typeface="Poppins" pitchFamily="2" charset="77"/>
                          <a:ea typeface="+mn-ea"/>
                          <a:cs typeface="Poppins" pitchFamily="2" charset="77"/>
                        </a:rPr>
                        <a:t>Grade 4</a:t>
                      </a:r>
                    </a:p>
                  </a:txBody>
                  <a:tcPr marL="118872" marR="121699" marT="91440"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0</a:t>
                      </a:r>
                    </a:p>
                  </a:txBody>
                  <a:tcPr marL="118872" marR="121699" marT="91440"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0</a:t>
                      </a:r>
                    </a:p>
                  </a:txBody>
                  <a:tcPr marL="118872" marR="121699" marT="91440"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520986489"/>
                  </a:ext>
                </a:extLst>
              </a:tr>
              <a:tr h="0">
                <a:tc>
                  <a:txBody>
                    <a:bodyPr/>
                    <a:lstStyle/>
                    <a:p>
                      <a:pPr marL="346075" marR="0" lvl="0" indent="-231775" algn="l" defTabSz="914400" rtl="0" eaLnBrk="1" fontAlgn="base" latinLnBrk="0" hangingPunct="1">
                        <a:lnSpc>
                          <a:spcPct val="90000"/>
                        </a:lnSpc>
                        <a:spcBef>
                          <a:spcPct val="0"/>
                        </a:spcBef>
                        <a:spcAft>
                          <a:spcPct val="0"/>
                        </a:spcAft>
                        <a:buClr>
                          <a:schemeClr val="tx1"/>
                        </a:buClr>
                        <a:buSzTx/>
                        <a:buFont typeface="Arial" panose="020B0604020202020204" pitchFamily="34" charset="0"/>
                        <a:buChar char="•"/>
                        <a:tabLst/>
                      </a:pPr>
                      <a:r>
                        <a:rPr kumimoji="0" lang="en-US" sz="1800" b="0" i="0" u="none" strike="noStrike" kern="1200" cap="none" normalizeH="0" baseline="0" dirty="0">
                          <a:ln>
                            <a:noFill/>
                          </a:ln>
                          <a:solidFill>
                            <a:schemeClr val="tx1"/>
                          </a:solidFill>
                          <a:effectLst/>
                          <a:latin typeface="Poppins" pitchFamily="2" charset="77"/>
                          <a:ea typeface="+mn-ea"/>
                          <a:cs typeface="Poppins" pitchFamily="2" charset="77"/>
                        </a:rPr>
                        <a:t>Grade 5</a:t>
                      </a:r>
                    </a:p>
                  </a:txBody>
                  <a:tcPr marL="118872" marR="121699" marT="91440"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defRPr/>
                      </a:pPr>
                      <a:r>
                        <a:rPr kumimoji="0" lang="en-US" sz="1800" b="0" i="0" u="none" strike="noStrike" cap="none" normalizeH="0" baseline="0" dirty="0">
                          <a:ln>
                            <a:noFill/>
                          </a:ln>
                          <a:solidFill>
                            <a:schemeClr val="tx1"/>
                          </a:solidFill>
                          <a:effectLst/>
                          <a:latin typeface="Poppins" pitchFamily="2" charset="77"/>
                          <a:cs typeface="Poppins" pitchFamily="2" charset="77"/>
                        </a:rPr>
                        <a:t>1 (1.0)</a:t>
                      </a:r>
                    </a:p>
                  </a:txBody>
                  <a:tcPr marL="118872" marR="121699" marT="91440"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defRPr/>
                      </a:pPr>
                      <a:r>
                        <a:rPr kumimoji="0" lang="en-US" sz="1800" b="0" i="0" u="none" strike="noStrike" cap="none" normalizeH="0" baseline="0" dirty="0">
                          <a:ln>
                            <a:noFill/>
                          </a:ln>
                          <a:solidFill>
                            <a:schemeClr val="tx1"/>
                          </a:solidFill>
                          <a:effectLst/>
                          <a:latin typeface="Poppins" pitchFamily="2" charset="77"/>
                          <a:cs typeface="Poppins" pitchFamily="2" charset="77"/>
                        </a:rPr>
                        <a:t>1 (2.0)</a:t>
                      </a:r>
                    </a:p>
                  </a:txBody>
                  <a:tcPr marL="118872" marR="121699" marT="91440"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844938657"/>
                  </a:ext>
                </a:extLst>
              </a:tr>
              <a:tr h="251487">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defRPr/>
                      </a:pPr>
                      <a:r>
                        <a:rPr kumimoji="0" lang="en-US" sz="1800" b="0" i="0" u="none" strike="noStrike" cap="none" normalizeH="0" baseline="0" dirty="0">
                          <a:ln>
                            <a:noFill/>
                          </a:ln>
                          <a:solidFill>
                            <a:schemeClr val="tx1"/>
                          </a:solidFill>
                          <a:effectLst/>
                          <a:latin typeface="Poppins" pitchFamily="2" charset="77"/>
                          <a:cs typeface="Poppins" pitchFamily="2" charset="77"/>
                        </a:rPr>
                        <a:t>In patients </a:t>
                      </a:r>
                      <a:r>
                        <a:rPr kumimoji="0" lang="en-US" sz="1800" b="0" i="1" u="none" strike="noStrike" cap="none" normalizeH="0" baseline="0" dirty="0">
                          <a:ln>
                            <a:noFill/>
                          </a:ln>
                          <a:solidFill>
                            <a:schemeClr val="tx1"/>
                          </a:solidFill>
                          <a:effectLst/>
                          <a:latin typeface="Poppins" pitchFamily="2" charset="77"/>
                          <a:cs typeface="Poppins" pitchFamily="2" charset="77"/>
                        </a:rPr>
                        <a:t>with </a:t>
                      </a:r>
                      <a:r>
                        <a:rPr kumimoji="0" lang="en-US" sz="1800" b="0" i="0" u="none" strike="noStrike" cap="none" normalizeH="0" baseline="0" dirty="0">
                          <a:ln>
                            <a:noFill/>
                          </a:ln>
                          <a:solidFill>
                            <a:schemeClr val="tx1"/>
                          </a:solidFill>
                          <a:effectLst/>
                          <a:latin typeface="Poppins" pitchFamily="2" charset="77"/>
                          <a:cs typeface="Poppins" pitchFamily="2" charset="77"/>
                        </a:rPr>
                        <a:t>prior anti–PD-1/PD-L1 treatment, %</a:t>
                      </a:r>
                    </a:p>
                    <a:p>
                      <a:pPr marL="346075" marR="0" lvl="0" indent="-231775" algn="l" defTabSz="914400" rtl="0" eaLnBrk="1" fontAlgn="base" latinLnBrk="0" hangingPunct="1">
                        <a:lnSpc>
                          <a:spcPct val="90000"/>
                        </a:lnSpc>
                        <a:spcBef>
                          <a:spcPct val="0"/>
                        </a:spcBef>
                        <a:spcAft>
                          <a:spcPct val="0"/>
                        </a:spcAft>
                        <a:buClr>
                          <a:schemeClr val="tx1"/>
                        </a:buClr>
                        <a:buSzTx/>
                        <a:buFont typeface="Arial" panose="020B0604020202020204" pitchFamily="34" charset="0"/>
                        <a:buChar char="•"/>
                        <a:tabLst/>
                      </a:pPr>
                      <a:r>
                        <a:rPr kumimoji="0" lang="en-US" sz="1800" b="0" i="0" u="none" strike="noStrike" kern="1200" cap="none" normalizeH="0" baseline="0" dirty="0">
                          <a:ln>
                            <a:noFill/>
                          </a:ln>
                          <a:solidFill>
                            <a:schemeClr val="tx1"/>
                          </a:solidFill>
                          <a:effectLst/>
                          <a:latin typeface="Poppins" pitchFamily="2" charset="77"/>
                          <a:ea typeface="+mn-ea"/>
                          <a:cs typeface="Poppins" pitchFamily="2" charset="77"/>
                        </a:rPr>
                        <a:t>&gt;3 mo before T-DXd</a:t>
                      </a:r>
                    </a:p>
                    <a:p>
                      <a:pPr marL="346075" marR="0" lvl="0" indent="-231775" algn="l" defTabSz="914400" rtl="0" eaLnBrk="1" fontAlgn="base" latinLnBrk="0" hangingPunct="1">
                        <a:lnSpc>
                          <a:spcPct val="90000"/>
                        </a:lnSpc>
                        <a:spcBef>
                          <a:spcPct val="0"/>
                        </a:spcBef>
                        <a:spcAft>
                          <a:spcPct val="0"/>
                        </a:spcAft>
                        <a:buClr>
                          <a:schemeClr val="tx1"/>
                        </a:buClr>
                        <a:buSzTx/>
                        <a:buFont typeface="Arial" panose="020B0604020202020204" pitchFamily="34" charset="0"/>
                        <a:buChar char="•"/>
                        <a:tabLst/>
                      </a:pPr>
                      <a:r>
                        <a:rPr kumimoji="0" lang="en-US" sz="1800" b="0" i="0" u="none" strike="noStrike" kern="1200" cap="none" normalizeH="0" baseline="0" dirty="0">
                          <a:ln>
                            <a:noFill/>
                          </a:ln>
                          <a:solidFill>
                            <a:schemeClr val="tx1"/>
                          </a:solidFill>
                          <a:effectLst/>
                          <a:latin typeface="Poppins" pitchFamily="2" charset="77"/>
                          <a:ea typeface="+mn-ea"/>
                          <a:cs typeface="Poppins" pitchFamily="2" charset="77"/>
                        </a:rPr>
                        <a:t>≤3 mo before T-DXd</a:t>
                      </a:r>
                    </a:p>
                  </a:txBody>
                  <a:tcPr marL="118872" marR="121699" marT="91440"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endParaRPr kumimoji="0" lang="en-US" sz="1800" b="0" i="0" u="none" strike="noStrike" cap="none" normalizeH="0" baseline="0" dirty="0">
                        <a:ln>
                          <a:noFill/>
                        </a:ln>
                        <a:solidFill>
                          <a:schemeClr val="tx1"/>
                        </a:solidFill>
                        <a:effectLst/>
                        <a:latin typeface="Poppins" pitchFamily="2" charset="77"/>
                        <a:cs typeface="Poppins" pitchFamily="2" charset="77"/>
                      </a:endParaRP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11.4</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20.0</a:t>
                      </a:r>
                    </a:p>
                  </a:txBody>
                  <a:tcPr marL="118872" marR="121699" marT="91440"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endParaRPr kumimoji="0" lang="en-US" sz="1800" b="0" i="0" u="none" strike="noStrike" cap="none" normalizeH="0" baseline="0" dirty="0">
                        <a:ln>
                          <a:noFill/>
                        </a:ln>
                        <a:solidFill>
                          <a:schemeClr val="tx1"/>
                        </a:solidFill>
                        <a:effectLst/>
                        <a:latin typeface="Poppins" pitchFamily="2" charset="77"/>
                        <a:cs typeface="Poppins" pitchFamily="2" charset="77"/>
                      </a:endParaRP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35.7</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27.3</a:t>
                      </a:r>
                    </a:p>
                  </a:txBody>
                  <a:tcPr marL="118872" marR="121699" marT="91440"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240410075"/>
                  </a:ext>
                </a:extLst>
              </a:tr>
              <a:tr h="0">
                <a:tc>
                  <a:txBody>
                    <a:bodyPr/>
                    <a:lstStyle/>
                    <a:p>
                      <a:pPr marL="0" marR="0" lvl="0" indent="0" algn="l" defTabSz="914400" rtl="0" eaLnBrk="1" fontAlgn="base" latinLnBrk="0" hangingPunct="1">
                        <a:lnSpc>
                          <a:spcPct val="90000"/>
                        </a:lnSpc>
                        <a:spcBef>
                          <a:spcPct val="0"/>
                        </a:spcBef>
                        <a:spcAft>
                          <a:spcPct val="0"/>
                        </a:spcAft>
                        <a:buClrTx/>
                        <a:buSzTx/>
                        <a:buFont typeface="Wingdings" panose="020B0604020202020204" pitchFamily="34" charset="0"/>
                        <a:buNone/>
                        <a:tabLst/>
                        <a:defRPr/>
                      </a:pPr>
                      <a:r>
                        <a:rPr kumimoji="0" lang="en-US" sz="1800" b="0" i="0" u="none" strike="noStrike" cap="none" normalizeH="0" baseline="0" dirty="0">
                          <a:ln>
                            <a:noFill/>
                          </a:ln>
                          <a:solidFill>
                            <a:schemeClr val="tx1"/>
                          </a:solidFill>
                          <a:effectLst/>
                          <a:latin typeface="Poppins" pitchFamily="2" charset="77"/>
                          <a:cs typeface="Poppins" pitchFamily="2" charset="77"/>
                        </a:rPr>
                        <a:t>In patients </a:t>
                      </a:r>
                      <a:r>
                        <a:rPr kumimoji="0" lang="en-US" sz="1800" b="0" i="1" u="none" strike="noStrike" cap="none" normalizeH="0" baseline="0" dirty="0">
                          <a:ln>
                            <a:noFill/>
                          </a:ln>
                          <a:solidFill>
                            <a:schemeClr val="tx1"/>
                          </a:solidFill>
                          <a:effectLst/>
                          <a:latin typeface="Poppins" pitchFamily="2" charset="77"/>
                          <a:cs typeface="Poppins" pitchFamily="2" charset="77"/>
                        </a:rPr>
                        <a:t>without </a:t>
                      </a:r>
                      <a:r>
                        <a:rPr kumimoji="0" lang="en-US" sz="1800" b="0" i="0" u="none" strike="noStrike" cap="none" normalizeH="0" baseline="0" dirty="0">
                          <a:ln>
                            <a:noFill/>
                          </a:ln>
                          <a:solidFill>
                            <a:schemeClr val="tx1"/>
                          </a:solidFill>
                          <a:effectLst/>
                          <a:latin typeface="Poppins" pitchFamily="2" charset="77"/>
                          <a:cs typeface="Poppins" pitchFamily="2" charset="77"/>
                        </a:rPr>
                        <a:t>prior anti–PD-1/PD-L1 treatment, %</a:t>
                      </a:r>
                    </a:p>
                  </a:txBody>
                  <a:tcPr marL="118872" marR="121699" marT="91440"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14.8</a:t>
                      </a:r>
                    </a:p>
                  </a:txBody>
                  <a:tcPr marL="118872" marR="121699" marT="91440"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27.3</a:t>
                      </a:r>
                    </a:p>
                  </a:txBody>
                  <a:tcPr marL="118872" marR="121699" marT="91440"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2421822379"/>
                  </a:ext>
                </a:extLst>
              </a:tr>
            </a:tbl>
          </a:graphicData>
        </a:graphic>
      </p:graphicFrame>
      <p:sp>
        <p:nvSpPr>
          <p:cNvPr id="5" name="TextBox 4">
            <a:extLst>
              <a:ext uri="{FF2B5EF4-FFF2-40B4-BE49-F238E27FC236}">
                <a16:creationId xmlns:a16="http://schemas.microsoft.com/office/drawing/2014/main" id="{ADA7ED0E-E99B-09EA-4A95-DA3EF8CECFCD}"/>
              </a:ext>
            </a:extLst>
          </p:cNvPr>
          <p:cNvSpPr txBox="1"/>
          <p:nvPr/>
        </p:nvSpPr>
        <p:spPr bwMode="auto">
          <a:xfrm>
            <a:off x="228600" y="5648172"/>
            <a:ext cx="56725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Data cutoff: August 25, 2023</a:t>
            </a:r>
          </a:p>
        </p:txBody>
      </p:sp>
    </p:spTree>
    <p:extLst>
      <p:ext uri="{BB962C8B-B14F-4D97-AF65-F5344CB8AC3E}">
        <p14:creationId xmlns:p14="http://schemas.microsoft.com/office/powerpoint/2010/main" val="39352077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133060-BC5B-E0F4-CC51-C949DFC6DDCD}"/>
            </a:ext>
          </a:extLst>
        </p:cNvPr>
        <p:cNvGrpSpPr/>
        <p:nvPr/>
      </p:nvGrpSpPr>
      <p:grpSpPr>
        <a:xfrm>
          <a:off x="0" y="0"/>
          <a:ext cx="0" cy="0"/>
          <a:chOff x="0" y="0"/>
          <a:chExt cx="0" cy="0"/>
        </a:xfrm>
      </p:grpSpPr>
      <p:sp>
        <p:nvSpPr>
          <p:cNvPr id="9218" name="Rectangle 2">
            <a:extLst>
              <a:ext uri="{FF2B5EF4-FFF2-40B4-BE49-F238E27FC236}">
                <a16:creationId xmlns:a16="http://schemas.microsoft.com/office/drawing/2014/main" id="{3C399F1B-6FE0-D797-A432-1A933073B1D7}"/>
              </a:ext>
            </a:extLst>
          </p:cNvPr>
          <p:cNvSpPr>
            <a:spLocks noGrp="1" noChangeArrowheads="1"/>
          </p:cNvSpPr>
          <p:nvPr>
            <p:ph type="title"/>
          </p:nvPr>
        </p:nvSpPr>
        <p:spPr>
          <a:xfrm>
            <a:off x="231078" y="535756"/>
            <a:ext cx="11740260" cy="492944"/>
          </a:xfrm>
        </p:spPr>
        <p:txBody>
          <a:bodyPr/>
          <a:lstStyle/>
          <a:p>
            <a:r>
              <a:rPr lang="en-US" altLang="en-US" dirty="0"/>
              <a:t>DESTINY-PanTumor02: Confirmed ORR</a:t>
            </a:r>
          </a:p>
        </p:txBody>
      </p:sp>
      <p:sp>
        <p:nvSpPr>
          <p:cNvPr id="7" name="Content Placeholder 6">
            <a:extLst>
              <a:ext uri="{FF2B5EF4-FFF2-40B4-BE49-F238E27FC236}">
                <a16:creationId xmlns:a16="http://schemas.microsoft.com/office/drawing/2014/main" id="{EA9A17FF-76C7-EF48-5F57-6721A5B9275C}"/>
              </a:ext>
            </a:extLst>
          </p:cNvPr>
          <p:cNvSpPr>
            <a:spLocks noGrp="1"/>
          </p:cNvSpPr>
          <p:nvPr>
            <p:ph sz="quarter" idx="10"/>
          </p:nvPr>
        </p:nvSpPr>
        <p:spPr>
          <a:xfrm>
            <a:off x="3559175" y="6302375"/>
            <a:ext cx="5732463" cy="327025"/>
          </a:xfrm>
        </p:spPr>
        <p:txBody>
          <a:bodyPr/>
          <a:lstStyle/>
          <a:p>
            <a:r>
              <a:rPr lang="en-US" dirty="0"/>
              <a:t>Meric-Bernstam. JCO. 2024;42:47.</a:t>
            </a:r>
          </a:p>
        </p:txBody>
      </p:sp>
      <p:sp>
        <p:nvSpPr>
          <p:cNvPr id="6" name="TextBox 5">
            <a:extLst>
              <a:ext uri="{FF2B5EF4-FFF2-40B4-BE49-F238E27FC236}">
                <a16:creationId xmlns:a16="http://schemas.microsoft.com/office/drawing/2014/main" id="{7E339659-9AD4-A512-CB0E-4015B3832CD6}"/>
              </a:ext>
            </a:extLst>
          </p:cNvPr>
          <p:cNvSpPr txBox="1"/>
          <p:nvPr/>
        </p:nvSpPr>
        <p:spPr bwMode="auto">
          <a:xfrm>
            <a:off x="228600" y="5739980"/>
            <a:ext cx="1118696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spcBef>
                <a:spcPct val="50000"/>
              </a:spcBef>
              <a:spcAft>
                <a:spcPct val="0"/>
              </a:spcAft>
            </a:pPr>
            <a:r>
              <a:rPr lang="en-US" sz="1200" dirty="0">
                <a:latin typeface="Poppins" pitchFamily="2" charset="77"/>
                <a:cs typeface="Poppins" pitchFamily="2" charset="77"/>
              </a:rPr>
              <a:t>*Responses in the other tumors cohort include responses in extramammary Paget disease, oropharyngeal neoplasm, head and neck cancer, and salivary gland cancer</a:t>
            </a:r>
            <a:endParaRPr lang="en-US" sz="1200" b="0" dirty="0">
              <a:latin typeface="Poppins" pitchFamily="2" charset="77"/>
              <a:cs typeface="Poppins" pitchFamily="2" charset="77"/>
            </a:endParaRPr>
          </a:p>
        </p:txBody>
      </p:sp>
      <p:sp>
        <p:nvSpPr>
          <p:cNvPr id="26" name="TextBox 25">
            <a:extLst>
              <a:ext uri="{FF2B5EF4-FFF2-40B4-BE49-F238E27FC236}">
                <a16:creationId xmlns:a16="http://schemas.microsoft.com/office/drawing/2014/main" id="{B1EA5118-2B31-DD8D-2EAF-5625E7677B2E}"/>
              </a:ext>
            </a:extLst>
          </p:cNvPr>
          <p:cNvSpPr txBox="1"/>
          <p:nvPr/>
        </p:nvSpPr>
        <p:spPr>
          <a:xfrm rot="16200000">
            <a:off x="-903600" y="3024000"/>
            <a:ext cx="3470400" cy="273600"/>
          </a:xfrm>
          <a:prstGeom prst="rect">
            <a:avLst/>
          </a:prstGeom>
        </p:spPr>
        <p:txBody>
          <a:bodyPr vert="horz" wrap="square" lIns="0" tIns="0" rIns="0" bIns="0" rtlCol="0">
            <a:noAutofit/>
          </a:bodyPr>
          <a:lstStyle/>
          <a:p>
            <a:pPr algn="ctr">
              <a:lnSpc>
                <a:spcPct val="90000"/>
              </a:lnSpc>
              <a:spcBef>
                <a:spcPct val="35000"/>
              </a:spcBef>
              <a:spcAft>
                <a:spcPct val="25000"/>
              </a:spcAft>
              <a:buClr>
                <a:schemeClr val="folHlink"/>
              </a:buClr>
            </a:pPr>
            <a:r>
              <a:rPr lang="en-US" dirty="0">
                <a:solidFill>
                  <a:schemeClr val="tx1">
                    <a:lumMod val="75000"/>
                    <a:lumOff val="25000"/>
                  </a:schemeClr>
                </a:solidFill>
                <a:latin typeface="Poppins Medium" pitchFamily="2" charset="77"/>
                <a:cs typeface="Poppins Medium" pitchFamily="2" charset="77"/>
              </a:rPr>
              <a:t>Confirmed ORR (%)</a:t>
            </a:r>
          </a:p>
        </p:txBody>
      </p:sp>
      <p:sp>
        <p:nvSpPr>
          <p:cNvPr id="27" name="TextBox 26">
            <a:extLst>
              <a:ext uri="{FF2B5EF4-FFF2-40B4-BE49-F238E27FC236}">
                <a16:creationId xmlns:a16="http://schemas.microsoft.com/office/drawing/2014/main" id="{44FCDB15-B375-FBA5-A214-E1C0C9E07425}"/>
              </a:ext>
            </a:extLst>
          </p:cNvPr>
          <p:cNvSpPr txBox="1"/>
          <p:nvPr/>
        </p:nvSpPr>
        <p:spPr>
          <a:xfrm>
            <a:off x="862800" y="1304700"/>
            <a:ext cx="475200" cy="259200"/>
          </a:xfrm>
          <a:prstGeom prst="rect">
            <a:avLst/>
          </a:prstGeom>
        </p:spPr>
        <p:txBody>
          <a:bodyPr vert="horz" wrap="square" lIns="0" tIns="0" rIns="0" bIns="0" rtlCol="0" anchor="ctr">
            <a:noAutofit/>
          </a:bodyPr>
          <a:lstStyle/>
          <a:p>
            <a:pPr algn="r"/>
            <a:r>
              <a:rPr lang="en-US" dirty="0"/>
              <a:t>100</a:t>
            </a:r>
          </a:p>
        </p:txBody>
      </p:sp>
      <p:sp>
        <p:nvSpPr>
          <p:cNvPr id="28" name="TextBox 27">
            <a:extLst>
              <a:ext uri="{FF2B5EF4-FFF2-40B4-BE49-F238E27FC236}">
                <a16:creationId xmlns:a16="http://schemas.microsoft.com/office/drawing/2014/main" id="{722BF900-F429-CC21-012A-F496D51E7B7D}"/>
              </a:ext>
            </a:extLst>
          </p:cNvPr>
          <p:cNvSpPr txBox="1"/>
          <p:nvPr/>
        </p:nvSpPr>
        <p:spPr>
          <a:xfrm>
            <a:off x="862800" y="1991340"/>
            <a:ext cx="475200" cy="259200"/>
          </a:xfrm>
          <a:prstGeom prst="rect">
            <a:avLst/>
          </a:prstGeom>
        </p:spPr>
        <p:txBody>
          <a:bodyPr vert="horz" wrap="square" lIns="0" tIns="0" rIns="0" bIns="0" rtlCol="0" anchor="ctr">
            <a:noAutofit/>
          </a:bodyPr>
          <a:lstStyle/>
          <a:p>
            <a:pPr algn="r"/>
            <a:r>
              <a:rPr lang="en-US" dirty="0"/>
              <a:t>80</a:t>
            </a:r>
          </a:p>
        </p:txBody>
      </p:sp>
      <p:sp>
        <p:nvSpPr>
          <p:cNvPr id="29" name="TextBox 28">
            <a:extLst>
              <a:ext uri="{FF2B5EF4-FFF2-40B4-BE49-F238E27FC236}">
                <a16:creationId xmlns:a16="http://schemas.microsoft.com/office/drawing/2014/main" id="{B7C9A873-8811-51E8-3F43-780FA6245AA9}"/>
              </a:ext>
            </a:extLst>
          </p:cNvPr>
          <p:cNvSpPr txBox="1"/>
          <p:nvPr/>
        </p:nvSpPr>
        <p:spPr>
          <a:xfrm>
            <a:off x="862800" y="2677980"/>
            <a:ext cx="475200" cy="259200"/>
          </a:xfrm>
          <a:prstGeom prst="rect">
            <a:avLst/>
          </a:prstGeom>
        </p:spPr>
        <p:txBody>
          <a:bodyPr vert="horz" wrap="square" lIns="0" tIns="0" rIns="0" bIns="0" rtlCol="0" anchor="ctr">
            <a:noAutofit/>
          </a:bodyPr>
          <a:lstStyle/>
          <a:p>
            <a:pPr algn="r"/>
            <a:r>
              <a:rPr lang="en-US" dirty="0"/>
              <a:t>60</a:t>
            </a:r>
          </a:p>
        </p:txBody>
      </p:sp>
      <p:sp>
        <p:nvSpPr>
          <p:cNvPr id="30" name="TextBox 29">
            <a:extLst>
              <a:ext uri="{FF2B5EF4-FFF2-40B4-BE49-F238E27FC236}">
                <a16:creationId xmlns:a16="http://schemas.microsoft.com/office/drawing/2014/main" id="{60713F22-56B3-598C-9D44-2007A55AB3F3}"/>
              </a:ext>
            </a:extLst>
          </p:cNvPr>
          <p:cNvSpPr txBox="1"/>
          <p:nvPr/>
        </p:nvSpPr>
        <p:spPr>
          <a:xfrm>
            <a:off x="862800" y="3364620"/>
            <a:ext cx="475200" cy="259200"/>
          </a:xfrm>
          <a:prstGeom prst="rect">
            <a:avLst/>
          </a:prstGeom>
        </p:spPr>
        <p:txBody>
          <a:bodyPr vert="horz" wrap="square" lIns="0" tIns="0" rIns="0" bIns="0" rtlCol="0" anchor="ctr">
            <a:noAutofit/>
          </a:bodyPr>
          <a:lstStyle/>
          <a:p>
            <a:pPr algn="r"/>
            <a:r>
              <a:rPr lang="en-US" dirty="0"/>
              <a:t>40</a:t>
            </a:r>
          </a:p>
        </p:txBody>
      </p:sp>
      <p:sp>
        <p:nvSpPr>
          <p:cNvPr id="31" name="TextBox 30">
            <a:extLst>
              <a:ext uri="{FF2B5EF4-FFF2-40B4-BE49-F238E27FC236}">
                <a16:creationId xmlns:a16="http://schemas.microsoft.com/office/drawing/2014/main" id="{15CEA619-F912-6559-3DE4-826C8FF05868}"/>
              </a:ext>
            </a:extLst>
          </p:cNvPr>
          <p:cNvSpPr txBox="1"/>
          <p:nvPr/>
        </p:nvSpPr>
        <p:spPr>
          <a:xfrm>
            <a:off x="862800" y="4051260"/>
            <a:ext cx="475200" cy="259200"/>
          </a:xfrm>
          <a:prstGeom prst="rect">
            <a:avLst/>
          </a:prstGeom>
        </p:spPr>
        <p:txBody>
          <a:bodyPr vert="horz" wrap="square" lIns="0" tIns="0" rIns="0" bIns="0" rtlCol="0" anchor="ctr">
            <a:noAutofit/>
          </a:bodyPr>
          <a:lstStyle/>
          <a:p>
            <a:pPr algn="r"/>
            <a:r>
              <a:rPr lang="en-US" dirty="0"/>
              <a:t>20</a:t>
            </a:r>
          </a:p>
        </p:txBody>
      </p:sp>
      <p:sp>
        <p:nvSpPr>
          <p:cNvPr id="32" name="TextBox 31">
            <a:extLst>
              <a:ext uri="{FF2B5EF4-FFF2-40B4-BE49-F238E27FC236}">
                <a16:creationId xmlns:a16="http://schemas.microsoft.com/office/drawing/2014/main" id="{9BEB0736-E3B2-52D7-EB82-F0EACC618B6C}"/>
              </a:ext>
            </a:extLst>
          </p:cNvPr>
          <p:cNvSpPr txBox="1"/>
          <p:nvPr/>
        </p:nvSpPr>
        <p:spPr>
          <a:xfrm>
            <a:off x="862800" y="4737900"/>
            <a:ext cx="475200" cy="259200"/>
          </a:xfrm>
          <a:prstGeom prst="rect">
            <a:avLst/>
          </a:prstGeom>
        </p:spPr>
        <p:txBody>
          <a:bodyPr vert="horz" wrap="square" lIns="0" tIns="0" rIns="0" bIns="0" rtlCol="0" anchor="ctr">
            <a:noAutofit/>
          </a:bodyPr>
          <a:lstStyle/>
          <a:p>
            <a:pPr algn="r"/>
            <a:r>
              <a:rPr lang="en-US" dirty="0"/>
              <a:t>0</a:t>
            </a:r>
          </a:p>
        </p:txBody>
      </p:sp>
      <p:sp>
        <p:nvSpPr>
          <p:cNvPr id="33" name="TextBox 32">
            <a:extLst>
              <a:ext uri="{FF2B5EF4-FFF2-40B4-BE49-F238E27FC236}">
                <a16:creationId xmlns:a16="http://schemas.microsoft.com/office/drawing/2014/main" id="{FCDA749A-3825-2C74-60A8-9CA000DFBEE0}"/>
              </a:ext>
            </a:extLst>
          </p:cNvPr>
          <p:cNvSpPr txBox="1"/>
          <p:nvPr/>
        </p:nvSpPr>
        <p:spPr>
          <a:xfrm>
            <a:off x="1411200" y="5134380"/>
            <a:ext cx="1396800" cy="259200"/>
          </a:xfrm>
          <a:prstGeom prst="rect">
            <a:avLst/>
          </a:prstGeom>
        </p:spPr>
        <p:txBody>
          <a:bodyPr vert="horz" wrap="square" lIns="0" tIns="0" rIns="0" bIns="0" rtlCol="0" anchor="ctr">
            <a:noAutofit/>
          </a:bodyPr>
          <a:lstStyle/>
          <a:p>
            <a:pPr algn="ctr"/>
            <a:r>
              <a:rPr lang="en-US" sz="1600" dirty="0">
                <a:solidFill>
                  <a:schemeClr val="tx1">
                    <a:lumMod val="75000"/>
                    <a:lumOff val="25000"/>
                  </a:schemeClr>
                </a:solidFill>
                <a:latin typeface="Poppins Medium" pitchFamily="2" charset="77"/>
                <a:cs typeface="Poppins Medium" pitchFamily="2" charset="77"/>
              </a:rPr>
              <a:t>Endometrial</a:t>
            </a:r>
          </a:p>
        </p:txBody>
      </p:sp>
      <p:sp>
        <p:nvSpPr>
          <p:cNvPr id="34" name="TextBox 33">
            <a:extLst>
              <a:ext uri="{FF2B5EF4-FFF2-40B4-BE49-F238E27FC236}">
                <a16:creationId xmlns:a16="http://schemas.microsoft.com/office/drawing/2014/main" id="{47A3B07D-4ABF-D6F9-FB30-E6476600D452}"/>
              </a:ext>
            </a:extLst>
          </p:cNvPr>
          <p:cNvSpPr txBox="1"/>
          <p:nvPr/>
        </p:nvSpPr>
        <p:spPr>
          <a:xfrm>
            <a:off x="2804400" y="5134380"/>
            <a:ext cx="1396800" cy="259200"/>
          </a:xfrm>
          <a:prstGeom prst="rect">
            <a:avLst/>
          </a:prstGeom>
        </p:spPr>
        <p:txBody>
          <a:bodyPr vert="horz" wrap="square" lIns="0" tIns="0" rIns="0" bIns="0" rtlCol="0" anchor="ctr">
            <a:noAutofit/>
          </a:bodyPr>
          <a:lstStyle/>
          <a:p>
            <a:pPr algn="ctr"/>
            <a:r>
              <a:rPr lang="en-US" sz="1600" dirty="0">
                <a:solidFill>
                  <a:schemeClr val="tx1">
                    <a:lumMod val="75000"/>
                    <a:lumOff val="25000"/>
                  </a:schemeClr>
                </a:solidFill>
                <a:latin typeface="Poppins Medium" pitchFamily="2" charset="77"/>
                <a:cs typeface="Poppins Medium" pitchFamily="2" charset="77"/>
              </a:rPr>
              <a:t>Cervical</a:t>
            </a:r>
          </a:p>
        </p:txBody>
      </p:sp>
      <p:sp>
        <p:nvSpPr>
          <p:cNvPr id="35" name="TextBox 34">
            <a:extLst>
              <a:ext uri="{FF2B5EF4-FFF2-40B4-BE49-F238E27FC236}">
                <a16:creationId xmlns:a16="http://schemas.microsoft.com/office/drawing/2014/main" id="{BC805B9C-2703-06B2-487F-7EDC40B9CBAF}"/>
              </a:ext>
            </a:extLst>
          </p:cNvPr>
          <p:cNvSpPr txBox="1"/>
          <p:nvPr/>
        </p:nvSpPr>
        <p:spPr>
          <a:xfrm>
            <a:off x="4197600" y="5134380"/>
            <a:ext cx="1396800" cy="259200"/>
          </a:xfrm>
          <a:prstGeom prst="rect">
            <a:avLst/>
          </a:prstGeom>
        </p:spPr>
        <p:txBody>
          <a:bodyPr vert="horz" wrap="square" lIns="0" tIns="0" rIns="0" bIns="0" rtlCol="0" anchor="ctr">
            <a:noAutofit/>
          </a:bodyPr>
          <a:lstStyle/>
          <a:p>
            <a:pPr algn="ctr"/>
            <a:r>
              <a:rPr lang="en-US" sz="1600" dirty="0">
                <a:solidFill>
                  <a:schemeClr val="tx1">
                    <a:lumMod val="75000"/>
                    <a:lumOff val="25000"/>
                  </a:schemeClr>
                </a:solidFill>
                <a:latin typeface="Poppins Medium" pitchFamily="2" charset="77"/>
                <a:cs typeface="Poppins Medium" pitchFamily="2" charset="77"/>
              </a:rPr>
              <a:t>Ovarian</a:t>
            </a:r>
          </a:p>
        </p:txBody>
      </p:sp>
      <p:sp>
        <p:nvSpPr>
          <p:cNvPr id="36" name="TextBox 35">
            <a:extLst>
              <a:ext uri="{FF2B5EF4-FFF2-40B4-BE49-F238E27FC236}">
                <a16:creationId xmlns:a16="http://schemas.microsoft.com/office/drawing/2014/main" id="{B0DAD271-E8C9-E8E8-CFCE-D41DAEE132B0}"/>
              </a:ext>
            </a:extLst>
          </p:cNvPr>
          <p:cNvSpPr txBox="1"/>
          <p:nvPr/>
        </p:nvSpPr>
        <p:spPr>
          <a:xfrm>
            <a:off x="5590800" y="5134380"/>
            <a:ext cx="1396800" cy="259200"/>
          </a:xfrm>
          <a:prstGeom prst="rect">
            <a:avLst/>
          </a:prstGeom>
        </p:spPr>
        <p:txBody>
          <a:bodyPr vert="horz" wrap="square" lIns="0" tIns="0" rIns="0" bIns="0" rtlCol="0" anchor="ctr">
            <a:noAutofit/>
          </a:bodyPr>
          <a:lstStyle/>
          <a:p>
            <a:pPr algn="ctr"/>
            <a:r>
              <a:rPr lang="en-US" sz="1600" dirty="0">
                <a:solidFill>
                  <a:schemeClr val="tx1">
                    <a:lumMod val="75000"/>
                    <a:lumOff val="25000"/>
                  </a:schemeClr>
                </a:solidFill>
                <a:latin typeface="Poppins Medium" pitchFamily="2" charset="77"/>
                <a:cs typeface="Poppins Medium" pitchFamily="2" charset="77"/>
              </a:rPr>
              <a:t>Bladder</a:t>
            </a:r>
          </a:p>
        </p:txBody>
      </p:sp>
      <p:sp>
        <p:nvSpPr>
          <p:cNvPr id="37" name="TextBox 36">
            <a:extLst>
              <a:ext uri="{FF2B5EF4-FFF2-40B4-BE49-F238E27FC236}">
                <a16:creationId xmlns:a16="http://schemas.microsoft.com/office/drawing/2014/main" id="{8DE94DA4-5569-0126-622F-63CF48E9BC9E}"/>
              </a:ext>
            </a:extLst>
          </p:cNvPr>
          <p:cNvSpPr txBox="1"/>
          <p:nvPr/>
        </p:nvSpPr>
        <p:spPr>
          <a:xfrm>
            <a:off x="6984000" y="5134380"/>
            <a:ext cx="1396800" cy="259200"/>
          </a:xfrm>
          <a:prstGeom prst="rect">
            <a:avLst/>
          </a:prstGeom>
        </p:spPr>
        <p:txBody>
          <a:bodyPr vert="horz" wrap="square" lIns="0" tIns="0" rIns="0" bIns="0" rtlCol="0" anchor="ctr">
            <a:noAutofit/>
          </a:bodyPr>
          <a:lstStyle/>
          <a:p>
            <a:pPr algn="ctr"/>
            <a:r>
              <a:rPr lang="en-US" sz="1600" dirty="0">
                <a:solidFill>
                  <a:schemeClr val="tx1">
                    <a:lumMod val="75000"/>
                    <a:lumOff val="25000"/>
                  </a:schemeClr>
                </a:solidFill>
                <a:latin typeface="Poppins Medium" pitchFamily="2" charset="77"/>
                <a:cs typeface="Poppins Medium" pitchFamily="2" charset="77"/>
              </a:rPr>
              <a:t>Other*</a:t>
            </a:r>
          </a:p>
        </p:txBody>
      </p:sp>
      <p:sp>
        <p:nvSpPr>
          <p:cNvPr id="38" name="TextBox 37">
            <a:extLst>
              <a:ext uri="{FF2B5EF4-FFF2-40B4-BE49-F238E27FC236}">
                <a16:creationId xmlns:a16="http://schemas.microsoft.com/office/drawing/2014/main" id="{24D853D7-1F9C-BC98-5A4E-54BA5B3D5203}"/>
              </a:ext>
            </a:extLst>
          </p:cNvPr>
          <p:cNvSpPr txBox="1"/>
          <p:nvPr/>
        </p:nvSpPr>
        <p:spPr>
          <a:xfrm>
            <a:off x="8377200" y="5134380"/>
            <a:ext cx="1396800" cy="259200"/>
          </a:xfrm>
          <a:prstGeom prst="rect">
            <a:avLst/>
          </a:prstGeom>
        </p:spPr>
        <p:txBody>
          <a:bodyPr vert="horz" wrap="square" lIns="0" tIns="0" rIns="0" bIns="0" rtlCol="0" anchor="ctr">
            <a:noAutofit/>
          </a:bodyPr>
          <a:lstStyle/>
          <a:p>
            <a:pPr algn="ctr"/>
            <a:r>
              <a:rPr lang="en-US" sz="1600" dirty="0">
                <a:solidFill>
                  <a:schemeClr val="tx1">
                    <a:lumMod val="75000"/>
                    <a:lumOff val="25000"/>
                  </a:schemeClr>
                </a:solidFill>
                <a:latin typeface="Poppins Medium" pitchFamily="2" charset="77"/>
                <a:cs typeface="Poppins Medium" pitchFamily="2" charset="77"/>
              </a:rPr>
              <a:t>BTC</a:t>
            </a:r>
          </a:p>
        </p:txBody>
      </p:sp>
      <p:sp>
        <p:nvSpPr>
          <p:cNvPr id="39" name="TextBox 38">
            <a:extLst>
              <a:ext uri="{FF2B5EF4-FFF2-40B4-BE49-F238E27FC236}">
                <a16:creationId xmlns:a16="http://schemas.microsoft.com/office/drawing/2014/main" id="{DCE20B30-BC0D-A86C-128C-43F20ED1191D}"/>
              </a:ext>
            </a:extLst>
          </p:cNvPr>
          <p:cNvSpPr txBox="1"/>
          <p:nvPr/>
        </p:nvSpPr>
        <p:spPr>
          <a:xfrm>
            <a:off x="9770400" y="5134380"/>
            <a:ext cx="1396800" cy="259200"/>
          </a:xfrm>
          <a:prstGeom prst="rect">
            <a:avLst/>
          </a:prstGeom>
        </p:spPr>
        <p:txBody>
          <a:bodyPr vert="horz" wrap="square" lIns="0" tIns="0" rIns="0" bIns="0" rtlCol="0" anchor="ctr">
            <a:noAutofit/>
          </a:bodyPr>
          <a:lstStyle/>
          <a:p>
            <a:pPr algn="ctr"/>
            <a:r>
              <a:rPr lang="en-US" sz="1600" dirty="0">
                <a:solidFill>
                  <a:schemeClr val="tx1">
                    <a:lumMod val="75000"/>
                    <a:lumOff val="25000"/>
                  </a:schemeClr>
                </a:solidFill>
                <a:latin typeface="Poppins Medium" pitchFamily="2" charset="77"/>
                <a:cs typeface="Poppins Medium" pitchFamily="2" charset="77"/>
              </a:rPr>
              <a:t>Pancreatic</a:t>
            </a:r>
          </a:p>
        </p:txBody>
      </p:sp>
      <p:sp>
        <p:nvSpPr>
          <p:cNvPr id="40" name="TextBox 39">
            <a:extLst>
              <a:ext uri="{FF2B5EF4-FFF2-40B4-BE49-F238E27FC236}">
                <a16:creationId xmlns:a16="http://schemas.microsoft.com/office/drawing/2014/main" id="{25AD7750-F868-9CD2-6A9B-C27680835688}"/>
              </a:ext>
            </a:extLst>
          </p:cNvPr>
          <p:cNvSpPr txBox="1"/>
          <p:nvPr/>
        </p:nvSpPr>
        <p:spPr>
          <a:xfrm>
            <a:off x="669600" y="4906500"/>
            <a:ext cx="475200" cy="259200"/>
          </a:xfrm>
          <a:prstGeom prst="rect">
            <a:avLst/>
          </a:prstGeom>
        </p:spPr>
        <p:txBody>
          <a:bodyPr vert="horz" wrap="square" lIns="0" tIns="0" rIns="0" bIns="0" rtlCol="0" anchor="ctr">
            <a:noAutofit/>
          </a:bodyPr>
          <a:lstStyle/>
          <a:p>
            <a:pPr algn="r"/>
            <a:r>
              <a:rPr lang="en-US" sz="1600" dirty="0"/>
              <a:t>n =</a:t>
            </a:r>
          </a:p>
        </p:txBody>
      </p:sp>
      <p:sp>
        <p:nvSpPr>
          <p:cNvPr id="41" name="TextBox 40">
            <a:extLst>
              <a:ext uri="{FF2B5EF4-FFF2-40B4-BE49-F238E27FC236}">
                <a16:creationId xmlns:a16="http://schemas.microsoft.com/office/drawing/2014/main" id="{D8A682FB-081C-8EE8-70D1-2EE82D9F4813}"/>
              </a:ext>
            </a:extLst>
          </p:cNvPr>
          <p:cNvSpPr txBox="1"/>
          <p:nvPr/>
        </p:nvSpPr>
        <p:spPr>
          <a:xfrm>
            <a:off x="1484400" y="4894500"/>
            <a:ext cx="475200" cy="259200"/>
          </a:xfrm>
          <a:prstGeom prst="rect">
            <a:avLst/>
          </a:prstGeom>
        </p:spPr>
        <p:txBody>
          <a:bodyPr vert="horz" wrap="square" lIns="0" tIns="0" rIns="0" bIns="0" rtlCol="0" anchor="ctr">
            <a:noAutofit/>
          </a:bodyPr>
          <a:lstStyle/>
          <a:p>
            <a:pPr algn="ctr"/>
            <a:r>
              <a:rPr lang="en-US" sz="1600" dirty="0"/>
              <a:t>40</a:t>
            </a:r>
          </a:p>
        </p:txBody>
      </p:sp>
      <p:sp>
        <p:nvSpPr>
          <p:cNvPr id="42" name="TextBox 41">
            <a:extLst>
              <a:ext uri="{FF2B5EF4-FFF2-40B4-BE49-F238E27FC236}">
                <a16:creationId xmlns:a16="http://schemas.microsoft.com/office/drawing/2014/main" id="{9A69D7A3-AA23-C5A7-1F49-6EBCFA59C342}"/>
              </a:ext>
            </a:extLst>
          </p:cNvPr>
          <p:cNvSpPr txBox="1"/>
          <p:nvPr/>
        </p:nvSpPr>
        <p:spPr>
          <a:xfrm>
            <a:off x="1870800" y="4894500"/>
            <a:ext cx="475200" cy="259200"/>
          </a:xfrm>
          <a:prstGeom prst="rect">
            <a:avLst/>
          </a:prstGeom>
        </p:spPr>
        <p:txBody>
          <a:bodyPr vert="horz" wrap="square" lIns="0" tIns="0" rIns="0" bIns="0" rtlCol="0" anchor="ctr">
            <a:noAutofit/>
          </a:bodyPr>
          <a:lstStyle/>
          <a:p>
            <a:pPr algn="ctr"/>
            <a:r>
              <a:rPr lang="en-US" sz="1600" dirty="0"/>
              <a:t>13</a:t>
            </a:r>
          </a:p>
        </p:txBody>
      </p:sp>
      <p:sp>
        <p:nvSpPr>
          <p:cNvPr id="43" name="TextBox 42">
            <a:extLst>
              <a:ext uri="{FF2B5EF4-FFF2-40B4-BE49-F238E27FC236}">
                <a16:creationId xmlns:a16="http://schemas.microsoft.com/office/drawing/2014/main" id="{4FE97E8D-1B7C-3726-5DAB-EC0E625B3C3C}"/>
              </a:ext>
            </a:extLst>
          </p:cNvPr>
          <p:cNvSpPr txBox="1"/>
          <p:nvPr/>
        </p:nvSpPr>
        <p:spPr>
          <a:xfrm>
            <a:off x="2257200" y="4894500"/>
            <a:ext cx="475200" cy="259200"/>
          </a:xfrm>
          <a:prstGeom prst="rect">
            <a:avLst/>
          </a:prstGeom>
        </p:spPr>
        <p:txBody>
          <a:bodyPr vert="horz" wrap="square" lIns="0" tIns="0" rIns="0" bIns="0" rtlCol="0" anchor="ctr">
            <a:noAutofit/>
          </a:bodyPr>
          <a:lstStyle/>
          <a:p>
            <a:pPr algn="ctr"/>
            <a:r>
              <a:rPr lang="en-US" sz="1600" dirty="0"/>
              <a:t>17</a:t>
            </a:r>
          </a:p>
        </p:txBody>
      </p:sp>
      <p:sp>
        <p:nvSpPr>
          <p:cNvPr id="46" name="TextBox 45">
            <a:extLst>
              <a:ext uri="{FF2B5EF4-FFF2-40B4-BE49-F238E27FC236}">
                <a16:creationId xmlns:a16="http://schemas.microsoft.com/office/drawing/2014/main" id="{0892DBC5-0A3E-1385-C4B8-85B8935EDA68}"/>
              </a:ext>
            </a:extLst>
          </p:cNvPr>
          <p:cNvSpPr txBox="1"/>
          <p:nvPr/>
        </p:nvSpPr>
        <p:spPr>
          <a:xfrm>
            <a:off x="2882400" y="4894500"/>
            <a:ext cx="475200" cy="259200"/>
          </a:xfrm>
          <a:prstGeom prst="rect">
            <a:avLst/>
          </a:prstGeom>
        </p:spPr>
        <p:txBody>
          <a:bodyPr vert="horz" wrap="square" lIns="0" tIns="0" rIns="0" bIns="0" rtlCol="0" anchor="ctr">
            <a:noAutofit/>
          </a:bodyPr>
          <a:lstStyle/>
          <a:p>
            <a:pPr algn="ctr"/>
            <a:r>
              <a:rPr lang="en-US" sz="1600" dirty="0"/>
              <a:t>40</a:t>
            </a:r>
          </a:p>
        </p:txBody>
      </p:sp>
      <p:sp>
        <p:nvSpPr>
          <p:cNvPr id="47" name="TextBox 46">
            <a:extLst>
              <a:ext uri="{FF2B5EF4-FFF2-40B4-BE49-F238E27FC236}">
                <a16:creationId xmlns:a16="http://schemas.microsoft.com/office/drawing/2014/main" id="{E906E95F-6C1C-B267-A8AF-FD097CBD2463}"/>
              </a:ext>
            </a:extLst>
          </p:cNvPr>
          <p:cNvSpPr txBox="1"/>
          <p:nvPr/>
        </p:nvSpPr>
        <p:spPr>
          <a:xfrm>
            <a:off x="3268800" y="4894500"/>
            <a:ext cx="475200" cy="259200"/>
          </a:xfrm>
          <a:prstGeom prst="rect">
            <a:avLst/>
          </a:prstGeom>
        </p:spPr>
        <p:txBody>
          <a:bodyPr vert="horz" wrap="square" lIns="0" tIns="0" rIns="0" bIns="0" rtlCol="0" anchor="ctr">
            <a:noAutofit/>
          </a:bodyPr>
          <a:lstStyle/>
          <a:p>
            <a:pPr algn="ctr"/>
            <a:r>
              <a:rPr lang="en-US" sz="1600" dirty="0"/>
              <a:t>8</a:t>
            </a:r>
          </a:p>
        </p:txBody>
      </p:sp>
      <p:sp>
        <p:nvSpPr>
          <p:cNvPr id="48" name="TextBox 47">
            <a:extLst>
              <a:ext uri="{FF2B5EF4-FFF2-40B4-BE49-F238E27FC236}">
                <a16:creationId xmlns:a16="http://schemas.microsoft.com/office/drawing/2014/main" id="{EAF97F86-97E2-B967-6DDF-53E66753B547}"/>
              </a:ext>
            </a:extLst>
          </p:cNvPr>
          <p:cNvSpPr txBox="1"/>
          <p:nvPr/>
        </p:nvSpPr>
        <p:spPr>
          <a:xfrm>
            <a:off x="3655200" y="4894500"/>
            <a:ext cx="475200" cy="259200"/>
          </a:xfrm>
          <a:prstGeom prst="rect">
            <a:avLst/>
          </a:prstGeom>
        </p:spPr>
        <p:txBody>
          <a:bodyPr vert="horz" wrap="square" lIns="0" tIns="0" rIns="0" bIns="0" rtlCol="0" anchor="ctr">
            <a:noAutofit/>
          </a:bodyPr>
          <a:lstStyle/>
          <a:p>
            <a:pPr algn="ctr"/>
            <a:r>
              <a:rPr lang="en-US" sz="1600" dirty="0"/>
              <a:t>20</a:t>
            </a:r>
          </a:p>
        </p:txBody>
      </p:sp>
      <p:sp>
        <p:nvSpPr>
          <p:cNvPr id="49" name="TextBox 48">
            <a:extLst>
              <a:ext uri="{FF2B5EF4-FFF2-40B4-BE49-F238E27FC236}">
                <a16:creationId xmlns:a16="http://schemas.microsoft.com/office/drawing/2014/main" id="{CC266E9F-CFBC-7AD7-2C17-57FB43BFE7A4}"/>
              </a:ext>
            </a:extLst>
          </p:cNvPr>
          <p:cNvSpPr txBox="1"/>
          <p:nvPr/>
        </p:nvSpPr>
        <p:spPr>
          <a:xfrm>
            <a:off x="4266000" y="4894500"/>
            <a:ext cx="475200" cy="259200"/>
          </a:xfrm>
          <a:prstGeom prst="rect">
            <a:avLst/>
          </a:prstGeom>
        </p:spPr>
        <p:txBody>
          <a:bodyPr vert="horz" wrap="square" lIns="0" tIns="0" rIns="0" bIns="0" rtlCol="0" anchor="ctr">
            <a:noAutofit/>
          </a:bodyPr>
          <a:lstStyle/>
          <a:p>
            <a:pPr algn="ctr"/>
            <a:r>
              <a:rPr lang="en-US" sz="1600" dirty="0"/>
              <a:t>40</a:t>
            </a:r>
          </a:p>
        </p:txBody>
      </p:sp>
      <p:sp>
        <p:nvSpPr>
          <p:cNvPr id="50" name="TextBox 49">
            <a:extLst>
              <a:ext uri="{FF2B5EF4-FFF2-40B4-BE49-F238E27FC236}">
                <a16:creationId xmlns:a16="http://schemas.microsoft.com/office/drawing/2014/main" id="{EADF4C7A-2649-8033-9699-E5BEDEFB87F7}"/>
              </a:ext>
            </a:extLst>
          </p:cNvPr>
          <p:cNvSpPr txBox="1"/>
          <p:nvPr/>
        </p:nvSpPr>
        <p:spPr>
          <a:xfrm>
            <a:off x="4652400" y="4894500"/>
            <a:ext cx="475200" cy="259200"/>
          </a:xfrm>
          <a:prstGeom prst="rect">
            <a:avLst/>
          </a:prstGeom>
        </p:spPr>
        <p:txBody>
          <a:bodyPr vert="horz" wrap="square" lIns="0" tIns="0" rIns="0" bIns="0" rtlCol="0" anchor="ctr">
            <a:noAutofit/>
          </a:bodyPr>
          <a:lstStyle/>
          <a:p>
            <a:pPr algn="ctr"/>
            <a:r>
              <a:rPr lang="en-US" sz="1600" dirty="0"/>
              <a:t>11</a:t>
            </a:r>
          </a:p>
        </p:txBody>
      </p:sp>
      <p:sp>
        <p:nvSpPr>
          <p:cNvPr id="51" name="TextBox 50">
            <a:extLst>
              <a:ext uri="{FF2B5EF4-FFF2-40B4-BE49-F238E27FC236}">
                <a16:creationId xmlns:a16="http://schemas.microsoft.com/office/drawing/2014/main" id="{7CCA30EC-E1B3-EB77-5B3F-7093F91C1AE5}"/>
              </a:ext>
            </a:extLst>
          </p:cNvPr>
          <p:cNvSpPr txBox="1"/>
          <p:nvPr/>
        </p:nvSpPr>
        <p:spPr>
          <a:xfrm>
            <a:off x="5038800" y="4894500"/>
            <a:ext cx="475200" cy="259200"/>
          </a:xfrm>
          <a:prstGeom prst="rect">
            <a:avLst/>
          </a:prstGeom>
        </p:spPr>
        <p:txBody>
          <a:bodyPr vert="horz" wrap="square" lIns="0" tIns="0" rIns="0" bIns="0" rtlCol="0" anchor="ctr">
            <a:noAutofit/>
          </a:bodyPr>
          <a:lstStyle/>
          <a:p>
            <a:pPr algn="ctr"/>
            <a:r>
              <a:rPr lang="en-US" sz="1600" dirty="0"/>
              <a:t>19</a:t>
            </a:r>
          </a:p>
        </p:txBody>
      </p:sp>
      <p:sp>
        <p:nvSpPr>
          <p:cNvPr id="52" name="TextBox 51">
            <a:extLst>
              <a:ext uri="{FF2B5EF4-FFF2-40B4-BE49-F238E27FC236}">
                <a16:creationId xmlns:a16="http://schemas.microsoft.com/office/drawing/2014/main" id="{AE32B093-5189-6017-16F3-7FB63684BE74}"/>
              </a:ext>
            </a:extLst>
          </p:cNvPr>
          <p:cNvSpPr txBox="1"/>
          <p:nvPr/>
        </p:nvSpPr>
        <p:spPr>
          <a:xfrm>
            <a:off x="5671200" y="4894500"/>
            <a:ext cx="475200" cy="259200"/>
          </a:xfrm>
          <a:prstGeom prst="rect">
            <a:avLst/>
          </a:prstGeom>
        </p:spPr>
        <p:txBody>
          <a:bodyPr vert="horz" wrap="square" lIns="0" tIns="0" rIns="0" bIns="0" rtlCol="0" anchor="ctr">
            <a:noAutofit/>
          </a:bodyPr>
          <a:lstStyle/>
          <a:p>
            <a:pPr algn="ctr"/>
            <a:r>
              <a:rPr lang="en-US" sz="1600" dirty="0"/>
              <a:t>41</a:t>
            </a:r>
          </a:p>
        </p:txBody>
      </p:sp>
      <p:sp>
        <p:nvSpPr>
          <p:cNvPr id="53" name="TextBox 52">
            <a:extLst>
              <a:ext uri="{FF2B5EF4-FFF2-40B4-BE49-F238E27FC236}">
                <a16:creationId xmlns:a16="http://schemas.microsoft.com/office/drawing/2014/main" id="{19C9A866-D783-9E19-736E-0F8963D7CEA6}"/>
              </a:ext>
            </a:extLst>
          </p:cNvPr>
          <p:cNvSpPr txBox="1"/>
          <p:nvPr/>
        </p:nvSpPr>
        <p:spPr>
          <a:xfrm>
            <a:off x="6057600" y="4894500"/>
            <a:ext cx="475200" cy="259200"/>
          </a:xfrm>
          <a:prstGeom prst="rect">
            <a:avLst/>
          </a:prstGeom>
        </p:spPr>
        <p:txBody>
          <a:bodyPr vert="horz" wrap="square" lIns="0" tIns="0" rIns="0" bIns="0" rtlCol="0" anchor="ctr">
            <a:noAutofit/>
          </a:bodyPr>
          <a:lstStyle/>
          <a:p>
            <a:pPr algn="ctr"/>
            <a:r>
              <a:rPr lang="en-US" sz="1600" dirty="0"/>
              <a:t>16</a:t>
            </a:r>
          </a:p>
        </p:txBody>
      </p:sp>
      <p:sp>
        <p:nvSpPr>
          <p:cNvPr id="54" name="TextBox 53">
            <a:extLst>
              <a:ext uri="{FF2B5EF4-FFF2-40B4-BE49-F238E27FC236}">
                <a16:creationId xmlns:a16="http://schemas.microsoft.com/office/drawing/2014/main" id="{CE218BA9-528C-45B7-457E-21FF36F975C3}"/>
              </a:ext>
            </a:extLst>
          </p:cNvPr>
          <p:cNvSpPr txBox="1"/>
          <p:nvPr/>
        </p:nvSpPr>
        <p:spPr>
          <a:xfrm>
            <a:off x="6444000" y="4894500"/>
            <a:ext cx="475200" cy="259200"/>
          </a:xfrm>
          <a:prstGeom prst="rect">
            <a:avLst/>
          </a:prstGeom>
        </p:spPr>
        <p:txBody>
          <a:bodyPr vert="horz" wrap="square" lIns="0" tIns="0" rIns="0" bIns="0" rtlCol="0" anchor="ctr">
            <a:noAutofit/>
          </a:bodyPr>
          <a:lstStyle/>
          <a:p>
            <a:pPr algn="ctr"/>
            <a:r>
              <a:rPr lang="en-US" sz="1600" dirty="0"/>
              <a:t>20</a:t>
            </a:r>
          </a:p>
        </p:txBody>
      </p:sp>
      <p:sp>
        <p:nvSpPr>
          <p:cNvPr id="55" name="TextBox 54">
            <a:extLst>
              <a:ext uri="{FF2B5EF4-FFF2-40B4-BE49-F238E27FC236}">
                <a16:creationId xmlns:a16="http://schemas.microsoft.com/office/drawing/2014/main" id="{E71573E6-2A03-AB1D-E062-8F6BDDEE058A}"/>
              </a:ext>
            </a:extLst>
          </p:cNvPr>
          <p:cNvSpPr txBox="1"/>
          <p:nvPr/>
        </p:nvSpPr>
        <p:spPr>
          <a:xfrm>
            <a:off x="8428800" y="4894500"/>
            <a:ext cx="475200" cy="259200"/>
          </a:xfrm>
          <a:prstGeom prst="rect">
            <a:avLst/>
          </a:prstGeom>
        </p:spPr>
        <p:txBody>
          <a:bodyPr vert="horz" wrap="square" lIns="0" tIns="0" rIns="0" bIns="0" rtlCol="0" anchor="ctr">
            <a:noAutofit/>
          </a:bodyPr>
          <a:lstStyle/>
          <a:p>
            <a:pPr algn="ctr"/>
            <a:r>
              <a:rPr lang="en-US" sz="1600" dirty="0"/>
              <a:t>41</a:t>
            </a:r>
          </a:p>
        </p:txBody>
      </p:sp>
      <p:sp>
        <p:nvSpPr>
          <p:cNvPr id="56" name="TextBox 55">
            <a:extLst>
              <a:ext uri="{FF2B5EF4-FFF2-40B4-BE49-F238E27FC236}">
                <a16:creationId xmlns:a16="http://schemas.microsoft.com/office/drawing/2014/main" id="{49268EAF-B84F-F501-DB55-8092BE14D1AB}"/>
              </a:ext>
            </a:extLst>
          </p:cNvPr>
          <p:cNvSpPr txBox="1"/>
          <p:nvPr/>
        </p:nvSpPr>
        <p:spPr>
          <a:xfrm>
            <a:off x="8815200" y="4894500"/>
            <a:ext cx="475200" cy="259200"/>
          </a:xfrm>
          <a:prstGeom prst="rect">
            <a:avLst/>
          </a:prstGeom>
        </p:spPr>
        <p:txBody>
          <a:bodyPr vert="horz" wrap="square" lIns="0" tIns="0" rIns="0" bIns="0" rtlCol="0" anchor="ctr">
            <a:noAutofit/>
          </a:bodyPr>
          <a:lstStyle/>
          <a:p>
            <a:pPr algn="ctr"/>
            <a:r>
              <a:rPr lang="en-US" sz="1600" dirty="0"/>
              <a:t>16</a:t>
            </a:r>
          </a:p>
        </p:txBody>
      </p:sp>
      <p:sp>
        <p:nvSpPr>
          <p:cNvPr id="57" name="TextBox 56">
            <a:extLst>
              <a:ext uri="{FF2B5EF4-FFF2-40B4-BE49-F238E27FC236}">
                <a16:creationId xmlns:a16="http://schemas.microsoft.com/office/drawing/2014/main" id="{2C2391E8-682E-7DFA-9DD1-56DACBC3DAE8}"/>
              </a:ext>
            </a:extLst>
          </p:cNvPr>
          <p:cNvSpPr txBox="1"/>
          <p:nvPr/>
        </p:nvSpPr>
        <p:spPr>
          <a:xfrm>
            <a:off x="9201600" y="4894500"/>
            <a:ext cx="475200" cy="259200"/>
          </a:xfrm>
          <a:prstGeom prst="rect">
            <a:avLst/>
          </a:prstGeom>
        </p:spPr>
        <p:txBody>
          <a:bodyPr vert="horz" wrap="square" lIns="0" tIns="0" rIns="0" bIns="0" rtlCol="0" anchor="ctr">
            <a:noAutofit/>
          </a:bodyPr>
          <a:lstStyle/>
          <a:p>
            <a:pPr algn="ctr"/>
            <a:r>
              <a:rPr lang="en-US" sz="1600" dirty="0"/>
              <a:t>14</a:t>
            </a:r>
          </a:p>
        </p:txBody>
      </p:sp>
      <p:sp>
        <p:nvSpPr>
          <p:cNvPr id="58" name="TextBox 57">
            <a:extLst>
              <a:ext uri="{FF2B5EF4-FFF2-40B4-BE49-F238E27FC236}">
                <a16:creationId xmlns:a16="http://schemas.microsoft.com/office/drawing/2014/main" id="{C188FAC9-0978-EF17-5DB6-6EC022162001}"/>
              </a:ext>
            </a:extLst>
          </p:cNvPr>
          <p:cNvSpPr txBox="1"/>
          <p:nvPr/>
        </p:nvSpPr>
        <p:spPr>
          <a:xfrm>
            <a:off x="7054800" y="4894500"/>
            <a:ext cx="475200" cy="259200"/>
          </a:xfrm>
          <a:prstGeom prst="rect">
            <a:avLst/>
          </a:prstGeom>
        </p:spPr>
        <p:txBody>
          <a:bodyPr vert="horz" wrap="square" lIns="0" tIns="0" rIns="0" bIns="0" rtlCol="0" anchor="ctr">
            <a:noAutofit/>
          </a:bodyPr>
          <a:lstStyle/>
          <a:p>
            <a:pPr algn="ctr"/>
            <a:r>
              <a:rPr lang="en-US" sz="1600" dirty="0"/>
              <a:t>40</a:t>
            </a:r>
          </a:p>
        </p:txBody>
      </p:sp>
      <p:sp>
        <p:nvSpPr>
          <p:cNvPr id="59" name="TextBox 58">
            <a:extLst>
              <a:ext uri="{FF2B5EF4-FFF2-40B4-BE49-F238E27FC236}">
                <a16:creationId xmlns:a16="http://schemas.microsoft.com/office/drawing/2014/main" id="{0E55B9FD-4970-B0D9-5D14-1A600D9284D2}"/>
              </a:ext>
            </a:extLst>
          </p:cNvPr>
          <p:cNvSpPr txBox="1"/>
          <p:nvPr/>
        </p:nvSpPr>
        <p:spPr>
          <a:xfrm>
            <a:off x="7441200" y="4894500"/>
            <a:ext cx="475200" cy="259200"/>
          </a:xfrm>
          <a:prstGeom prst="rect">
            <a:avLst/>
          </a:prstGeom>
        </p:spPr>
        <p:txBody>
          <a:bodyPr vert="horz" wrap="square" lIns="0" tIns="0" rIns="0" bIns="0" rtlCol="0" anchor="ctr">
            <a:noAutofit/>
          </a:bodyPr>
          <a:lstStyle/>
          <a:p>
            <a:pPr algn="ctr"/>
            <a:r>
              <a:rPr lang="en-US" sz="1600" dirty="0"/>
              <a:t>9</a:t>
            </a:r>
          </a:p>
        </p:txBody>
      </p:sp>
      <p:sp>
        <p:nvSpPr>
          <p:cNvPr id="60" name="TextBox 59">
            <a:extLst>
              <a:ext uri="{FF2B5EF4-FFF2-40B4-BE49-F238E27FC236}">
                <a16:creationId xmlns:a16="http://schemas.microsoft.com/office/drawing/2014/main" id="{3A567A9F-7466-CB20-430D-C70B0DE1071F}"/>
              </a:ext>
            </a:extLst>
          </p:cNvPr>
          <p:cNvSpPr txBox="1"/>
          <p:nvPr/>
        </p:nvSpPr>
        <p:spPr>
          <a:xfrm>
            <a:off x="7827600" y="4894500"/>
            <a:ext cx="475200" cy="259200"/>
          </a:xfrm>
          <a:prstGeom prst="rect">
            <a:avLst/>
          </a:prstGeom>
        </p:spPr>
        <p:txBody>
          <a:bodyPr vert="horz" wrap="square" lIns="0" tIns="0" rIns="0" bIns="0" rtlCol="0" anchor="ctr">
            <a:noAutofit/>
          </a:bodyPr>
          <a:lstStyle/>
          <a:p>
            <a:pPr algn="ctr"/>
            <a:r>
              <a:rPr lang="en-US" sz="1600" dirty="0"/>
              <a:t>16</a:t>
            </a:r>
          </a:p>
        </p:txBody>
      </p:sp>
      <p:sp>
        <p:nvSpPr>
          <p:cNvPr id="61" name="TextBox 60">
            <a:extLst>
              <a:ext uri="{FF2B5EF4-FFF2-40B4-BE49-F238E27FC236}">
                <a16:creationId xmlns:a16="http://schemas.microsoft.com/office/drawing/2014/main" id="{B0D5F2AE-282D-ED8E-6A5E-D42FB8AE8E45}"/>
              </a:ext>
            </a:extLst>
          </p:cNvPr>
          <p:cNvSpPr txBox="1"/>
          <p:nvPr/>
        </p:nvSpPr>
        <p:spPr>
          <a:xfrm>
            <a:off x="9819600" y="4894500"/>
            <a:ext cx="475200" cy="259200"/>
          </a:xfrm>
          <a:prstGeom prst="rect">
            <a:avLst/>
          </a:prstGeom>
        </p:spPr>
        <p:txBody>
          <a:bodyPr vert="horz" wrap="square" lIns="0" tIns="0" rIns="0" bIns="0" rtlCol="0" anchor="ctr">
            <a:noAutofit/>
          </a:bodyPr>
          <a:lstStyle/>
          <a:p>
            <a:pPr algn="ctr"/>
            <a:r>
              <a:rPr lang="en-US" sz="1600" dirty="0"/>
              <a:t>25</a:t>
            </a:r>
          </a:p>
        </p:txBody>
      </p:sp>
      <p:sp>
        <p:nvSpPr>
          <p:cNvPr id="62" name="TextBox 61">
            <a:extLst>
              <a:ext uri="{FF2B5EF4-FFF2-40B4-BE49-F238E27FC236}">
                <a16:creationId xmlns:a16="http://schemas.microsoft.com/office/drawing/2014/main" id="{880D63B5-1214-737C-9476-FA29682E09CD}"/>
              </a:ext>
            </a:extLst>
          </p:cNvPr>
          <p:cNvSpPr txBox="1"/>
          <p:nvPr/>
        </p:nvSpPr>
        <p:spPr>
          <a:xfrm>
            <a:off x="10206000" y="4894500"/>
            <a:ext cx="475200" cy="259200"/>
          </a:xfrm>
          <a:prstGeom prst="rect">
            <a:avLst/>
          </a:prstGeom>
        </p:spPr>
        <p:txBody>
          <a:bodyPr vert="horz" wrap="square" lIns="0" tIns="0" rIns="0" bIns="0" rtlCol="0" anchor="ctr">
            <a:noAutofit/>
          </a:bodyPr>
          <a:lstStyle/>
          <a:p>
            <a:pPr algn="ctr"/>
            <a:r>
              <a:rPr lang="en-US" sz="1600" dirty="0"/>
              <a:t>2</a:t>
            </a:r>
          </a:p>
        </p:txBody>
      </p:sp>
      <p:sp>
        <p:nvSpPr>
          <p:cNvPr id="63" name="TextBox 62">
            <a:extLst>
              <a:ext uri="{FF2B5EF4-FFF2-40B4-BE49-F238E27FC236}">
                <a16:creationId xmlns:a16="http://schemas.microsoft.com/office/drawing/2014/main" id="{E3712890-344E-7ADB-3335-7B5C7C3D2B5C}"/>
              </a:ext>
            </a:extLst>
          </p:cNvPr>
          <p:cNvSpPr txBox="1"/>
          <p:nvPr/>
        </p:nvSpPr>
        <p:spPr>
          <a:xfrm>
            <a:off x="10592400" y="4894500"/>
            <a:ext cx="475200" cy="259200"/>
          </a:xfrm>
          <a:prstGeom prst="rect">
            <a:avLst/>
          </a:prstGeom>
        </p:spPr>
        <p:txBody>
          <a:bodyPr vert="horz" wrap="square" lIns="0" tIns="0" rIns="0" bIns="0" rtlCol="0" anchor="ctr">
            <a:noAutofit/>
          </a:bodyPr>
          <a:lstStyle/>
          <a:p>
            <a:pPr algn="ctr"/>
            <a:r>
              <a:rPr lang="en-US" sz="1600" dirty="0"/>
              <a:t>19</a:t>
            </a:r>
          </a:p>
        </p:txBody>
      </p:sp>
      <p:sp>
        <p:nvSpPr>
          <p:cNvPr id="9216" name="TextBox 9215">
            <a:extLst>
              <a:ext uri="{FF2B5EF4-FFF2-40B4-BE49-F238E27FC236}">
                <a16:creationId xmlns:a16="http://schemas.microsoft.com/office/drawing/2014/main" id="{1DA0E9A8-22BA-A1CF-42B7-87A2AACCA3F6}"/>
              </a:ext>
            </a:extLst>
          </p:cNvPr>
          <p:cNvSpPr txBox="1"/>
          <p:nvPr/>
        </p:nvSpPr>
        <p:spPr>
          <a:xfrm>
            <a:off x="1498800" y="2646900"/>
            <a:ext cx="475200" cy="259200"/>
          </a:xfrm>
          <a:prstGeom prst="rect">
            <a:avLst/>
          </a:prstGeom>
        </p:spPr>
        <p:txBody>
          <a:bodyPr vert="horz" wrap="square" lIns="0" tIns="0" rIns="0" bIns="0" rtlCol="0" anchor="ctr">
            <a:noAutofit/>
          </a:bodyPr>
          <a:lstStyle/>
          <a:p>
            <a:pPr algn="ctr">
              <a:lnSpc>
                <a:spcPct val="90000"/>
              </a:lnSpc>
              <a:spcBef>
                <a:spcPct val="35000"/>
              </a:spcBef>
              <a:spcAft>
                <a:spcPct val="25000"/>
              </a:spcAft>
              <a:buClr>
                <a:schemeClr val="folHlink"/>
              </a:buClr>
            </a:pPr>
            <a:r>
              <a:rPr lang="en-US" sz="1400" dirty="0">
                <a:solidFill>
                  <a:srgbClr val="8B8B92"/>
                </a:solidFill>
                <a:latin typeface="Poppins" pitchFamily="2" charset="77"/>
                <a:cs typeface="Poppins" pitchFamily="2" charset="77"/>
              </a:rPr>
              <a:t>57.5</a:t>
            </a:r>
          </a:p>
        </p:txBody>
      </p:sp>
      <p:sp>
        <p:nvSpPr>
          <p:cNvPr id="9217" name="TextBox 9216">
            <a:extLst>
              <a:ext uri="{FF2B5EF4-FFF2-40B4-BE49-F238E27FC236}">
                <a16:creationId xmlns:a16="http://schemas.microsoft.com/office/drawing/2014/main" id="{E6CBA028-477C-4FE5-97B7-B38E3B913F49}"/>
              </a:ext>
            </a:extLst>
          </p:cNvPr>
          <p:cNvSpPr txBox="1"/>
          <p:nvPr/>
        </p:nvSpPr>
        <p:spPr>
          <a:xfrm>
            <a:off x="1874400" y="1704900"/>
            <a:ext cx="475200" cy="259200"/>
          </a:xfrm>
          <a:prstGeom prst="rect">
            <a:avLst/>
          </a:prstGeom>
        </p:spPr>
        <p:txBody>
          <a:bodyPr vert="horz" wrap="square" lIns="0" tIns="0" rIns="0" bIns="0" rtlCol="0" anchor="ctr">
            <a:noAutofit/>
          </a:bodyPr>
          <a:lstStyle/>
          <a:p>
            <a:pPr algn="ctr">
              <a:lnSpc>
                <a:spcPct val="90000"/>
              </a:lnSpc>
              <a:spcBef>
                <a:spcPct val="35000"/>
              </a:spcBef>
              <a:spcAft>
                <a:spcPct val="25000"/>
              </a:spcAft>
              <a:buClr>
                <a:schemeClr val="folHlink"/>
              </a:buClr>
            </a:pPr>
            <a:r>
              <a:rPr lang="en-US" sz="1400" dirty="0">
                <a:solidFill>
                  <a:srgbClr val="8B8B92"/>
                </a:solidFill>
                <a:latin typeface="Poppins" pitchFamily="2" charset="77"/>
                <a:cs typeface="Poppins" pitchFamily="2" charset="77"/>
              </a:rPr>
              <a:t>84.6</a:t>
            </a:r>
          </a:p>
        </p:txBody>
      </p:sp>
      <p:sp>
        <p:nvSpPr>
          <p:cNvPr id="9219" name="TextBox 9218">
            <a:extLst>
              <a:ext uri="{FF2B5EF4-FFF2-40B4-BE49-F238E27FC236}">
                <a16:creationId xmlns:a16="http://schemas.microsoft.com/office/drawing/2014/main" id="{823D1FB5-A9A0-18B4-5448-DE37388B0923}"/>
              </a:ext>
            </a:extLst>
          </p:cNvPr>
          <p:cNvSpPr txBox="1"/>
          <p:nvPr/>
        </p:nvSpPr>
        <p:spPr>
          <a:xfrm>
            <a:off x="2235600" y="2994900"/>
            <a:ext cx="475200" cy="259200"/>
          </a:xfrm>
          <a:prstGeom prst="rect">
            <a:avLst/>
          </a:prstGeom>
        </p:spPr>
        <p:txBody>
          <a:bodyPr vert="horz" wrap="square" lIns="0" tIns="0" rIns="0" bIns="0" rtlCol="0" anchor="ctr">
            <a:noAutofit/>
          </a:bodyPr>
          <a:lstStyle/>
          <a:p>
            <a:pPr algn="ctr">
              <a:lnSpc>
                <a:spcPct val="90000"/>
              </a:lnSpc>
              <a:spcBef>
                <a:spcPct val="35000"/>
              </a:spcBef>
              <a:spcAft>
                <a:spcPct val="25000"/>
              </a:spcAft>
              <a:buClr>
                <a:schemeClr val="folHlink"/>
              </a:buClr>
            </a:pPr>
            <a:r>
              <a:rPr lang="en-US" sz="1400" dirty="0">
                <a:solidFill>
                  <a:srgbClr val="8B8B92"/>
                </a:solidFill>
                <a:latin typeface="Poppins" pitchFamily="2" charset="77"/>
                <a:cs typeface="Poppins" pitchFamily="2" charset="77"/>
              </a:rPr>
              <a:t>47.1</a:t>
            </a:r>
          </a:p>
        </p:txBody>
      </p:sp>
      <p:sp>
        <p:nvSpPr>
          <p:cNvPr id="9220" name="TextBox 9219">
            <a:extLst>
              <a:ext uri="{FF2B5EF4-FFF2-40B4-BE49-F238E27FC236}">
                <a16:creationId xmlns:a16="http://schemas.microsoft.com/office/drawing/2014/main" id="{009EF04F-AB87-7098-D613-83C7C3CCE84C}"/>
              </a:ext>
            </a:extLst>
          </p:cNvPr>
          <p:cNvSpPr txBox="1"/>
          <p:nvPr/>
        </p:nvSpPr>
        <p:spPr>
          <a:xfrm>
            <a:off x="2892000" y="2902500"/>
            <a:ext cx="475200" cy="259200"/>
          </a:xfrm>
          <a:prstGeom prst="rect">
            <a:avLst/>
          </a:prstGeom>
        </p:spPr>
        <p:txBody>
          <a:bodyPr vert="horz" wrap="square" lIns="0" tIns="0" rIns="0" bIns="0" rtlCol="0" anchor="ctr">
            <a:noAutofit/>
          </a:bodyPr>
          <a:lstStyle/>
          <a:p>
            <a:pPr algn="ctr">
              <a:lnSpc>
                <a:spcPct val="90000"/>
              </a:lnSpc>
              <a:spcBef>
                <a:spcPct val="35000"/>
              </a:spcBef>
              <a:spcAft>
                <a:spcPct val="25000"/>
              </a:spcAft>
              <a:buClr>
                <a:schemeClr val="folHlink"/>
              </a:buClr>
            </a:pPr>
            <a:r>
              <a:rPr lang="en-US" sz="1400" dirty="0">
                <a:solidFill>
                  <a:srgbClr val="8B8B92"/>
                </a:solidFill>
                <a:latin typeface="Poppins" pitchFamily="2" charset="77"/>
                <a:cs typeface="Poppins" pitchFamily="2" charset="77"/>
              </a:rPr>
              <a:t>50.0</a:t>
            </a:r>
          </a:p>
        </p:txBody>
      </p:sp>
      <p:sp>
        <p:nvSpPr>
          <p:cNvPr id="9221" name="TextBox 9220">
            <a:extLst>
              <a:ext uri="{FF2B5EF4-FFF2-40B4-BE49-F238E27FC236}">
                <a16:creationId xmlns:a16="http://schemas.microsoft.com/office/drawing/2014/main" id="{57D07E3B-2B06-58B4-D14A-C4082DB1DE74}"/>
              </a:ext>
            </a:extLst>
          </p:cNvPr>
          <p:cNvSpPr txBox="1"/>
          <p:nvPr/>
        </p:nvSpPr>
        <p:spPr>
          <a:xfrm>
            <a:off x="3260400" y="2046900"/>
            <a:ext cx="475200" cy="259200"/>
          </a:xfrm>
          <a:prstGeom prst="rect">
            <a:avLst/>
          </a:prstGeom>
        </p:spPr>
        <p:txBody>
          <a:bodyPr vert="horz" wrap="square" lIns="0" tIns="0" rIns="0" bIns="0" rtlCol="0" anchor="ctr">
            <a:noAutofit/>
          </a:bodyPr>
          <a:lstStyle/>
          <a:p>
            <a:pPr algn="ctr">
              <a:lnSpc>
                <a:spcPct val="90000"/>
              </a:lnSpc>
              <a:spcBef>
                <a:spcPct val="35000"/>
              </a:spcBef>
              <a:spcAft>
                <a:spcPct val="25000"/>
              </a:spcAft>
              <a:buClr>
                <a:schemeClr val="folHlink"/>
              </a:buClr>
            </a:pPr>
            <a:r>
              <a:rPr lang="en-US" sz="1400" dirty="0">
                <a:solidFill>
                  <a:srgbClr val="8B8B92"/>
                </a:solidFill>
                <a:latin typeface="Poppins" pitchFamily="2" charset="77"/>
                <a:cs typeface="Poppins" pitchFamily="2" charset="77"/>
              </a:rPr>
              <a:t>75.0</a:t>
            </a:r>
          </a:p>
        </p:txBody>
      </p:sp>
      <p:sp>
        <p:nvSpPr>
          <p:cNvPr id="9222" name="TextBox 9221">
            <a:extLst>
              <a:ext uri="{FF2B5EF4-FFF2-40B4-BE49-F238E27FC236}">
                <a16:creationId xmlns:a16="http://schemas.microsoft.com/office/drawing/2014/main" id="{68D19291-59B4-53BB-23FB-58A81F8882EE}"/>
              </a:ext>
            </a:extLst>
          </p:cNvPr>
          <p:cNvSpPr txBox="1"/>
          <p:nvPr/>
        </p:nvSpPr>
        <p:spPr>
          <a:xfrm>
            <a:off x="3636000" y="3228900"/>
            <a:ext cx="475200" cy="259200"/>
          </a:xfrm>
          <a:prstGeom prst="rect">
            <a:avLst/>
          </a:prstGeom>
        </p:spPr>
        <p:txBody>
          <a:bodyPr vert="horz" wrap="square" lIns="0" tIns="0" rIns="0" bIns="0" rtlCol="0" anchor="ctr">
            <a:noAutofit/>
          </a:bodyPr>
          <a:lstStyle/>
          <a:p>
            <a:pPr algn="ctr">
              <a:lnSpc>
                <a:spcPct val="90000"/>
              </a:lnSpc>
              <a:spcBef>
                <a:spcPct val="35000"/>
              </a:spcBef>
              <a:spcAft>
                <a:spcPct val="25000"/>
              </a:spcAft>
              <a:buClr>
                <a:schemeClr val="folHlink"/>
              </a:buClr>
            </a:pPr>
            <a:r>
              <a:rPr lang="en-US" sz="1400" dirty="0">
                <a:solidFill>
                  <a:srgbClr val="8B8B92"/>
                </a:solidFill>
                <a:latin typeface="Poppins" pitchFamily="2" charset="77"/>
                <a:cs typeface="Poppins" pitchFamily="2" charset="77"/>
              </a:rPr>
              <a:t>40.0</a:t>
            </a:r>
          </a:p>
        </p:txBody>
      </p:sp>
      <p:sp>
        <p:nvSpPr>
          <p:cNvPr id="9223" name="TextBox 9222">
            <a:extLst>
              <a:ext uri="{FF2B5EF4-FFF2-40B4-BE49-F238E27FC236}">
                <a16:creationId xmlns:a16="http://schemas.microsoft.com/office/drawing/2014/main" id="{06C080ED-9783-5BD0-1044-58B3640F6554}"/>
              </a:ext>
            </a:extLst>
          </p:cNvPr>
          <p:cNvSpPr txBox="1"/>
          <p:nvPr/>
        </p:nvSpPr>
        <p:spPr>
          <a:xfrm>
            <a:off x="4256400" y="3064500"/>
            <a:ext cx="475200" cy="259200"/>
          </a:xfrm>
          <a:prstGeom prst="rect">
            <a:avLst/>
          </a:prstGeom>
        </p:spPr>
        <p:txBody>
          <a:bodyPr vert="horz" wrap="square" lIns="0" tIns="0" rIns="0" bIns="0" rtlCol="0" anchor="ctr">
            <a:noAutofit/>
          </a:bodyPr>
          <a:lstStyle/>
          <a:p>
            <a:pPr algn="ctr">
              <a:lnSpc>
                <a:spcPct val="90000"/>
              </a:lnSpc>
              <a:spcBef>
                <a:spcPct val="35000"/>
              </a:spcBef>
              <a:spcAft>
                <a:spcPct val="25000"/>
              </a:spcAft>
              <a:buClr>
                <a:schemeClr val="folHlink"/>
              </a:buClr>
            </a:pPr>
            <a:r>
              <a:rPr lang="en-US" sz="1400" dirty="0">
                <a:solidFill>
                  <a:srgbClr val="8B8B92"/>
                </a:solidFill>
                <a:latin typeface="Poppins" pitchFamily="2" charset="77"/>
                <a:cs typeface="Poppins" pitchFamily="2" charset="77"/>
              </a:rPr>
              <a:t>45.0</a:t>
            </a:r>
          </a:p>
        </p:txBody>
      </p:sp>
      <p:sp>
        <p:nvSpPr>
          <p:cNvPr id="9224" name="TextBox 9223">
            <a:extLst>
              <a:ext uri="{FF2B5EF4-FFF2-40B4-BE49-F238E27FC236}">
                <a16:creationId xmlns:a16="http://schemas.microsoft.com/office/drawing/2014/main" id="{0B778069-3702-0999-5EC8-838252A36941}"/>
              </a:ext>
            </a:extLst>
          </p:cNvPr>
          <p:cNvSpPr txBox="1"/>
          <p:nvPr/>
        </p:nvSpPr>
        <p:spPr>
          <a:xfrm>
            <a:off x="4639200" y="2439300"/>
            <a:ext cx="475200" cy="259200"/>
          </a:xfrm>
          <a:prstGeom prst="rect">
            <a:avLst/>
          </a:prstGeom>
        </p:spPr>
        <p:txBody>
          <a:bodyPr vert="horz" wrap="square" lIns="0" tIns="0" rIns="0" bIns="0" rtlCol="0" anchor="ctr">
            <a:noAutofit/>
          </a:bodyPr>
          <a:lstStyle/>
          <a:p>
            <a:pPr algn="ctr">
              <a:lnSpc>
                <a:spcPct val="90000"/>
              </a:lnSpc>
              <a:spcBef>
                <a:spcPct val="35000"/>
              </a:spcBef>
              <a:spcAft>
                <a:spcPct val="25000"/>
              </a:spcAft>
              <a:buClr>
                <a:schemeClr val="folHlink"/>
              </a:buClr>
            </a:pPr>
            <a:r>
              <a:rPr lang="en-US" sz="1400" dirty="0">
                <a:solidFill>
                  <a:srgbClr val="8B8B92"/>
                </a:solidFill>
                <a:latin typeface="Poppins" pitchFamily="2" charset="77"/>
                <a:cs typeface="Poppins" pitchFamily="2" charset="77"/>
              </a:rPr>
              <a:t>63.6</a:t>
            </a:r>
          </a:p>
        </p:txBody>
      </p:sp>
      <p:sp>
        <p:nvSpPr>
          <p:cNvPr id="9225" name="TextBox 9224">
            <a:extLst>
              <a:ext uri="{FF2B5EF4-FFF2-40B4-BE49-F238E27FC236}">
                <a16:creationId xmlns:a16="http://schemas.microsoft.com/office/drawing/2014/main" id="{820559C3-9EF5-2D6B-7DFD-DAA0F3771296}"/>
              </a:ext>
            </a:extLst>
          </p:cNvPr>
          <p:cNvSpPr txBox="1"/>
          <p:nvPr/>
        </p:nvSpPr>
        <p:spPr>
          <a:xfrm>
            <a:off x="5022000" y="3340500"/>
            <a:ext cx="475200" cy="259200"/>
          </a:xfrm>
          <a:prstGeom prst="rect">
            <a:avLst/>
          </a:prstGeom>
        </p:spPr>
        <p:txBody>
          <a:bodyPr vert="horz" wrap="square" lIns="0" tIns="0" rIns="0" bIns="0" rtlCol="0" anchor="ctr">
            <a:noAutofit/>
          </a:bodyPr>
          <a:lstStyle/>
          <a:p>
            <a:pPr algn="ctr">
              <a:lnSpc>
                <a:spcPct val="90000"/>
              </a:lnSpc>
              <a:spcBef>
                <a:spcPct val="35000"/>
              </a:spcBef>
              <a:spcAft>
                <a:spcPct val="25000"/>
              </a:spcAft>
              <a:buClr>
                <a:schemeClr val="folHlink"/>
              </a:buClr>
            </a:pPr>
            <a:r>
              <a:rPr lang="en-US" sz="1400" dirty="0">
                <a:solidFill>
                  <a:srgbClr val="8B8B92"/>
                </a:solidFill>
                <a:latin typeface="Poppins" pitchFamily="2" charset="77"/>
                <a:cs typeface="Poppins" pitchFamily="2" charset="77"/>
              </a:rPr>
              <a:t>36.8</a:t>
            </a:r>
          </a:p>
        </p:txBody>
      </p:sp>
      <p:sp>
        <p:nvSpPr>
          <p:cNvPr id="9226" name="TextBox 9225">
            <a:extLst>
              <a:ext uri="{FF2B5EF4-FFF2-40B4-BE49-F238E27FC236}">
                <a16:creationId xmlns:a16="http://schemas.microsoft.com/office/drawing/2014/main" id="{AFAB54C4-700F-42F2-7132-305AAF7183DC}"/>
              </a:ext>
            </a:extLst>
          </p:cNvPr>
          <p:cNvSpPr txBox="1"/>
          <p:nvPr/>
        </p:nvSpPr>
        <p:spPr>
          <a:xfrm>
            <a:off x="5664000" y="3284100"/>
            <a:ext cx="475200" cy="259200"/>
          </a:xfrm>
          <a:prstGeom prst="rect">
            <a:avLst/>
          </a:prstGeom>
        </p:spPr>
        <p:txBody>
          <a:bodyPr vert="horz" wrap="square" lIns="0" tIns="0" rIns="0" bIns="0" rtlCol="0" anchor="ctr">
            <a:noAutofit/>
          </a:bodyPr>
          <a:lstStyle/>
          <a:p>
            <a:pPr algn="ctr">
              <a:lnSpc>
                <a:spcPct val="90000"/>
              </a:lnSpc>
              <a:spcBef>
                <a:spcPct val="35000"/>
              </a:spcBef>
              <a:spcAft>
                <a:spcPct val="25000"/>
              </a:spcAft>
              <a:buClr>
                <a:schemeClr val="folHlink"/>
              </a:buClr>
            </a:pPr>
            <a:r>
              <a:rPr lang="en-US" sz="1400" dirty="0">
                <a:solidFill>
                  <a:srgbClr val="8B8B92"/>
                </a:solidFill>
                <a:latin typeface="Poppins" pitchFamily="2" charset="77"/>
                <a:cs typeface="Poppins" pitchFamily="2" charset="77"/>
              </a:rPr>
              <a:t>39.0</a:t>
            </a:r>
          </a:p>
        </p:txBody>
      </p:sp>
      <p:sp>
        <p:nvSpPr>
          <p:cNvPr id="9227" name="TextBox 9226">
            <a:extLst>
              <a:ext uri="{FF2B5EF4-FFF2-40B4-BE49-F238E27FC236}">
                <a16:creationId xmlns:a16="http://schemas.microsoft.com/office/drawing/2014/main" id="{AFF18901-A9BC-9B64-5AA2-D1697F3962E1}"/>
              </a:ext>
            </a:extLst>
          </p:cNvPr>
          <p:cNvSpPr txBox="1"/>
          <p:nvPr/>
        </p:nvSpPr>
        <p:spPr>
          <a:xfrm>
            <a:off x="6039600" y="2666100"/>
            <a:ext cx="475200" cy="259200"/>
          </a:xfrm>
          <a:prstGeom prst="rect">
            <a:avLst/>
          </a:prstGeom>
        </p:spPr>
        <p:txBody>
          <a:bodyPr vert="horz" wrap="square" lIns="0" tIns="0" rIns="0" bIns="0" rtlCol="0" anchor="ctr">
            <a:noAutofit/>
          </a:bodyPr>
          <a:lstStyle/>
          <a:p>
            <a:pPr algn="ctr">
              <a:lnSpc>
                <a:spcPct val="90000"/>
              </a:lnSpc>
              <a:spcBef>
                <a:spcPct val="35000"/>
              </a:spcBef>
              <a:spcAft>
                <a:spcPct val="25000"/>
              </a:spcAft>
              <a:buClr>
                <a:schemeClr val="folHlink"/>
              </a:buClr>
            </a:pPr>
            <a:r>
              <a:rPr lang="en-US" sz="1400" dirty="0">
                <a:solidFill>
                  <a:srgbClr val="8B8B92"/>
                </a:solidFill>
                <a:latin typeface="Poppins" pitchFamily="2" charset="77"/>
                <a:cs typeface="Poppins" pitchFamily="2" charset="77"/>
              </a:rPr>
              <a:t>56.3</a:t>
            </a:r>
          </a:p>
        </p:txBody>
      </p:sp>
      <p:sp>
        <p:nvSpPr>
          <p:cNvPr id="9228" name="TextBox 9227">
            <a:extLst>
              <a:ext uri="{FF2B5EF4-FFF2-40B4-BE49-F238E27FC236}">
                <a16:creationId xmlns:a16="http://schemas.microsoft.com/office/drawing/2014/main" id="{DF57FF2A-6108-1C8D-889B-651A1D58B7D7}"/>
              </a:ext>
            </a:extLst>
          </p:cNvPr>
          <p:cNvSpPr txBox="1"/>
          <p:nvPr/>
        </p:nvSpPr>
        <p:spPr>
          <a:xfrm>
            <a:off x="6393600" y="3423300"/>
            <a:ext cx="475200" cy="259200"/>
          </a:xfrm>
          <a:prstGeom prst="rect">
            <a:avLst/>
          </a:prstGeom>
        </p:spPr>
        <p:txBody>
          <a:bodyPr vert="horz" wrap="square" lIns="0" tIns="0" rIns="0" bIns="0" rtlCol="0" anchor="ctr">
            <a:noAutofit/>
          </a:bodyPr>
          <a:lstStyle/>
          <a:p>
            <a:pPr algn="ctr">
              <a:lnSpc>
                <a:spcPct val="90000"/>
              </a:lnSpc>
              <a:spcBef>
                <a:spcPct val="35000"/>
              </a:spcBef>
              <a:spcAft>
                <a:spcPct val="25000"/>
              </a:spcAft>
              <a:buClr>
                <a:schemeClr val="folHlink"/>
              </a:buClr>
            </a:pPr>
            <a:r>
              <a:rPr lang="en-US" sz="1400" dirty="0">
                <a:solidFill>
                  <a:srgbClr val="8B8B92"/>
                </a:solidFill>
                <a:latin typeface="Poppins" pitchFamily="2" charset="77"/>
                <a:cs typeface="Poppins" pitchFamily="2" charset="77"/>
              </a:rPr>
              <a:t>35.0</a:t>
            </a:r>
          </a:p>
        </p:txBody>
      </p:sp>
      <p:sp>
        <p:nvSpPr>
          <p:cNvPr id="9229" name="TextBox 9228">
            <a:extLst>
              <a:ext uri="{FF2B5EF4-FFF2-40B4-BE49-F238E27FC236}">
                <a16:creationId xmlns:a16="http://schemas.microsoft.com/office/drawing/2014/main" id="{CAFC55C0-B4A7-38F4-6B2A-3B32CB683744}"/>
              </a:ext>
            </a:extLst>
          </p:cNvPr>
          <p:cNvSpPr txBox="1"/>
          <p:nvPr/>
        </p:nvSpPr>
        <p:spPr>
          <a:xfrm>
            <a:off x="7050000" y="3597300"/>
            <a:ext cx="475200" cy="259200"/>
          </a:xfrm>
          <a:prstGeom prst="rect">
            <a:avLst/>
          </a:prstGeom>
        </p:spPr>
        <p:txBody>
          <a:bodyPr vert="horz" wrap="square" lIns="0" tIns="0" rIns="0" bIns="0" rtlCol="0" anchor="ctr">
            <a:noAutofit/>
          </a:bodyPr>
          <a:lstStyle/>
          <a:p>
            <a:pPr algn="ctr">
              <a:lnSpc>
                <a:spcPct val="90000"/>
              </a:lnSpc>
              <a:spcBef>
                <a:spcPct val="35000"/>
              </a:spcBef>
              <a:spcAft>
                <a:spcPct val="25000"/>
              </a:spcAft>
              <a:buClr>
                <a:schemeClr val="folHlink"/>
              </a:buClr>
            </a:pPr>
            <a:r>
              <a:rPr lang="en-US" sz="1400" dirty="0">
                <a:solidFill>
                  <a:srgbClr val="8B8B92"/>
                </a:solidFill>
                <a:latin typeface="Poppins" pitchFamily="2" charset="77"/>
                <a:cs typeface="Poppins" pitchFamily="2" charset="77"/>
              </a:rPr>
              <a:t>30.0</a:t>
            </a:r>
          </a:p>
        </p:txBody>
      </p:sp>
      <p:sp>
        <p:nvSpPr>
          <p:cNvPr id="9230" name="TextBox 9229">
            <a:extLst>
              <a:ext uri="{FF2B5EF4-FFF2-40B4-BE49-F238E27FC236}">
                <a16:creationId xmlns:a16="http://schemas.microsoft.com/office/drawing/2014/main" id="{1DC58FFE-AC81-E404-0EE6-355C3643809C}"/>
              </a:ext>
            </a:extLst>
          </p:cNvPr>
          <p:cNvSpPr txBox="1"/>
          <p:nvPr/>
        </p:nvSpPr>
        <p:spPr>
          <a:xfrm>
            <a:off x="7418400" y="3080100"/>
            <a:ext cx="475200" cy="259200"/>
          </a:xfrm>
          <a:prstGeom prst="rect">
            <a:avLst/>
          </a:prstGeom>
        </p:spPr>
        <p:txBody>
          <a:bodyPr vert="horz" wrap="square" lIns="0" tIns="0" rIns="0" bIns="0" rtlCol="0" anchor="ctr">
            <a:noAutofit/>
          </a:bodyPr>
          <a:lstStyle/>
          <a:p>
            <a:pPr algn="ctr">
              <a:lnSpc>
                <a:spcPct val="90000"/>
              </a:lnSpc>
              <a:spcBef>
                <a:spcPct val="35000"/>
              </a:spcBef>
              <a:spcAft>
                <a:spcPct val="25000"/>
              </a:spcAft>
              <a:buClr>
                <a:schemeClr val="folHlink"/>
              </a:buClr>
            </a:pPr>
            <a:r>
              <a:rPr lang="en-US" sz="1400" dirty="0">
                <a:solidFill>
                  <a:srgbClr val="8B8B92"/>
                </a:solidFill>
                <a:latin typeface="Poppins" pitchFamily="2" charset="77"/>
                <a:cs typeface="Poppins" pitchFamily="2" charset="77"/>
              </a:rPr>
              <a:t>44.4</a:t>
            </a:r>
          </a:p>
        </p:txBody>
      </p:sp>
      <p:sp>
        <p:nvSpPr>
          <p:cNvPr id="9231" name="TextBox 9230">
            <a:extLst>
              <a:ext uri="{FF2B5EF4-FFF2-40B4-BE49-F238E27FC236}">
                <a16:creationId xmlns:a16="http://schemas.microsoft.com/office/drawing/2014/main" id="{557C8032-0B02-CD7A-E1B2-F2043CD44DF9}"/>
              </a:ext>
            </a:extLst>
          </p:cNvPr>
          <p:cNvSpPr txBox="1"/>
          <p:nvPr/>
        </p:nvSpPr>
        <p:spPr>
          <a:xfrm>
            <a:off x="7794000" y="3945300"/>
            <a:ext cx="475200" cy="259200"/>
          </a:xfrm>
          <a:prstGeom prst="rect">
            <a:avLst/>
          </a:prstGeom>
        </p:spPr>
        <p:txBody>
          <a:bodyPr vert="horz" wrap="square" lIns="0" tIns="0" rIns="0" bIns="0" rtlCol="0" anchor="ctr">
            <a:noAutofit/>
          </a:bodyPr>
          <a:lstStyle/>
          <a:p>
            <a:pPr algn="ctr">
              <a:lnSpc>
                <a:spcPct val="90000"/>
              </a:lnSpc>
              <a:spcBef>
                <a:spcPct val="35000"/>
              </a:spcBef>
              <a:spcAft>
                <a:spcPct val="25000"/>
              </a:spcAft>
              <a:buClr>
                <a:schemeClr val="folHlink"/>
              </a:buClr>
            </a:pPr>
            <a:r>
              <a:rPr lang="en-US" sz="1400" dirty="0">
                <a:solidFill>
                  <a:srgbClr val="8B8B92"/>
                </a:solidFill>
                <a:latin typeface="Poppins" pitchFamily="2" charset="77"/>
                <a:cs typeface="Poppins" pitchFamily="2" charset="77"/>
              </a:rPr>
              <a:t>18.8</a:t>
            </a:r>
          </a:p>
        </p:txBody>
      </p:sp>
      <p:sp>
        <p:nvSpPr>
          <p:cNvPr id="9232" name="TextBox 9231">
            <a:extLst>
              <a:ext uri="{FF2B5EF4-FFF2-40B4-BE49-F238E27FC236}">
                <a16:creationId xmlns:a16="http://schemas.microsoft.com/office/drawing/2014/main" id="{2B2E7B71-6501-B186-AFBC-39E33CCEAA22}"/>
              </a:ext>
            </a:extLst>
          </p:cNvPr>
          <p:cNvSpPr txBox="1"/>
          <p:nvPr/>
        </p:nvSpPr>
        <p:spPr>
          <a:xfrm>
            <a:off x="8436000" y="3860100"/>
            <a:ext cx="475200" cy="259200"/>
          </a:xfrm>
          <a:prstGeom prst="rect">
            <a:avLst/>
          </a:prstGeom>
        </p:spPr>
        <p:txBody>
          <a:bodyPr vert="horz" wrap="square" lIns="0" tIns="0" rIns="0" bIns="0" rtlCol="0" anchor="ctr">
            <a:noAutofit/>
          </a:bodyPr>
          <a:lstStyle/>
          <a:p>
            <a:pPr algn="ctr">
              <a:lnSpc>
                <a:spcPct val="90000"/>
              </a:lnSpc>
              <a:spcBef>
                <a:spcPct val="35000"/>
              </a:spcBef>
              <a:spcAft>
                <a:spcPct val="25000"/>
              </a:spcAft>
              <a:buClr>
                <a:schemeClr val="folHlink"/>
              </a:buClr>
            </a:pPr>
            <a:r>
              <a:rPr lang="en-US" sz="1400" dirty="0">
                <a:solidFill>
                  <a:srgbClr val="8B8B92"/>
                </a:solidFill>
                <a:latin typeface="Poppins" pitchFamily="2" charset="77"/>
                <a:cs typeface="Poppins" pitchFamily="2" charset="77"/>
              </a:rPr>
              <a:t>22.0</a:t>
            </a:r>
          </a:p>
        </p:txBody>
      </p:sp>
      <p:sp>
        <p:nvSpPr>
          <p:cNvPr id="9233" name="TextBox 9232">
            <a:extLst>
              <a:ext uri="{FF2B5EF4-FFF2-40B4-BE49-F238E27FC236}">
                <a16:creationId xmlns:a16="http://schemas.microsoft.com/office/drawing/2014/main" id="{3D1E7C1F-B82C-3B94-7AB7-1F077B8E999A}"/>
              </a:ext>
            </a:extLst>
          </p:cNvPr>
          <p:cNvSpPr txBox="1"/>
          <p:nvPr/>
        </p:nvSpPr>
        <p:spPr>
          <a:xfrm>
            <a:off x="8797200" y="2666100"/>
            <a:ext cx="475200" cy="259200"/>
          </a:xfrm>
          <a:prstGeom prst="rect">
            <a:avLst/>
          </a:prstGeom>
        </p:spPr>
        <p:txBody>
          <a:bodyPr vert="horz" wrap="square" lIns="0" tIns="0" rIns="0" bIns="0" rtlCol="0" anchor="ctr">
            <a:noAutofit/>
          </a:bodyPr>
          <a:lstStyle/>
          <a:p>
            <a:pPr algn="ctr">
              <a:lnSpc>
                <a:spcPct val="90000"/>
              </a:lnSpc>
              <a:spcBef>
                <a:spcPct val="35000"/>
              </a:spcBef>
              <a:spcAft>
                <a:spcPct val="25000"/>
              </a:spcAft>
              <a:buClr>
                <a:schemeClr val="folHlink"/>
              </a:buClr>
            </a:pPr>
            <a:r>
              <a:rPr lang="en-US" sz="1400" dirty="0">
                <a:solidFill>
                  <a:srgbClr val="8B8B92"/>
                </a:solidFill>
                <a:latin typeface="Poppins" pitchFamily="2" charset="77"/>
                <a:cs typeface="Poppins" pitchFamily="2" charset="77"/>
              </a:rPr>
              <a:t>56.3</a:t>
            </a:r>
          </a:p>
        </p:txBody>
      </p:sp>
      <p:sp>
        <p:nvSpPr>
          <p:cNvPr id="9234" name="TextBox 9233">
            <a:extLst>
              <a:ext uri="{FF2B5EF4-FFF2-40B4-BE49-F238E27FC236}">
                <a16:creationId xmlns:a16="http://schemas.microsoft.com/office/drawing/2014/main" id="{58FA8656-BF7D-D4A9-701B-F33E0512F907}"/>
              </a:ext>
            </a:extLst>
          </p:cNvPr>
          <p:cNvSpPr txBox="1"/>
          <p:nvPr/>
        </p:nvSpPr>
        <p:spPr>
          <a:xfrm>
            <a:off x="9180000" y="4625700"/>
            <a:ext cx="475200" cy="259200"/>
          </a:xfrm>
          <a:prstGeom prst="rect">
            <a:avLst/>
          </a:prstGeom>
        </p:spPr>
        <p:txBody>
          <a:bodyPr vert="horz" wrap="square" lIns="0" tIns="0" rIns="0" bIns="0" rtlCol="0" anchor="ctr">
            <a:noAutofit/>
          </a:bodyPr>
          <a:lstStyle/>
          <a:p>
            <a:pPr algn="ctr">
              <a:lnSpc>
                <a:spcPct val="90000"/>
              </a:lnSpc>
              <a:spcBef>
                <a:spcPct val="35000"/>
              </a:spcBef>
              <a:spcAft>
                <a:spcPct val="25000"/>
              </a:spcAft>
              <a:buClr>
                <a:schemeClr val="folHlink"/>
              </a:buClr>
            </a:pPr>
            <a:r>
              <a:rPr lang="en-US" sz="1400" dirty="0">
                <a:solidFill>
                  <a:srgbClr val="8B8B92"/>
                </a:solidFill>
                <a:latin typeface="Poppins" pitchFamily="2" charset="77"/>
                <a:cs typeface="Poppins" pitchFamily="2" charset="77"/>
              </a:rPr>
              <a:t>0</a:t>
            </a:r>
          </a:p>
        </p:txBody>
      </p:sp>
      <p:sp>
        <p:nvSpPr>
          <p:cNvPr id="9235" name="TextBox 9234">
            <a:extLst>
              <a:ext uri="{FF2B5EF4-FFF2-40B4-BE49-F238E27FC236}">
                <a16:creationId xmlns:a16="http://schemas.microsoft.com/office/drawing/2014/main" id="{14B08D96-C38C-33A0-556A-B422F94130B6}"/>
              </a:ext>
            </a:extLst>
          </p:cNvPr>
          <p:cNvSpPr txBox="1"/>
          <p:nvPr/>
        </p:nvSpPr>
        <p:spPr>
          <a:xfrm>
            <a:off x="9800400" y="4482900"/>
            <a:ext cx="475200" cy="259200"/>
          </a:xfrm>
          <a:prstGeom prst="rect">
            <a:avLst/>
          </a:prstGeom>
        </p:spPr>
        <p:txBody>
          <a:bodyPr vert="horz" wrap="square" lIns="0" tIns="0" rIns="0" bIns="0" rtlCol="0" anchor="ctr">
            <a:noAutofit/>
          </a:bodyPr>
          <a:lstStyle/>
          <a:p>
            <a:pPr algn="ctr">
              <a:lnSpc>
                <a:spcPct val="90000"/>
              </a:lnSpc>
              <a:spcBef>
                <a:spcPct val="35000"/>
              </a:spcBef>
              <a:spcAft>
                <a:spcPct val="25000"/>
              </a:spcAft>
              <a:buClr>
                <a:schemeClr val="folHlink"/>
              </a:buClr>
            </a:pPr>
            <a:r>
              <a:rPr lang="en-US" sz="1400" dirty="0">
                <a:solidFill>
                  <a:srgbClr val="8B8B92"/>
                </a:solidFill>
                <a:latin typeface="Poppins" pitchFamily="2" charset="77"/>
                <a:cs typeface="Poppins" pitchFamily="2" charset="77"/>
              </a:rPr>
              <a:t>4.0</a:t>
            </a:r>
          </a:p>
        </p:txBody>
      </p:sp>
      <p:sp>
        <p:nvSpPr>
          <p:cNvPr id="9236" name="TextBox 9235">
            <a:extLst>
              <a:ext uri="{FF2B5EF4-FFF2-40B4-BE49-F238E27FC236}">
                <a16:creationId xmlns:a16="http://schemas.microsoft.com/office/drawing/2014/main" id="{616EF926-C7AD-4EA3-09B0-C34BB089FC65}"/>
              </a:ext>
            </a:extLst>
          </p:cNvPr>
          <p:cNvSpPr txBox="1"/>
          <p:nvPr/>
        </p:nvSpPr>
        <p:spPr>
          <a:xfrm>
            <a:off x="10176000" y="4628100"/>
            <a:ext cx="475200" cy="259200"/>
          </a:xfrm>
          <a:prstGeom prst="rect">
            <a:avLst/>
          </a:prstGeom>
        </p:spPr>
        <p:txBody>
          <a:bodyPr vert="horz" wrap="square" lIns="0" tIns="0" rIns="0" bIns="0" rtlCol="0" anchor="ctr">
            <a:noAutofit/>
          </a:bodyPr>
          <a:lstStyle/>
          <a:p>
            <a:pPr algn="ctr">
              <a:lnSpc>
                <a:spcPct val="90000"/>
              </a:lnSpc>
              <a:spcBef>
                <a:spcPct val="35000"/>
              </a:spcBef>
              <a:spcAft>
                <a:spcPct val="25000"/>
              </a:spcAft>
              <a:buClr>
                <a:schemeClr val="folHlink"/>
              </a:buClr>
            </a:pPr>
            <a:r>
              <a:rPr lang="en-US" sz="1400" dirty="0">
                <a:solidFill>
                  <a:srgbClr val="8B8B92"/>
                </a:solidFill>
                <a:latin typeface="Poppins" pitchFamily="2" charset="77"/>
                <a:cs typeface="Poppins" pitchFamily="2" charset="77"/>
              </a:rPr>
              <a:t>0</a:t>
            </a:r>
          </a:p>
        </p:txBody>
      </p:sp>
      <p:sp>
        <p:nvSpPr>
          <p:cNvPr id="9237" name="TextBox 9236">
            <a:extLst>
              <a:ext uri="{FF2B5EF4-FFF2-40B4-BE49-F238E27FC236}">
                <a16:creationId xmlns:a16="http://schemas.microsoft.com/office/drawing/2014/main" id="{4D650347-5A4A-82C4-EE23-81557C348663}"/>
              </a:ext>
            </a:extLst>
          </p:cNvPr>
          <p:cNvSpPr txBox="1"/>
          <p:nvPr/>
        </p:nvSpPr>
        <p:spPr>
          <a:xfrm>
            <a:off x="10551600" y="4442100"/>
            <a:ext cx="475200" cy="259200"/>
          </a:xfrm>
          <a:prstGeom prst="rect">
            <a:avLst/>
          </a:prstGeom>
        </p:spPr>
        <p:txBody>
          <a:bodyPr vert="horz" wrap="square" lIns="0" tIns="0" rIns="0" bIns="0" rtlCol="0" anchor="ctr">
            <a:noAutofit/>
          </a:bodyPr>
          <a:lstStyle/>
          <a:p>
            <a:pPr algn="ctr">
              <a:lnSpc>
                <a:spcPct val="90000"/>
              </a:lnSpc>
              <a:spcBef>
                <a:spcPct val="35000"/>
              </a:spcBef>
              <a:spcAft>
                <a:spcPct val="25000"/>
              </a:spcAft>
              <a:buClr>
                <a:schemeClr val="folHlink"/>
              </a:buClr>
            </a:pPr>
            <a:r>
              <a:rPr lang="en-US" sz="1400" dirty="0">
                <a:solidFill>
                  <a:srgbClr val="8B8B92"/>
                </a:solidFill>
                <a:latin typeface="Poppins" pitchFamily="2" charset="77"/>
                <a:cs typeface="Poppins" pitchFamily="2" charset="77"/>
              </a:rPr>
              <a:t>5.3</a:t>
            </a:r>
          </a:p>
        </p:txBody>
      </p:sp>
      <p:grpSp>
        <p:nvGrpSpPr>
          <p:cNvPr id="9271" name="Group 9270">
            <a:extLst>
              <a:ext uri="{FF2B5EF4-FFF2-40B4-BE49-F238E27FC236}">
                <a16:creationId xmlns:a16="http://schemas.microsoft.com/office/drawing/2014/main" id="{8748FF0F-5FF9-A9E7-3A87-3E2C6FD41DA2}"/>
              </a:ext>
            </a:extLst>
          </p:cNvPr>
          <p:cNvGrpSpPr/>
          <p:nvPr/>
        </p:nvGrpSpPr>
        <p:grpSpPr>
          <a:xfrm>
            <a:off x="9777600" y="1333500"/>
            <a:ext cx="1404000" cy="698700"/>
            <a:chOff x="9777600" y="1333500"/>
            <a:chExt cx="1404000" cy="698700"/>
          </a:xfrm>
        </p:grpSpPr>
        <p:sp>
          <p:nvSpPr>
            <p:cNvPr id="9238" name="TextBox 9237">
              <a:extLst>
                <a:ext uri="{FF2B5EF4-FFF2-40B4-BE49-F238E27FC236}">
                  <a16:creationId xmlns:a16="http://schemas.microsoft.com/office/drawing/2014/main" id="{0B78ECAE-F7ED-7F82-267E-7656CD14F829}"/>
                </a:ext>
              </a:extLst>
            </p:cNvPr>
            <p:cNvSpPr txBox="1"/>
            <p:nvPr/>
          </p:nvSpPr>
          <p:spPr>
            <a:xfrm>
              <a:off x="10003200" y="1333500"/>
              <a:ext cx="1178400" cy="698700"/>
            </a:xfrm>
            <a:prstGeom prst="rect">
              <a:avLst/>
            </a:prstGeom>
          </p:spPr>
          <p:txBody>
            <a:bodyPr vert="horz" wrap="square" lIns="0" tIns="0" rIns="0" bIns="0" rtlCol="0" anchor="ctr">
              <a:noAutofit/>
            </a:bodyPr>
            <a:lstStyle/>
            <a:p>
              <a:r>
                <a:rPr lang="en-US" sz="1600" dirty="0"/>
                <a:t>All</a:t>
              </a:r>
              <a:br>
                <a:rPr lang="en-US" sz="1600" dirty="0"/>
              </a:br>
              <a:r>
                <a:rPr lang="en-US" sz="1600" dirty="0"/>
                <a:t>IHC 3+</a:t>
              </a:r>
              <a:br>
                <a:rPr lang="en-US" sz="1600" dirty="0"/>
              </a:br>
              <a:r>
                <a:rPr lang="en-US" sz="1600" dirty="0"/>
                <a:t>IHC 2+</a:t>
              </a:r>
            </a:p>
          </p:txBody>
        </p:sp>
        <p:sp>
          <p:nvSpPr>
            <p:cNvPr id="9239" name="Rectangle 9238">
              <a:extLst>
                <a:ext uri="{FF2B5EF4-FFF2-40B4-BE49-F238E27FC236}">
                  <a16:creationId xmlns:a16="http://schemas.microsoft.com/office/drawing/2014/main" id="{89C06836-8394-CADD-ED89-78782ED0CDEC}"/>
                </a:ext>
              </a:extLst>
            </p:cNvPr>
            <p:cNvSpPr/>
            <p:nvPr/>
          </p:nvSpPr>
          <p:spPr>
            <a:xfrm>
              <a:off x="9777600" y="1355100"/>
              <a:ext cx="142500" cy="142500"/>
            </a:xfrm>
            <a:prstGeom prst="rect">
              <a:avLst/>
            </a:prstGeom>
            <a:solidFill>
              <a:schemeClr val="accent2"/>
            </a:solid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240" name="Rectangle 9239">
              <a:extLst>
                <a:ext uri="{FF2B5EF4-FFF2-40B4-BE49-F238E27FC236}">
                  <a16:creationId xmlns:a16="http://schemas.microsoft.com/office/drawing/2014/main" id="{333CDD05-66F7-F2AE-9336-985A4280C7FC}"/>
                </a:ext>
              </a:extLst>
            </p:cNvPr>
            <p:cNvSpPr/>
            <p:nvPr/>
          </p:nvSpPr>
          <p:spPr>
            <a:xfrm>
              <a:off x="9777600" y="1845900"/>
              <a:ext cx="142500" cy="142500"/>
            </a:xfrm>
            <a:prstGeom prst="rect">
              <a:avLst/>
            </a:prstGeom>
            <a:pattFill prst="wdDnDiag">
              <a:fgClr>
                <a:schemeClr val="tx1"/>
              </a:fgClr>
              <a:bgClr>
                <a:schemeClr val="bg1"/>
              </a:bgClr>
            </a:pattFill>
            <a:ln w="1270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241" name="Rectangle 9240">
              <a:extLst>
                <a:ext uri="{FF2B5EF4-FFF2-40B4-BE49-F238E27FC236}">
                  <a16:creationId xmlns:a16="http://schemas.microsoft.com/office/drawing/2014/main" id="{AC388403-864E-4205-C587-33BEBC02DE42}"/>
                </a:ext>
              </a:extLst>
            </p:cNvPr>
            <p:cNvSpPr/>
            <p:nvPr/>
          </p:nvSpPr>
          <p:spPr>
            <a:xfrm>
              <a:off x="9777600" y="1600500"/>
              <a:ext cx="142500" cy="142500"/>
            </a:xfrm>
            <a:prstGeom prst="rect">
              <a:avLst/>
            </a:prstGeom>
            <a:noFill/>
            <a:ln w="1270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9246" name="Group 9245">
            <a:extLst>
              <a:ext uri="{FF2B5EF4-FFF2-40B4-BE49-F238E27FC236}">
                <a16:creationId xmlns:a16="http://schemas.microsoft.com/office/drawing/2014/main" id="{63C54084-AD08-1800-74F2-43840A193CF2}"/>
              </a:ext>
            </a:extLst>
          </p:cNvPr>
          <p:cNvGrpSpPr/>
          <p:nvPr/>
        </p:nvGrpSpPr>
        <p:grpSpPr>
          <a:xfrm>
            <a:off x="1569600" y="1965600"/>
            <a:ext cx="1082400" cy="2901600"/>
            <a:chOff x="1569600" y="1958400"/>
            <a:chExt cx="1082400" cy="2901600"/>
          </a:xfrm>
        </p:grpSpPr>
        <p:sp>
          <p:nvSpPr>
            <p:cNvPr id="9243" name="Rectangle 9242">
              <a:extLst>
                <a:ext uri="{FF2B5EF4-FFF2-40B4-BE49-F238E27FC236}">
                  <a16:creationId xmlns:a16="http://schemas.microsoft.com/office/drawing/2014/main" id="{85E46DDD-32DA-4AA2-8285-5242ED48B1F9}"/>
                </a:ext>
              </a:extLst>
            </p:cNvPr>
            <p:cNvSpPr/>
            <p:nvPr/>
          </p:nvSpPr>
          <p:spPr>
            <a:xfrm>
              <a:off x="1569600" y="2880000"/>
              <a:ext cx="338400" cy="1980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244" name="Rectangle 9243">
              <a:extLst>
                <a:ext uri="{FF2B5EF4-FFF2-40B4-BE49-F238E27FC236}">
                  <a16:creationId xmlns:a16="http://schemas.microsoft.com/office/drawing/2014/main" id="{1BDFAA1B-530E-2A25-E568-BCB272554D3D}"/>
                </a:ext>
              </a:extLst>
            </p:cNvPr>
            <p:cNvSpPr/>
            <p:nvPr/>
          </p:nvSpPr>
          <p:spPr>
            <a:xfrm>
              <a:off x="1941600" y="1958400"/>
              <a:ext cx="338400" cy="2901600"/>
            </a:xfrm>
            <a:prstGeom prst="rect">
              <a:avLst/>
            </a:prstGeom>
            <a:solidFill>
              <a:schemeClr val="bg1"/>
            </a:solidFill>
            <a:ln w="1270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245" name="Rectangle 9244">
              <a:extLst>
                <a:ext uri="{FF2B5EF4-FFF2-40B4-BE49-F238E27FC236}">
                  <a16:creationId xmlns:a16="http://schemas.microsoft.com/office/drawing/2014/main" id="{56AFE08D-C1B3-8D0F-9C7A-9DB83C0D1B0C}"/>
                </a:ext>
              </a:extLst>
            </p:cNvPr>
            <p:cNvSpPr/>
            <p:nvPr/>
          </p:nvSpPr>
          <p:spPr>
            <a:xfrm>
              <a:off x="2313600" y="3247200"/>
              <a:ext cx="338400" cy="1612800"/>
            </a:xfrm>
            <a:prstGeom prst="rect">
              <a:avLst/>
            </a:prstGeom>
            <a:pattFill prst="wdDnDiag">
              <a:fgClr>
                <a:schemeClr val="accent1"/>
              </a:fgClr>
              <a:bgClr>
                <a:schemeClr val="bg1"/>
              </a:bgClr>
            </a:pattFill>
            <a:ln w="1270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9247" name="Group 9246">
            <a:extLst>
              <a:ext uri="{FF2B5EF4-FFF2-40B4-BE49-F238E27FC236}">
                <a16:creationId xmlns:a16="http://schemas.microsoft.com/office/drawing/2014/main" id="{1A71517A-8E2A-BD00-6D3A-0FEDC7B2D22D}"/>
              </a:ext>
            </a:extLst>
          </p:cNvPr>
          <p:cNvGrpSpPr/>
          <p:nvPr/>
        </p:nvGrpSpPr>
        <p:grpSpPr>
          <a:xfrm>
            <a:off x="2955600" y="2289600"/>
            <a:ext cx="1082400" cy="2577600"/>
            <a:chOff x="1569600" y="2282400"/>
            <a:chExt cx="1082400" cy="2577600"/>
          </a:xfrm>
        </p:grpSpPr>
        <p:sp>
          <p:nvSpPr>
            <p:cNvPr id="9248" name="Rectangle 9247">
              <a:extLst>
                <a:ext uri="{FF2B5EF4-FFF2-40B4-BE49-F238E27FC236}">
                  <a16:creationId xmlns:a16="http://schemas.microsoft.com/office/drawing/2014/main" id="{9BEF285A-CBFA-44EF-1008-93E1EB58A550}"/>
                </a:ext>
              </a:extLst>
            </p:cNvPr>
            <p:cNvSpPr/>
            <p:nvPr/>
          </p:nvSpPr>
          <p:spPr>
            <a:xfrm>
              <a:off x="1569600" y="3139200"/>
              <a:ext cx="338400" cy="1720800"/>
            </a:xfrm>
            <a:prstGeom prst="rect">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249" name="Rectangle 9248">
              <a:extLst>
                <a:ext uri="{FF2B5EF4-FFF2-40B4-BE49-F238E27FC236}">
                  <a16:creationId xmlns:a16="http://schemas.microsoft.com/office/drawing/2014/main" id="{3A1B725C-0FB7-DEED-BB98-5D5D6195C75F}"/>
                </a:ext>
              </a:extLst>
            </p:cNvPr>
            <p:cNvSpPr/>
            <p:nvPr/>
          </p:nvSpPr>
          <p:spPr>
            <a:xfrm>
              <a:off x="1941600" y="2282400"/>
              <a:ext cx="338400" cy="2577600"/>
            </a:xfrm>
            <a:prstGeom prst="rect">
              <a:avLst/>
            </a:prstGeom>
            <a:solidFill>
              <a:schemeClr val="bg1"/>
            </a:solidFill>
            <a:ln w="12700">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250" name="Rectangle 9249">
              <a:extLst>
                <a:ext uri="{FF2B5EF4-FFF2-40B4-BE49-F238E27FC236}">
                  <a16:creationId xmlns:a16="http://schemas.microsoft.com/office/drawing/2014/main" id="{85A18FA1-2BF0-66F7-3B55-134F8AC569D4}"/>
                </a:ext>
              </a:extLst>
            </p:cNvPr>
            <p:cNvSpPr/>
            <p:nvPr/>
          </p:nvSpPr>
          <p:spPr>
            <a:xfrm>
              <a:off x="2313600" y="3463200"/>
              <a:ext cx="338400" cy="1396800"/>
            </a:xfrm>
            <a:prstGeom prst="rect">
              <a:avLst/>
            </a:prstGeom>
            <a:pattFill prst="wdDnDiag">
              <a:fgClr>
                <a:schemeClr val="accent6"/>
              </a:fgClr>
              <a:bgClr>
                <a:schemeClr val="bg1"/>
              </a:bgClr>
            </a:pattFill>
            <a:ln w="12700">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9251" name="Group 9250">
            <a:extLst>
              <a:ext uri="{FF2B5EF4-FFF2-40B4-BE49-F238E27FC236}">
                <a16:creationId xmlns:a16="http://schemas.microsoft.com/office/drawing/2014/main" id="{2025F3B7-0219-F5CB-1B87-7C66020E73D1}"/>
              </a:ext>
            </a:extLst>
          </p:cNvPr>
          <p:cNvGrpSpPr/>
          <p:nvPr/>
        </p:nvGrpSpPr>
        <p:grpSpPr>
          <a:xfrm>
            <a:off x="4341600" y="2671200"/>
            <a:ext cx="1082400" cy="2196000"/>
            <a:chOff x="1569600" y="2664000"/>
            <a:chExt cx="1082400" cy="2196000"/>
          </a:xfrm>
        </p:grpSpPr>
        <p:sp>
          <p:nvSpPr>
            <p:cNvPr id="9252" name="Rectangle 9251">
              <a:extLst>
                <a:ext uri="{FF2B5EF4-FFF2-40B4-BE49-F238E27FC236}">
                  <a16:creationId xmlns:a16="http://schemas.microsoft.com/office/drawing/2014/main" id="{041D8602-9A05-8A6C-1FE4-B1E06B6E769B}"/>
                </a:ext>
              </a:extLst>
            </p:cNvPr>
            <p:cNvSpPr/>
            <p:nvPr/>
          </p:nvSpPr>
          <p:spPr>
            <a:xfrm>
              <a:off x="1569600" y="3297600"/>
              <a:ext cx="338400" cy="1562400"/>
            </a:xfrm>
            <a:prstGeom prst="rect">
              <a:avLst/>
            </a:prstGeom>
            <a:solidFill>
              <a:schemeClr val="bg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253" name="Rectangle 9252">
              <a:extLst>
                <a:ext uri="{FF2B5EF4-FFF2-40B4-BE49-F238E27FC236}">
                  <a16:creationId xmlns:a16="http://schemas.microsoft.com/office/drawing/2014/main" id="{B04B8A0C-597C-B145-2D56-7E00586D15D1}"/>
                </a:ext>
              </a:extLst>
            </p:cNvPr>
            <p:cNvSpPr/>
            <p:nvPr/>
          </p:nvSpPr>
          <p:spPr>
            <a:xfrm>
              <a:off x="1941600" y="2664000"/>
              <a:ext cx="338400" cy="2196000"/>
            </a:xfrm>
            <a:prstGeom prst="rect">
              <a:avLst/>
            </a:prstGeom>
            <a:solidFill>
              <a:schemeClr val="bg1"/>
            </a:solidFill>
            <a:ln w="12700">
              <a:solidFill>
                <a:schemeClr val="bg1">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254" name="Rectangle 9253">
              <a:extLst>
                <a:ext uri="{FF2B5EF4-FFF2-40B4-BE49-F238E27FC236}">
                  <a16:creationId xmlns:a16="http://schemas.microsoft.com/office/drawing/2014/main" id="{77BE33E2-F224-0212-30EA-A796EC2DBEA5}"/>
                </a:ext>
              </a:extLst>
            </p:cNvPr>
            <p:cNvSpPr/>
            <p:nvPr/>
          </p:nvSpPr>
          <p:spPr>
            <a:xfrm>
              <a:off x="2313600" y="3585600"/>
              <a:ext cx="338400" cy="1274400"/>
            </a:xfrm>
            <a:prstGeom prst="rect">
              <a:avLst/>
            </a:prstGeom>
            <a:pattFill prst="wdDnDiag">
              <a:fgClr>
                <a:schemeClr val="bg1">
                  <a:lumMod val="50000"/>
                </a:schemeClr>
              </a:fgClr>
              <a:bgClr>
                <a:schemeClr val="bg1"/>
              </a:bgClr>
            </a:pattFill>
            <a:ln w="12700">
              <a:solidFill>
                <a:schemeClr val="bg1">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9255" name="Group 9254">
            <a:extLst>
              <a:ext uri="{FF2B5EF4-FFF2-40B4-BE49-F238E27FC236}">
                <a16:creationId xmlns:a16="http://schemas.microsoft.com/office/drawing/2014/main" id="{9893F75A-8EC2-0798-C306-EB8F58CEB722}"/>
              </a:ext>
            </a:extLst>
          </p:cNvPr>
          <p:cNvGrpSpPr/>
          <p:nvPr/>
        </p:nvGrpSpPr>
        <p:grpSpPr>
          <a:xfrm>
            <a:off x="5727600" y="2916000"/>
            <a:ext cx="1082400" cy="1951200"/>
            <a:chOff x="1569600" y="2908800"/>
            <a:chExt cx="1082400" cy="1951200"/>
          </a:xfrm>
        </p:grpSpPr>
        <p:sp>
          <p:nvSpPr>
            <p:cNvPr id="9256" name="Rectangle 9255">
              <a:extLst>
                <a:ext uri="{FF2B5EF4-FFF2-40B4-BE49-F238E27FC236}">
                  <a16:creationId xmlns:a16="http://schemas.microsoft.com/office/drawing/2014/main" id="{3717C9FC-9D0B-7E1F-10C9-8EF8422FC9DC}"/>
                </a:ext>
              </a:extLst>
            </p:cNvPr>
            <p:cNvSpPr/>
            <p:nvPr/>
          </p:nvSpPr>
          <p:spPr>
            <a:xfrm>
              <a:off x="1569600" y="3506400"/>
              <a:ext cx="338400" cy="13536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257" name="Rectangle 9256">
              <a:extLst>
                <a:ext uri="{FF2B5EF4-FFF2-40B4-BE49-F238E27FC236}">
                  <a16:creationId xmlns:a16="http://schemas.microsoft.com/office/drawing/2014/main" id="{610A8836-38C9-8D1E-1B9E-16BC9ED31692}"/>
                </a:ext>
              </a:extLst>
            </p:cNvPr>
            <p:cNvSpPr/>
            <p:nvPr/>
          </p:nvSpPr>
          <p:spPr>
            <a:xfrm>
              <a:off x="1941600" y="2908800"/>
              <a:ext cx="338400" cy="1951200"/>
            </a:xfrm>
            <a:prstGeom prst="rect">
              <a:avLst/>
            </a:prstGeom>
            <a:solidFill>
              <a:schemeClr val="bg1"/>
            </a:solidFill>
            <a:ln w="12700">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258" name="Rectangle 9257">
              <a:extLst>
                <a:ext uri="{FF2B5EF4-FFF2-40B4-BE49-F238E27FC236}">
                  <a16:creationId xmlns:a16="http://schemas.microsoft.com/office/drawing/2014/main" id="{FD6C70B8-6DAD-2EB9-D8AE-A151ED4DDC22}"/>
                </a:ext>
              </a:extLst>
            </p:cNvPr>
            <p:cNvSpPr/>
            <p:nvPr/>
          </p:nvSpPr>
          <p:spPr>
            <a:xfrm>
              <a:off x="2313600" y="3657600"/>
              <a:ext cx="338400" cy="1202400"/>
            </a:xfrm>
            <a:prstGeom prst="rect">
              <a:avLst/>
            </a:prstGeom>
            <a:pattFill prst="wdDnDiag">
              <a:fgClr>
                <a:schemeClr val="accent3"/>
              </a:fgClr>
              <a:bgClr>
                <a:schemeClr val="bg1"/>
              </a:bgClr>
            </a:pattFill>
            <a:ln w="12700">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9259" name="Group 9258">
            <a:extLst>
              <a:ext uri="{FF2B5EF4-FFF2-40B4-BE49-F238E27FC236}">
                <a16:creationId xmlns:a16="http://schemas.microsoft.com/office/drawing/2014/main" id="{BC2379FB-0EBE-B7DD-5FAB-45B1E9E2EB10}"/>
              </a:ext>
            </a:extLst>
          </p:cNvPr>
          <p:cNvGrpSpPr/>
          <p:nvPr/>
        </p:nvGrpSpPr>
        <p:grpSpPr>
          <a:xfrm>
            <a:off x="7113600" y="3326400"/>
            <a:ext cx="1082400" cy="1540800"/>
            <a:chOff x="1569600" y="3319200"/>
            <a:chExt cx="1082400" cy="1540800"/>
          </a:xfrm>
        </p:grpSpPr>
        <p:sp>
          <p:nvSpPr>
            <p:cNvPr id="9260" name="Rectangle 9259">
              <a:extLst>
                <a:ext uri="{FF2B5EF4-FFF2-40B4-BE49-F238E27FC236}">
                  <a16:creationId xmlns:a16="http://schemas.microsoft.com/office/drawing/2014/main" id="{2294C224-1260-83B7-38A8-0173A07DFBD4}"/>
                </a:ext>
              </a:extLst>
            </p:cNvPr>
            <p:cNvSpPr/>
            <p:nvPr/>
          </p:nvSpPr>
          <p:spPr>
            <a:xfrm>
              <a:off x="1569600" y="3823200"/>
              <a:ext cx="338400" cy="1036800"/>
            </a:xfrm>
            <a:prstGeom prst="rect">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261" name="Rectangle 9260">
              <a:extLst>
                <a:ext uri="{FF2B5EF4-FFF2-40B4-BE49-F238E27FC236}">
                  <a16:creationId xmlns:a16="http://schemas.microsoft.com/office/drawing/2014/main" id="{984E6C9F-15A3-463E-0BD2-3352D2D18F02}"/>
                </a:ext>
              </a:extLst>
            </p:cNvPr>
            <p:cNvSpPr/>
            <p:nvPr/>
          </p:nvSpPr>
          <p:spPr>
            <a:xfrm>
              <a:off x="1941600" y="3319200"/>
              <a:ext cx="338400" cy="1540800"/>
            </a:xfrm>
            <a:prstGeom prst="rect">
              <a:avLst/>
            </a:prstGeom>
            <a:solidFill>
              <a:schemeClr val="bg1"/>
            </a:solidFill>
            <a:ln w="12700">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262" name="Rectangle 9261">
              <a:extLst>
                <a:ext uri="{FF2B5EF4-FFF2-40B4-BE49-F238E27FC236}">
                  <a16:creationId xmlns:a16="http://schemas.microsoft.com/office/drawing/2014/main" id="{3721F3AE-DC6A-CA13-B501-3681D0359DBA}"/>
                </a:ext>
              </a:extLst>
            </p:cNvPr>
            <p:cNvSpPr/>
            <p:nvPr/>
          </p:nvSpPr>
          <p:spPr>
            <a:xfrm>
              <a:off x="2313600" y="4197600"/>
              <a:ext cx="338400" cy="662400"/>
            </a:xfrm>
            <a:prstGeom prst="rect">
              <a:avLst/>
            </a:prstGeom>
            <a:pattFill prst="wdDnDiag">
              <a:fgClr>
                <a:schemeClr val="accent4"/>
              </a:fgClr>
              <a:bgClr>
                <a:schemeClr val="bg1"/>
              </a:bgClr>
            </a:pattFill>
            <a:ln w="12700">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9263" name="Group 9262">
            <a:extLst>
              <a:ext uri="{FF2B5EF4-FFF2-40B4-BE49-F238E27FC236}">
                <a16:creationId xmlns:a16="http://schemas.microsoft.com/office/drawing/2014/main" id="{4F4244D6-A95B-91F4-B219-C2349543967F}"/>
              </a:ext>
            </a:extLst>
          </p:cNvPr>
          <p:cNvGrpSpPr/>
          <p:nvPr/>
        </p:nvGrpSpPr>
        <p:grpSpPr>
          <a:xfrm>
            <a:off x="8499600" y="2916000"/>
            <a:ext cx="710400" cy="1951200"/>
            <a:chOff x="1569600" y="2908800"/>
            <a:chExt cx="710400" cy="1951200"/>
          </a:xfrm>
        </p:grpSpPr>
        <p:sp>
          <p:nvSpPr>
            <p:cNvPr id="9264" name="Rectangle 9263">
              <a:extLst>
                <a:ext uri="{FF2B5EF4-FFF2-40B4-BE49-F238E27FC236}">
                  <a16:creationId xmlns:a16="http://schemas.microsoft.com/office/drawing/2014/main" id="{214BA554-A0F7-C1AF-60EB-29B596ED3BF5}"/>
                </a:ext>
              </a:extLst>
            </p:cNvPr>
            <p:cNvSpPr/>
            <p:nvPr/>
          </p:nvSpPr>
          <p:spPr>
            <a:xfrm>
              <a:off x="1569600" y="4089600"/>
              <a:ext cx="338400" cy="770400"/>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265" name="Rectangle 9264">
              <a:extLst>
                <a:ext uri="{FF2B5EF4-FFF2-40B4-BE49-F238E27FC236}">
                  <a16:creationId xmlns:a16="http://schemas.microsoft.com/office/drawing/2014/main" id="{D2267A34-88B9-31C8-93D0-902F473D63B4}"/>
                </a:ext>
              </a:extLst>
            </p:cNvPr>
            <p:cNvSpPr/>
            <p:nvPr/>
          </p:nvSpPr>
          <p:spPr>
            <a:xfrm>
              <a:off x="1941600" y="2908800"/>
              <a:ext cx="338400" cy="1951200"/>
            </a:xfrm>
            <a:prstGeom prst="rect">
              <a:avLst/>
            </a:prstGeom>
            <a:solidFill>
              <a:schemeClr val="bg1"/>
            </a:solidFill>
            <a:ln w="12700">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9267" name="Group 9266">
            <a:extLst>
              <a:ext uri="{FF2B5EF4-FFF2-40B4-BE49-F238E27FC236}">
                <a16:creationId xmlns:a16="http://schemas.microsoft.com/office/drawing/2014/main" id="{5188CBDD-5DF9-BF70-6213-6E29C3AF3121}"/>
              </a:ext>
            </a:extLst>
          </p:cNvPr>
          <p:cNvGrpSpPr/>
          <p:nvPr/>
        </p:nvGrpSpPr>
        <p:grpSpPr>
          <a:xfrm>
            <a:off x="9885600" y="4672800"/>
            <a:ext cx="1082400" cy="194400"/>
            <a:chOff x="1569600" y="4665600"/>
            <a:chExt cx="1082400" cy="194400"/>
          </a:xfrm>
        </p:grpSpPr>
        <p:sp>
          <p:nvSpPr>
            <p:cNvPr id="9268" name="Rectangle 9267">
              <a:extLst>
                <a:ext uri="{FF2B5EF4-FFF2-40B4-BE49-F238E27FC236}">
                  <a16:creationId xmlns:a16="http://schemas.microsoft.com/office/drawing/2014/main" id="{D2FEAFF0-3CCE-464C-534B-1BF5196C97D6}"/>
                </a:ext>
              </a:extLst>
            </p:cNvPr>
            <p:cNvSpPr/>
            <p:nvPr/>
          </p:nvSpPr>
          <p:spPr>
            <a:xfrm>
              <a:off x="1569600" y="4716000"/>
              <a:ext cx="338400" cy="144000"/>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270" name="Rectangle 9269">
              <a:extLst>
                <a:ext uri="{FF2B5EF4-FFF2-40B4-BE49-F238E27FC236}">
                  <a16:creationId xmlns:a16="http://schemas.microsoft.com/office/drawing/2014/main" id="{C2E34932-965C-2BD9-3FD2-9B79E0FF59DC}"/>
                </a:ext>
              </a:extLst>
            </p:cNvPr>
            <p:cNvSpPr/>
            <p:nvPr/>
          </p:nvSpPr>
          <p:spPr>
            <a:xfrm>
              <a:off x="2313600" y="4665600"/>
              <a:ext cx="338400" cy="194400"/>
            </a:xfrm>
            <a:prstGeom prst="rect">
              <a:avLst/>
            </a:prstGeom>
            <a:pattFill prst="wdDnDiag">
              <a:fgClr>
                <a:schemeClr val="tx2"/>
              </a:fgClr>
              <a:bgClr>
                <a:schemeClr val="bg1"/>
              </a:bgClr>
            </a:pattFill>
            <a:ln w="1270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9272" name="TextBox 9271">
            <a:extLst>
              <a:ext uri="{FF2B5EF4-FFF2-40B4-BE49-F238E27FC236}">
                <a16:creationId xmlns:a16="http://schemas.microsoft.com/office/drawing/2014/main" id="{E3FACB1F-B178-DA55-61D9-5A7A13C5A7A1}"/>
              </a:ext>
            </a:extLst>
          </p:cNvPr>
          <p:cNvSpPr txBox="1"/>
          <p:nvPr/>
        </p:nvSpPr>
        <p:spPr>
          <a:xfrm>
            <a:off x="7869600" y="-158400"/>
            <a:ext cx="0" cy="0"/>
          </a:xfrm>
          <a:prstGeom prst="rect">
            <a:avLst/>
          </a:prstGeom>
        </p:spPr>
        <p:txBody>
          <a:bodyPr vert="horz" wrap="none" lIns="0" tIns="0" rIns="0" bIns="0" rtlCol="0">
            <a:noAutofit/>
          </a:bodyPr>
          <a:lstStyle/>
          <a:p>
            <a:pPr algn="l"/>
            <a:endParaRPr lang="en-US" sz="1200" dirty="0"/>
          </a:p>
        </p:txBody>
      </p:sp>
      <p:grpSp>
        <p:nvGrpSpPr>
          <p:cNvPr id="25" name="Group 24">
            <a:extLst>
              <a:ext uri="{FF2B5EF4-FFF2-40B4-BE49-F238E27FC236}">
                <a16:creationId xmlns:a16="http://schemas.microsoft.com/office/drawing/2014/main" id="{DD78F4B1-F278-CCB2-1E14-8C4D54F4FDBC}"/>
              </a:ext>
            </a:extLst>
          </p:cNvPr>
          <p:cNvGrpSpPr/>
          <p:nvPr/>
        </p:nvGrpSpPr>
        <p:grpSpPr>
          <a:xfrm>
            <a:off x="1353600" y="1418400"/>
            <a:ext cx="9792000" cy="3506400"/>
            <a:chOff x="1353600" y="1418400"/>
            <a:chExt cx="9792000" cy="3506400"/>
          </a:xfrm>
        </p:grpSpPr>
        <p:cxnSp>
          <p:nvCxnSpPr>
            <p:cNvPr id="3" name="Straight Connector 2">
              <a:extLst>
                <a:ext uri="{FF2B5EF4-FFF2-40B4-BE49-F238E27FC236}">
                  <a16:creationId xmlns:a16="http://schemas.microsoft.com/office/drawing/2014/main" id="{FDAF22E9-DC50-DE88-0D62-0E95AA21EEDB}"/>
                </a:ext>
              </a:extLst>
            </p:cNvPr>
            <p:cNvCxnSpPr/>
            <p:nvPr/>
          </p:nvCxnSpPr>
          <p:spPr>
            <a:xfrm>
              <a:off x="1425600" y="1418400"/>
              <a:ext cx="0" cy="3456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303F278-6F31-CD8D-8FDD-021F0E2C7BF2}"/>
                </a:ext>
              </a:extLst>
            </p:cNvPr>
            <p:cNvCxnSpPr>
              <a:cxnSpLocks/>
            </p:cNvCxnSpPr>
            <p:nvPr/>
          </p:nvCxnSpPr>
          <p:spPr>
            <a:xfrm>
              <a:off x="1418400" y="4867200"/>
              <a:ext cx="97272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9FE610F9-A717-7616-5243-625F84963591}"/>
                </a:ext>
              </a:extLst>
            </p:cNvPr>
            <p:cNvCxnSpPr>
              <a:cxnSpLocks/>
            </p:cNvCxnSpPr>
            <p:nvPr/>
          </p:nvCxnSpPr>
          <p:spPr>
            <a:xfrm flipH="1">
              <a:off x="1353600" y="1425600"/>
              <a:ext cx="64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25428392-4F4F-29CB-A32B-A1398863258B}"/>
                </a:ext>
              </a:extLst>
            </p:cNvPr>
            <p:cNvCxnSpPr>
              <a:cxnSpLocks/>
            </p:cNvCxnSpPr>
            <p:nvPr/>
          </p:nvCxnSpPr>
          <p:spPr>
            <a:xfrm flipH="1">
              <a:off x="1353600" y="2113920"/>
              <a:ext cx="64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C4DCAEDB-BD34-F44C-7F4F-265E65948C7D}"/>
                </a:ext>
              </a:extLst>
            </p:cNvPr>
            <p:cNvCxnSpPr>
              <a:cxnSpLocks/>
            </p:cNvCxnSpPr>
            <p:nvPr/>
          </p:nvCxnSpPr>
          <p:spPr>
            <a:xfrm flipH="1">
              <a:off x="1353600" y="2802240"/>
              <a:ext cx="64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D70BEB23-5E96-7D38-FB81-3B553ED8D471}"/>
                </a:ext>
              </a:extLst>
            </p:cNvPr>
            <p:cNvCxnSpPr>
              <a:cxnSpLocks/>
            </p:cNvCxnSpPr>
            <p:nvPr/>
          </p:nvCxnSpPr>
          <p:spPr>
            <a:xfrm flipH="1">
              <a:off x="1353600" y="3490560"/>
              <a:ext cx="64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24FB94EF-A2D8-91CC-9742-502233187806}"/>
                </a:ext>
              </a:extLst>
            </p:cNvPr>
            <p:cNvCxnSpPr>
              <a:cxnSpLocks/>
            </p:cNvCxnSpPr>
            <p:nvPr/>
          </p:nvCxnSpPr>
          <p:spPr>
            <a:xfrm flipH="1">
              <a:off x="1353600" y="4178880"/>
              <a:ext cx="64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FCDFBA5D-AA47-2EE4-B5FE-0EAE379BECE3}"/>
                </a:ext>
              </a:extLst>
            </p:cNvPr>
            <p:cNvCxnSpPr>
              <a:cxnSpLocks/>
            </p:cNvCxnSpPr>
            <p:nvPr/>
          </p:nvCxnSpPr>
          <p:spPr>
            <a:xfrm flipH="1">
              <a:off x="1353600" y="4867200"/>
              <a:ext cx="64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7869F043-E420-D612-1433-8ABDA4EB5CEB}"/>
                </a:ext>
              </a:extLst>
            </p:cNvPr>
            <p:cNvCxnSpPr>
              <a:cxnSpLocks/>
            </p:cNvCxnSpPr>
            <p:nvPr/>
          </p:nvCxnSpPr>
          <p:spPr>
            <a:xfrm>
              <a:off x="1418400" y="4860000"/>
              <a:ext cx="0" cy="648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CDB59BB0-C705-8CEC-D075-BC0DEFA3BF87}"/>
                </a:ext>
              </a:extLst>
            </p:cNvPr>
            <p:cNvCxnSpPr>
              <a:cxnSpLocks/>
            </p:cNvCxnSpPr>
            <p:nvPr/>
          </p:nvCxnSpPr>
          <p:spPr>
            <a:xfrm>
              <a:off x="2807143" y="4860000"/>
              <a:ext cx="0" cy="648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D73AD7DC-A21D-9A20-3BE1-71BCA39677D5}"/>
                </a:ext>
              </a:extLst>
            </p:cNvPr>
            <p:cNvCxnSpPr>
              <a:cxnSpLocks/>
            </p:cNvCxnSpPr>
            <p:nvPr/>
          </p:nvCxnSpPr>
          <p:spPr>
            <a:xfrm>
              <a:off x="4195886" y="4860000"/>
              <a:ext cx="0" cy="648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7D4840DD-D6BF-2D15-3DC7-9A621311BFEE}"/>
                </a:ext>
              </a:extLst>
            </p:cNvPr>
            <p:cNvCxnSpPr>
              <a:cxnSpLocks/>
            </p:cNvCxnSpPr>
            <p:nvPr/>
          </p:nvCxnSpPr>
          <p:spPr>
            <a:xfrm>
              <a:off x="5584629" y="4860000"/>
              <a:ext cx="0" cy="648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1BF24AE6-A7DA-71F9-97B6-548A87FA5938}"/>
                </a:ext>
              </a:extLst>
            </p:cNvPr>
            <p:cNvCxnSpPr>
              <a:cxnSpLocks/>
            </p:cNvCxnSpPr>
            <p:nvPr/>
          </p:nvCxnSpPr>
          <p:spPr>
            <a:xfrm>
              <a:off x="6973372" y="4860000"/>
              <a:ext cx="0" cy="648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14AF6C50-B9B9-FFAC-E38B-BC5DAE18C964}"/>
                </a:ext>
              </a:extLst>
            </p:cNvPr>
            <p:cNvCxnSpPr>
              <a:cxnSpLocks/>
            </p:cNvCxnSpPr>
            <p:nvPr/>
          </p:nvCxnSpPr>
          <p:spPr>
            <a:xfrm>
              <a:off x="8362115" y="4860000"/>
              <a:ext cx="0" cy="648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5BA9E917-4756-B5C5-0E71-C9ADD4B60A8F}"/>
                </a:ext>
              </a:extLst>
            </p:cNvPr>
            <p:cNvCxnSpPr>
              <a:cxnSpLocks/>
            </p:cNvCxnSpPr>
            <p:nvPr/>
          </p:nvCxnSpPr>
          <p:spPr>
            <a:xfrm>
              <a:off x="9750858" y="4860000"/>
              <a:ext cx="0" cy="648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DFC5B5B9-F4EB-EFB1-186C-544D92AEB64C}"/>
                </a:ext>
              </a:extLst>
            </p:cNvPr>
            <p:cNvCxnSpPr>
              <a:cxnSpLocks/>
            </p:cNvCxnSpPr>
            <p:nvPr/>
          </p:nvCxnSpPr>
          <p:spPr>
            <a:xfrm>
              <a:off x="11139600" y="4860000"/>
              <a:ext cx="0" cy="648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0041560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D4CF29-8DF0-4C7D-BE74-73140036BE08}"/>
            </a:ext>
          </a:extLst>
        </p:cNvPr>
        <p:cNvGrpSpPr/>
        <p:nvPr/>
      </p:nvGrpSpPr>
      <p:grpSpPr>
        <a:xfrm>
          <a:off x="0" y="0"/>
          <a:ext cx="0" cy="0"/>
          <a:chOff x="0" y="0"/>
          <a:chExt cx="0" cy="0"/>
        </a:xfrm>
      </p:grpSpPr>
      <p:sp>
        <p:nvSpPr>
          <p:cNvPr id="9218" name="Rectangle 2">
            <a:extLst>
              <a:ext uri="{FF2B5EF4-FFF2-40B4-BE49-F238E27FC236}">
                <a16:creationId xmlns:a16="http://schemas.microsoft.com/office/drawing/2014/main" id="{FF488083-4DA5-E078-827C-CF9C6E085130}"/>
              </a:ext>
            </a:extLst>
          </p:cNvPr>
          <p:cNvSpPr>
            <a:spLocks noGrp="1" noChangeArrowheads="1"/>
          </p:cNvSpPr>
          <p:nvPr>
            <p:ph type="title"/>
          </p:nvPr>
        </p:nvSpPr>
        <p:spPr>
          <a:xfrm>
            <a:off x="231078" y="535756"/>
            <a:ext cx="11740260" cy="492944"/>
          </a:xfrm>
        </p:spPr>
        <p:txBody>
          <a:bodyPr/>
          <a:lstStyle/>
          <a:p>
            <a:r>
              <a:rPr lang="en-US" altLang="en-US" dirty="0"/>
              <a:t>Phase II DESTINY-Lung05 Trial: Response and Survival</a:t>
            </a:r>
          </a:p>
        </p:txBody>
      </p:sp>
      <p:sp>
        <p:nvSpPr>
          <p:cNvPr id="10" name="Content Placeholder 9">
            <a:extLst>
              <a:ext uri="{FF2B5EF4-FFF2-40B4-BE49-F238E27FC236}">
                <a16:creationId xmlns:a16="http://schemas.microsoft.com/office/drawing/2014/main" id="{BA4D81C8-C0C9-D866-9BA4-2182B319B51F}"/>
              </a:ext>
            </a:extLst>
          </p:cNvPr>
          <p:cNvSpPr>
            <a:spLocks noGrp="1"/>
          </p:cNvSpPr>
          <p:nvPr>
            <p:ph sz="quarter" idx="10"/>
          </p:nvPr>
        </p:nvSpPr>
        <p:spPr>
          <a:xfrm>
            <a:off x="3559175" y="6302375"/>
            <a:ext cx="5732463" cy="327025"/>
          </a:xfrm>
        </p:spPr>
        <p:txBody>
          <a:bodyPr/>
          <a:lstStyle/>
          <a:p>
            <a:r>
              <a:rPr lang="en-US" dirty="0"/>
              <a:t>Cheng. JTO. 2025;20:S376. NCT05246514.</a:t>
            </a:r>
          </a:p>
        </p:txBody>
      </p:sp>
      <p:sp>
        <p:nvSpPr>
          <p:cNvPr id="3" name="Text Box 45">
            <a:extLst>
              <a:ext uri="{FF2B5EF4-FFF2-40B4-BE49-F238E27FC236}">
                <a16:creationId xmlns:a16="http://schemas.microsoft.com/office/drawing/2014/main" id="{F7501FD3-0EA7-910D-3CD9-542B6591D180}"/>
              </a:ext>
            </a:extLst>
          </p:cNvPr>
          <p:cNvSpPr txBox="1">
            <a:spLocks noChangeArrowheads="1"/>
          </p:cNvSpPr>
          <p:nvPr/>
        </p:nvSpPr>
        <p:spPr bwMode="auto">
          <a:xfrm>
            <a:off x="158320" y="1341440"/>
            <a:ext cx="3679257"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400" b="0" i="0" u="none" strike="noStrike" kern="1200" cap="none" spc="0" normalizeH="0" baseline="0" noProof="0" dirty="0">
                <a:ln>
                  <a:noFill/>
                </a:ln>
                <a:solidFill>
                  <a:schemeClr val="tx1"/>
                </a:solidFill>
                <a:effectLst/>
                <a:uLnTx/>
                <a:uFillTx/>
                <a:latin typeface="Poppins" pitchFamily="2" charset="77"/>
                <a:cs typeface="Poppins" pitchFamily="2" charset="77"/>
              </a:rPr>
              <a:t>Patients aged ≥18 yr with metastatic nonsquamous NSCLC; activating </a:t>
            </a:r>
            <a:r>
              <a:rPr kumimoji="0" lang="en-GB" altLang="en-US" sz="1400" b="0" i="1" u="none" strike="noStrike" kern="1200" cap="none" spc="0" normalizeH="0" baseline="0" noProof="0" dirty="0">
                <a:ln>
                  <a:noFill/>
                </a:ln>
                <a:solidFill>
                  <a:schemeClr val="tx1"/>
                </a:solidFill>
                <a:effectLst/>
                <a:uLnTx/>
                <a:uFillTx/>
                <a:latin typeface="Poppins" pitchFamily="2" charset="77"/>
                <a:cs typeface="Poppins" pitchFamily="2" charset="77"/>
              </a:rPr>
              <a:t>HER2</a:t>
            </a:r>
            <a:r>
              <a:rPr kumimoji="0" lang="en-GB" altLang="en-US" sz="1400" b="0" i="0" u="none" strike="noStrike" kern="1200" cap="none" spc="0" normalizeH="0" baseline="0" noProof="0" dirty="0">
                <a:ln>
                  <a:noFill/>
                </a:ln>
                <a:solidFill>
                  <a:schemeClr val="tx1"/>
                </a:solidFill>
                <a:effectLst/>
                <a:uLnTx/>
                <a:uFillTx/>
                <a:latin typeface="Poppins" pitchFamily="2" charset="77"/>
                <a:cs typeface="Poppins" pitchFamily="2" charset="77"/>
              </a:rPr>
              <a:t> ex19 or ex20 mutation positive; PD on/after ≥1 prior therapy (previously treated CNS mets allowed if asymptomatic or neurologically stable); ECOG PS 0/1</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400" b="0" i="0" u="none" strike="noStrike" kern="1200" cap="none" spc="0" normalizeH="0" baseline="0" noProof="0" dirty="0">
                <a:ln>
                  <a:noFill/>
                </a:ln>
                <a:solidFill>
                  <a:schemeClr val="tx1"/>
                </a:solidFill>
                <a:effectLst/>
                <a:uLnTx/>
                <a:uFillTx/>
                <a:latin typeface="Poppins" pitchFamily="2" charset="77"/>
                <a:cs typeface="Poppins" pitchFamily="2" charset="77"/>
              </a:rPr>
              <a:t>(N = </a:t>
            </a:r>
            <a:r>
              <a:rPr lang="en-GB" altLang="en-US" sz="1400" dirty="0">
                <a:solidFill>
                  <a:schemeClr val="tx1"/>
                </a:solidFill>
                <a:latin typeface="Poppins" pitchFamily="2" charset="77"/>
                <a:cs typeface="Poppins" pitchFamily="2" charset="77"/>
              </a:rPr>
              <a:t>72</a:t>
            </a:r>
            <a:r>
              <a:rPr kumimoji="0" lang="en-GB" altLang="en-US" sz="1400" b="0" i="0" u="none" strike="noStrike" kern="1200" cap="none" spc="0" normalizeH="0" baseline="0" noProof="0" dirty="0">
                <a:ln>
                  <a:noFill/>
                </a:ln>
                <a:solidFill>
                  <a:schemeClr val="tx1"/>
                </a:solidFill>
                <a:effectLst/>
                <a:uLnTx/>
                <a:uFillTx/>
                <a:latin typeface="Poppins" pitchFamily="2" charset="77"/>
                <a:cs typeface="Poppins" pitchFamily="2" charset="77"/>
              </a:rPr>
              <a:t>) </a:t>
            </a:r>
            <a:endParaRPr kumimoji="0" lang="en-US" altLang="en-US" sz="1400" b="0" i="0" u="none" strike="noStrike" kern="1200" cap="none" spc="0" normalizeH="0" baseline="0" noProof="0" dirty="0">
              <a:ln>
                <a:noFill/>
              </a:ln>
              <a:solidFill>
                <a:schemeClr val="tx1"/>
              </a:solidFill>
              <a:effectLst/>
              <a:uLnTx/>
              <a:uFillTx/>
              <a:latin typeface="Poppins" pitchFamily="2" charset="77"/>
              <a:cs typeface="Poppins" pitchFamily="2" charset="77"/>
            </a:endParaRPr>
          </a:p>
        </p:txBody>
      </p:sp>
      <p:sp>
        <p:nvSpPr>
          <p:cNvPr id="4" name="Line 52">
            <a:extLst>
              <a:ext uri="{FF2B5EF4-FFF2-40B4-BE49-F238E27FC236}">
                <a16:creationId xmlns:a16="http://schemas.microsoft.com/office/drawing/2014/main" id="{3044DCBB-B96F-C663-D7CF-684F6589AC18}"/>
              </a:ext>
            </a:extLst>
          </p:cNvPr>
          <p:cNvSpPr>
            <a:spLocks noChangeShapeType="1"/>
          </p:cNvSpPr>
          <p:nvPr/>
        </p:nvSpPr>
        <p:spPr bwMode="auto">
          <a:xfrm>
            <a:off x="3870744" y="2244893"/>
            <a:ext cx="479425"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effectLst/>
              <a:uLnTx/>
              <a:uFillTx/>
              <a:latin typeface="Poppins" pitchFamily="2" charset="77"/>
              <a:cs typeface="Poppins" pitchFamily="2" charset="77"/>
            </a:endParaRPr>
          </a:p>
        </p:txBody>
      </p:sp>
      <p:sp>
        <p:nvSpPr>
          <p:cNvPr id="7" name="Rectangle 49">
            <a:extLst>
              <a:ext uri="{FF2B5EF4-FFF2-40B4-BE49-F238E27FC236}">
                <a16:creationId xmlns:a16="http://schemas.microsoft.com/office/drawing/2014/main" id="{EB4E123D-E349-3C6B-BC82-D8DEDAE052DF}"/>
              </a:ext>
            </a:extLst>
          </p:cNvPr>
          <p:cNvSpPr>
            <a:spLocks noChangeArrowheads="1"/>
          </p:cNvSpPr>
          <p:nvPr/>
        </p:nvSpPr>
        <p:spPr bwMode="auto">
          <a:xfrm>
            <a:off x="4495996" y="1781408"/>
            <a:ext cx="3095434" cy="914400"/>
          </a:xfrm>
          <a:prstGeom prst="rect">
            <a:avLst/>
          </a:prstGeom>
          <a:solidFill>
            <a:schemeClr val="accent1"/>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1" i="0" u="none" strike="noStrike" kern="1200" cap="none" spc="0" normalizeH="0" baseline="0" noProof="0" dirty="0">
                <a:ln>
                  <a:noFill/>
                </a:ln>
                <a:solidFill>
                  <a:schemeClr val="bg2"/>
                </a:solidFill>
                <a:effectLst/>
                <a:uLnTx/>
                <a:uFillTx/>
                <a:latin typeface="Poppins" pitchFamily="2" charset="77"/>
                <a:cs typeface="Poppins" pitchFamily="2" charset="77"/>
              </a:rPr>
              <a:t>T-DXd </a:t>
            </a:r>
            <a:r>
              <a:rPr kumimoji="0" lang="en-US" altLang="en-US" sz="1400" b="0" i="0" u="none" strike="noStrike" kern="1200" cap="none" spc="0" normalizeH="0" baseline="0" noProof="0" dirty="0">
                <a:ln>
                  <a:noFill/>
                </a:ln>
                <a:solidFill>
                  <a:schemeClr val="bg2"/>
                </a:solidFill>
                <a:effectLst/>
                <a:uLnTx/>
                <a:uFillTx/>
                <a:latin typeface="Poppins" pitchFamily="2" charset="77"/>
                <a:cs typeface="Poppins" pitchFamily="2" charset="77"/>
              </a:rPr>
              <a:t>6.4 mg/kg Q3W</a:t>
            </a:r>
          </a:p>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1400" i="1" dirty="0">
                <a:solidFill>
                  <a:schemeClr val="bg2"/>
                </a:solidFill>
                <a:latin typeface="Poppins" pitchFamily="2" charset="77"/>
                <a:cs typeface="Poppins" pitchFamily="2" charset="77"/>
              </a:rPr>
              <a:t>(u</a:t>
            </a:r>
            <a:r>
              <a:rPr kumimoji="0" lang="en-US" altLang="en-US" sz="1400" b="0" i="1" u="none" strike="noStrike" kern="1200" cap="none" spc="0" normalizeH="0" baseline="0" noProof="0" dirty="0">
                <a:ln>
                  <a:noFill/>
                </a:ln>
                <a:solidFill>
                  <a:schemeClr val="bg2"/>
                </a:solidFill>
                <a:effectLst/>
                <a:uLnTx/>
                <a:uFillTx/>
                <a:latin typeface="Poppins" pitchFamily="2" charset="77"/>
                <a:cs typeface="Poppins" pitchFamily="2" charset="77"/>
              </a:rPr>
              <a:t>ntil PD</a:t>
            </a:r>
            <a:r>
              <a:rPr lang="en-US" altLang="en-US" sz="1400" i="1" dirty="0">
                <a:solidFill>
                  <a:schemeClr val="bg2"/>
                </a:solidFill>
                <a:latin typeface="Poppins" pitchFamily="2" charset="77"/>
                <a:cs typeface="Poppins" pitchFamily="2" charset="77"/>
              </a:rPr>
              <a:t>, unacceptable toxicity or trial discontinuation)</a:t>
            </a:r>
            <a:endParaRPr kumimoji="0" lang="en-US" altLang="en-US" sz="1400" b="0" i="1" u="none" strike="noStrike" kern="1200" cap="none" spc="0" normalizeH="0" baseline="0" noProof="0" dirty="0">
              <a:ln>
                <a:noFill/>
              </a:ln>
              <a:solidFill>
                <a:schemeClr val="bg2"/>
              </a:solidFill>
              <a:effectLst/>
              <a:uLnTx/>
              <a:uFillTx/>
              <a:latin typeface="Poppins" pitchFamily="2" charset="77"/>
              <a:cs typeface="Poppins" pitchFamily="2" charset="77"/>
            </a:endParaRPr>
          </a:p>
        </p:txBody>
      </p:sp>
      <p:sp>
        <p:nvSpPr>
          <p:cNvPr id="8" name="TextBox 7">
            <a:extLst>
              <a:ext uri="{FF2B5EF4-FFF2-40B4-BE49-F238E27FC236}">
                <a16:creationId xmlns:a16="http://schemas.microsoft.com/office/drawing/2014/main" id="{6E06BBB2-FA92-6EC1-18E9-D66847D8D6CB}"/>
              </a:ext>
            </a:extLst>
          </p:cNvPr>
          <p:cNvSpPr txBox="1"/>
          <p:nvPr/>
        </p:nvSpPr>
        <p:spPr bwMode="auto">
          <a:xfrm>
            <a:off x="7707180" y="1724184"/>
            <a:ext cx="3718007"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1" dirty="0">
                <a:latin typeface="Poppins" pitchFamily="2" charset="77"/>
                <a:cs typeface="Poppins" pitchFamily="2" charset="77"/>
              </a:rPr>
              <a:t>Primary endpoint: </a:t>
            </a:r>
            <a:r>
              <a:rPr lang="en-US" sz="1400" b="0" dirty="0">
                <a:latin typeface="Poppins" pitchFamily="2" charset="77"/>
                <a:cs typeface="Poppins" pitchFamily="2" charset="77"/>
              </a:rPr>
              <a:t>ORR by independent central review</a:t>
            </a:r>
          </a:p>
          <a:p>
            <a:pPr algn="l">
              <a:lnSpc>
                <a:spcPct val="100000"/>
              </a:lnSpc>
              <a:spcBef>
                <a:spcPct val="50000"/>
              </a:spcBef>
              <a:spcAft>
                <a:spcPct val="0"/>
              </a:spcAft>
              <a:buClrTx/>
              <a:buFontTx/>
              <a:buNone/>
            </a:pPr>
            <a:r>
              <a:rPr lang="en-US" sz="1400" b="1" dirty="0">
                <a:latin typeface="Poppins" pitchFamily="2" charset="77"/>
                <a:cs typeface="Poppins" pitchFamily="2" charset="77"/>
              </a:rPr>
              <a:t>Key secondary endpoints: </a:t>
            </a:r>
            <a:r>
              <a:rPr lang="en-US" sz="1400" dirty="0">
                <a:latin typeface="Poppins" pitchFamily="2" charset="77"/>
                <a:cs typeface="Poppins" pitchFamily="2" charset="77"/>
              </a:rPr>
              <a:t>ORR by INV, OS, PFS by ICR/INV, DCR, DoR</a:t>
            </a:r>
            <a:endParaRPr lang="en-US" sz="1400" b="0" dirty="0">
              <a:latin typeface="Poppins" pitchFamily="2" charset="77"/>
              <a:cs typeface="Poppins" pitchFamily="2" charset="77"/>
            </a:endParaRPr>
          </a:p>
        </p:txBody>
      </p:sp>
      <p:graphicFrame>
        <p:nvGraphicFramePr>
          <p:cNvPr id="9" name="Group 3">
            <a:extLst>
              <a:ext uri="{FF2B5EF4-FFF2-40B4-BE49-F238E27FC236}">
                <a16:creationId xmlns:a16="http://schemas.microsoft.com/office/drawing/2014/main" id="{0E1331AE-27C6-E4E7-4ACD-330FF590EAEA}"/>
              </a:ext>
            </a:extLst>
          </p:cNvPr>
          <p:cNvGraphicFramePr>
            <a:graphicFrameLocks/>
          </p:cNvGraphicFramePr>
          <p:nvPr>
            <p:extLst>
              <p:ext uri="{D42A27DB-BD31-4B8C-83A1-F6EECF244321}">
                <p14:modId xmlns:p14="http://schemas.microsoft.com/office/powerpoint/2010/main" val="1146568128"/>
              </p:ext>
            </p:extLst>
          </p:nvPr>
        </p:nvGraphicFramePr>
        <p:xfrm>
          <a:off x="228600" y="3274546"/>
          <a:ext cx="5486239" cy="2474088"/>
        </p:xfrm>
        <a:graphic>
          <a:graphicData uri="http://schemas.openxmlformats.org/drawingml/2006/table">
            <a:tbl>
              <a:tblPr/>
              <a:tblGrid>
                <a:gridCol w="2485724">
                  <a:extLst>
                    <a:ext uri="{9D8B030D-6E8A-4147-A177-3AD203B41FA5}">
                      <a16:colId xmlns:a16="http://schemas.microsoft.com/office/drawing/2014/main" val="20000"/>
                    </a:ext>
                  </a:extLst>
                </a:gridCol>
                <a:gridCol w="1410607">
                  <a:extLst>
                    <a:ext uri="{9D8B030D-6E8A-4147-A177-3AD203B41FA5}">
                      <a16:colId xmlns:a16="http://schemas.microsoft.com/office/drawing/2014/main" val="20001"/>
                    </a:ext>
                  </a:extLst>
                </a:gridCol>
                <a:gridCol w="1589908">
                  <a:extLst>
                    <a:ext uri="{9D8B030D-6E8A-4147-A177-3AD203B41FA5}">
                      <a16:colId xmlns:a16="http://schemas.microsoft.com/office/drawing/2014/main" val="2101950595"/>
                    </a:ext>
                  </a:extLst>
                </a:gridCol>
              </a:tblGrid>
              <a:tr h="146725">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GB" sz="1400" b="1" i="0" u="none" strike="noStrike" cap="none" normalizeH="0" baseline="0" dirty="0">
                          <a:ln>
                            <a:noFill/>
                          </a:ln>
                          <a:solidFill>
                            <a:schemeClr val="bg1"/>
                          </a:solidFill>
                          <a:effectLst/>
                          <a:latin typeface="Poppins" pitchFamily="2" charset="77"/>
                          <a:cs typeface="Poppins" pitchFamily="2" charset="77"/>
                        </a:rPr>
                        <a:t>Response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lumMod val="50000"/>
                      </a:schemeClr>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By ICR</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(N = 72)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By INV</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(N = 72)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tx1"/>
                          </a:solidFill>
                          <a:effectLst/>
                          <a:latin typeface="Poppins" pitchFamily="2" charset="77"/>
                          <a:cs typeface="Poppins" pitchFamily="2" charset="77"/>
                        </a:rPr>
                        <a:t>Best ORR,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41 (56.9)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43 (59.7)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2"/>
                  </a:ext>
                </a:extLst>
              </a:tr>
              <a:tr h="0">
                <a:tc>
                  <a:txBody>
                    <a:bodyPr/>
                    <a:lstStyle/>
                    <a:p>
                      <a:pPr marL="285750" marR="0" lvl="0" indent="-171450" algn="l" defTabSz="914400" rtl="0" eaLnBrk="1" fontAlgn="base" latinLnBrk="0" hangingPunct="1">
                        <a:lnSpc>
                          <a:spcPct val="90000"/>
                        </a:lnSpc>
                        <a:spcBef>
                          <a:spcPct val="0"/>
                        </a:spcBef>
                        <a:spcAft>
                          <a:spcPct val="0"/>
                        </a:spcAft>
                        <a:buClr>
                          <a:schemeClr val="tx1"/>
                        </a:buClr>
                        <a:buSzTx/>
                        <a:buFont typeface="Arial" panose="020B0604020202020204" pitchFamily="34" charset="0"/>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CR,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 (1.4)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473973490"/>
                  </a:ext>
                </a:extLst>
              </a:tr>
              <a:tr h="0">
                <a:tc>
                  <a:txBody>
                    <a:bodyPr/>
                    <a:lstStyle/>
                    <a:p>
                      <a:pPr marL="285750" marR="0" lvl="0" indent="-171450" algn="l" defTabSz="914400" rtl="0" eaLnBrk="1" fontAlgn="base" latinLnBrk="0" hangingPunct="1">
                        <a:lnSpc>
                          <a:spcPct val="90000"/>
                        </a:lnSpc>
                        <a:spcBef>
                          <a:spcPct val="0"/>
                        </a:spcBef>
                        <a:spcAft>
                          <a:spcPct val="0"/>
                        </a:spcAft>
                        <a:buClr>
                          <a:schemeClr val="tx1"/>
                        </a:buClr>
                        <a:buSzTx/>
                        <a:buFont typeface="Arial" panose="020B0604020202020204" pitchFamily="34" charset="0"/>
                        <a:buChar char="•"/>
                        <a:tabLst/>
                      </a:pPr>
                      <a:r>
                        <a:rPr kumimoji="0" lang="en-US" sz="1400" b="0" i="0" u="none" strike="noStrike" kern="1200" cap="none" normalizeH="0" baseline="0" dirty="0">
                          <a:ln>
                            <a:noFill/>
                          </a:ln>
                          <a:solidFill>
                            <a:schemeClr val="tx1"/>
                          </a:solidFill>
                          <a:effectLst/>
                          <a:latin typeface="Poppins" pitchFamily="2" charset="77"/>
                          <a:ea typeface="+mn-ea"/>
                          <a:cs typeface="Poppins" pitchFamily="2" charset="77"/>
                        </a:rPr>
                        <a:t>PR,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40 (55.6)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43 (59.7)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134414747"/>
                  </a:ext>
                </a:extLst>
              </a:tr>
              <a:tr h="0">
                <a:tc>
                  <a:txBody>
                    <a:bodyPr/>
                    <a:lstStyle/>
                    <a:p>
                      <a:pPr marL="0" marR="0" lvl="0" indent="0" algn="l" defTabSz="914400" rtl="0" eaLnBrk="1" fontAlgn="base" latinLnBrk="0" hangingPunct="1">
                        <a:lnSpc>
                          <a:spcPct val="90000"/>
                        </a:lnSpc>
                        <a:spcBef>
                          <a:spcPct val="0"/>
                        </a:spcBef>
                        <a:spcAft>
                          <a:spcPct val="0"/>
                        </a:spcAft>
                        <a:buClr>
                          <a:schemeClr val="bg1"/>
                        </a:buClr>
                        <a:buSzTx/>
                        <a:buFont typeface="Wingdings" panose="05000000000000000000"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SD,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25 (34.7)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24 (33.3)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2296093439"/>
                  </a:ext>
                </a:extLst>
              </a:tr>
              <a:tr h="0">
                <a:tc>
                  <a:txBody>
                    <a:bodyPr/>
                    <a:lstStyle/>
                    <a:p>
                      <a:pPr marL="0" marR="0" lvl="0" indent="0" algn="l" defTabSz="914400" rtl="0" eaLnBrk="1" fontAlgn="base" latinLnBrk="0" hangingPunct="1">
                        <a:lnSpc>
                          <a:spcPct val="90000"/>
                        </a:lnSpc>
                        <a:spcBef>
                          <a:spcPct val="0"/>
                        </a:spcBef>
                        <a:spcAft>
                          <a:spcPct val="0"/>
                        </a:spcAft>
                        <a:buClr>
                          <a:schemeClr val="bg1"/>
                        </a:buClr>
                        <a:buSzTx/>
                        <a:buFont typeface="Wingdings" panose="05000000000000000000"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PD,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5 (6.9)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4 (5.6)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520986489"/>
                  </a:ext>
                </a:extLst>
              </a:tr>
              <a:tr h="0">
                <a:tc>
                  <a:txBody>
                    <a:bodyPr/>
                    <a:lstStyle/>
                    <a:p>
                      <a:pPr marL="0" marR="0" lvl="0" indent="0" algn="l" defTabSz="914400" rtl="0" eaLnBrk="1" fontAlgn="base" latinLnBrk="0" hangingPunct="1">
                        <a:lnSpc>
                          <a:spcPct val="90000"/>
                        </a:lnSpc>
                        <a:spcBef>
                          <a:spcPct val="0"/>
                        </a:spcBef>
                        <a:spcAft>
                          <a:spcPct val="0"/>
                        </a:spcAft>
                        <a:buClr>
                          <a:schemeClr val="bg1"/>
                        </a:buClr>
                        <a:buSzTx/>
                        <a:buFont typeface="Wingdings" panose="05000000000000000000"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DCR,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tx1"/>
                          </a:solidFill>
                          <a:effectLst/>
                          <a:latin typeface="Poppins" pitchFamily="2" charset="77"/>
                          <a:cs typeface="Poppins" pitchFamily="2" charset="77"/>
                        </a:rPr>
                        <a:t>91.7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tx1"/>
                          </a:solidFill>
                          <a:effectLst/>
                          <a:latin typeface="Poppins" pitchFamily="2" charset="77"/>
                          <a:cs typeface="Poppins" pitchFamily="2" charset="77"/>
                        </a:rPr>
                        <a:t>93.1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844938657"/>
                  </a:ext>
                </a:extLst>
              </a:tr>
              <a:tr h="0">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tx1"/>
                          </a:solidFill>
                          <a:effectLst/>
                          <a:latin typeface="Poppins" pitchFamily="2" charset="77"/>
                          <a:cs typeface="Poppins" pitchFamily="2" charset="77"/>
                        </a:rPr>
                        <a:t>Median DoR, mo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11.6 (5.8-NE)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9.4 (7.2-13.5)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240410075"/>
                  </a:ext>
                </a:extLst>
              </a:tr>
            </a:tbl>
          </a:graphicData>
        </a:graphic>
      </p:graphicFrame>
      <p:graphicFrame>
        <p:nvGraphicFramePr>
          <p:cNvPr id="11" name="Group 3">
            <a:extLst>
              <a:ext uri="{FF2B5EF4-FFF2-40B4-BE49-F238E27FC236}">
                <a16:creationId xmlns:a16="http://schemas.microsoft.com/office/drawing/2014/main" id="{94C3F042-208E-B5F2-2BD8-44A2DC610D77}"/>
              </a:ext>
            </a:extLst>
          </p:cNvPr>
          <p:cNvGraphicFramePr>
            <a:graphicFrameLocks/>
          </p:cNvGraphicFramePr>
          <p:nvPr>
            <p:extLst>
              <p:ext uri="{D42A27DB-BD31-4B8C-83A1-F6EECF244321}">
                <p14:modId xmlns:p14="http://schemas.microsoft.com/office/powerpoint/2010/main" val="2102936607"/>
              </p:ext>
            </p:extLst>
          </p:nvPr>
        </p:nvGraphicFramePr>
        <p:xfrm>
          <a:off x="5913870" y="3274546"/>
          <a:ext cx="5486239" cy="2188830"/>
        </p:xfrm>
        <a:graphic>
          <a:graphicData uri="http://schemas.openxmlformats.org/drawingml/2006/table">
            <a:tbl>
              <a:tblPr/>
              <a:tblGrid>
                <a:gridCol w="2408743">
                  <a:extLst>
                    <a:ext uri="{9D8B030D-6E8A-4147-A177-3AD203B41FA5}">
                      <a16:colId xmlns:a16="http://schemas.microsoft.com/office/drawing/2014/main" val="20000"/>
                    </a:ext>
                  </a:extLst>
                </a:gridCol>
                <a:gridCol w="1487588">
                  <a:extLst>
                    <a:ext uri="{9D8B030D-6E8A-4147-A177-3AD203B41FA5}">
                      <a16:colId xmlns:a16="http://schemas.microsoft.com/office/drawing/2014/main" val="20001"/>
                    </a:ext>
                  </a:extLst>
                </a:gridCol>
                <a:gridCol w="1589908">
                  <a:extLst>
                    <a:ext uri="{9D8B030D-6E8A-4147-A177-3AD203B41FA5}">
                      <a16:colId xmlns:a16="http://schemas.microsoft.com/office/drawing/2014/main" val="2101950595"/>
                    </a:ext>
                  </a:extLst>
                </a:gridCol>
              </a:tblGrid>
              <a:tr h="433011">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GB" sz="1400" b="1" i="0" u="none" strike="noStrike" cap="none" normalizeH="0" baseline="0" dirty="0">
                          <a:ln>
                            <a:noFill/>
                          </a:ln>
                          <a:solidFill>
                            <a:schemeClr val="bg1"/>
                          </a:solidFill>
                          <a:effectLst/>
                          <a:latin typeface="Poppins" pitchFamily="2" charset="77"/>
                          <a:cs typeface="Poppins" pitchFamily="2" charset="77"/>
                        </a:rPr>
                        <a:t>Survival</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lumMod val="50000"/>
                      </a:schemeClr>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By ICR</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(N = 72)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By INV</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(N = 72)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extLst>
                  <a:ext uri="{0D108BD9-81ED-4DB2-BD59-A6C34878D82A}">
                    <a16:rowId xmlns:a16="http://schemas.microsoft.com/office/drawing/2014/main" val="10001"/>
                  </a:ext>
                </a:extLst>
              </a:tr>
              <a:tr h="253840">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tx1"/>
                          </a:solidFill>
                          <a:effectLst/>
                          <a:latin typeface="Poppins" pitchFamily="2" charset="77"/>
                          <a:cs typeface="Poppins" pitchFamily="2" charset="77"/>
                        </a:rPr>
                        <a:t>Median PFS, mo</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9.9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9.7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2"/>
                  </a:ext>
                </a:extLst>
              </a:tr>
              <a:tr h="253840">
                <a:tc>
                  <a:txBody>
                    <a:bodyPr/>
                    <a:lstStyle/>
                    <a:p>
                      <a:pPr marL="285750" marR="0" lvl="0" indent="-171450" algn="l" defTabSz="914400" rtl="0" eaLnBrk="1" fontAlgn="base" latinLnBrk="0" hangingPunct="1">
                        <a:lnSpc>
                          <a:spcPct val="90000"/>
                        </a:lnSpc>
                        <a:spcBef>
                          <a:spcPct val="0"/>
                        </a:spcBef>
                        <a:spcAft>
                          <a:spcPct val="0"/>
                        </a:spcAft>
                        <a:buClr>
                          <a:schemeClr val="tx1"/>
                        </a:buClr>
                        <a:buSzTx/>
                        <a:buFont typeface="Arial" panose="020B0604020202020204" pitchFamily="34" charset="0"/>
                        <a:buChar char="•"/>
                        <a:tabLst/>
                      </a:pPr>
                      <a:r>
                        <a:rPr kumimoji="0" lang="en-US" sz="1400" b="0" i="0" u="none" strike="noStrike" kern="1200" cap="none" normalizeH="0" baseline="0" dirty="0">
                          <a:ln>
                            <a:noFill/>
                          </a:ln>
                          <a:solidFill>
                            <a:schemeClr val="tx1"/>
                          </a:solidFill>
                          <a:effectLst/>
                          <a:latin typeface="Poppins" pitchFamily="2" charset="77"/>
                          <a:ea typeface="+mn-ea"/>
                          <a:cs typeface="Poppins" pitchFamily="2" charset="77"/>
                        </a:rPr>
                        <a:t>12-mo PFS rate,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46.1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473973490"/>
                  </a:ext>
                </a:extLst>
              </a:tr>
              <a:tr h="253840">
                <a:tc>
                  <a:txBody>
                    <a:bodyPr/>
                    <a:lstStyle/>
                    <a:p>
                      <a:pPr marL="285750" marR="0" lvl="0" indent="-171450" algn="l" defTabSz="914400" rtl="0" eaLnBrk="1" fontAlgn="base" latinLnBrk="0" hangingPunct="1">
                        <a:lnSpc>
                          <a:spcPct val="90000"/>
                        </a:lnSpc>
                        <a:spcBef>
                          <a:spcPct val="0"/>
                        </a:spcBef>
                        <a:spcAft>
                          <a:spcPct val="0"/>
                        </a:spcAft>
                        <a:buClr>
                          <a:schemeClr val="tx1"/>
                        </a:buClr>
                        <a:buSzTx/>
                        <a:buFont typeface="Arial" panose="020B0604020202020204" pitchFamily="34" charset="0"/>
                        <a:buChar char="•"/>
                        <a:tabLst/>
                      </a:pPr>
                      <a:r>
                        <a:rPr kumimoji="0" lang="en-US" sz="1400" b="0" i="0" u="none" strike="noStrike" kern="1200" cap="none" normalizeH="0" baseline="0" dirty="0">
                          <a:ln>
                            <a:noFill/>
                          </a:ln>
                          <a:solidFill>
                            <a:schemeClr val="tx1"/>
                          </a:solidFill>
                          <a:effectLst/>
                          <a:latin typeface="Poppins" pitchFamily="2" charset="77"/>
                          <a:ea typeface="+mn-ea"/>
                          <a:cs typeface="Poppins" pitchFamily="2" charset="77"/>
                        </a:rPr>
                        <a:t>18-mo PFS rate,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31.2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134414747"/>
                  </a:ext>
                </a:extLst>
              </a:tr>
              <a:tr h="253840">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tx1"/>
                          </a:solidFill>
                          <a:effectLst/>
                          <a:latin typeface="Poppins" pitchFamily="2" charset="77"/>
                          <a:cs typeface="Poppins" pitchFamily="2" charset="77"/>
                        </a:rPr>
                        <a:t>Median OS, mo</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21.0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2296093439"/>
                  </a:ext>
                </a:extLst>
              </a:tr>
              <a:tr h="253840">
                <a:tc>
                  <a:txBody>
                    <a:bodyPr/>
                    <a:lstStyle/>
                    <a:p>
                      <a:pPr marL="285750" marR="0" lvl="0" indent="-171450" algn="l" defTabSz="914400" rtl="0" eaLnBrk="1" fontAlgn="base" latinLnBrk="0" hangingPunct="1">
                        <a:lnSpc>
                          <a:spcPct val="90000"/>
                        </a:lnSpc>
                        <a:spcBef>
                          <a:spcPct val="0"/>
                        </a:spcBef>
                        <a:spcAft>
                          <a:spcPct val="0"/>
                        </a:spcAft>
                        <a:buClr>
                          <a:schemeClr val="tx1"/>
                        </a:buClr>
                        <a:buSzTx/>
                        <a:buFont typeface="Arial" panose="020B0604020202020204" pitchFamily="34" charset="0"/>
                        <a:buChar char="•"/>
                        <a:tabLst/>
                      </a:pPr>
                      <a:r>
                        <a:rPr kumimoji="0" lang="en-US" sz="1400" b="0" i="0" u="none" strike="noStrike" kern="1200" cap="none" normalizeH="0" baseline="0" dirty="0">
                          <a:ln>
                            <a:noFill/>
                          </a:ln>
                          <a:solidFill>
                            <a:schemeClr val="tx1"/>
                          </a:solidFill>
                          <a:effectLst/>
                          <a:latin typeface="Poppins" pitchFamily="2" charset="77"/>
                          <a:ea typeface="+mn-ea"/>
                          <a:cs typeface="Poppins" pitchFamily="2" charset="77"/>
                        </a:rPr>
                        <a:t>12-mo PFS rate,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75.0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520986489"/>
                  </a:ext>
                </a:extLst>
              </a:tr>
              <a:tr h="253840">
                <a:tc>
                  <a:txBody>
                    <a:bodyPr/>
                    <a:lstStyle/>
                    <a:p>
                      <a:pPr marL="285750" marR="0" lvl="0" indent="-171450" algn="l" defTabSz="914400" rtl="0" eaLnBrk="1" fontAlgn="base" latinLnBrk="0" hangingPunct="1">
                        <a:lnSpc>
                          <a:spcPct val="90000"/>
                        </a:lnSpc>
                        <a:spcBef>
                          <a:spcPct val="0"/>
                        </a:spcBef>
                        <a:spcAft>
                          <a:spcPct val="0"/>
                        </a:spcAft>
                        <a:buClr>
                          <a:schemeClr val="tx1"/>
                        </a:buClr>
                        <a:buSzTx/>
                        <a:buFont typeface="Arial" panose="020B0604020202020204" pitchFamily="34" charset="0"/>
                        <a:buChar char="•"/>
                        <a:tabLst/>
                      </a:pPr>
                      <a:r>
                        <a:rPr kumimoji="0" lang="en-US" sz="1400" b="0" i="0" u="none" strike="noStrike" kern="1200" cap="none" normalizeH="0" baseline="0" dirty="0">
                          <a:ln>
                            <a:noFill/>
                          </a:ln>
                          <a:solidFill>
                            <a:schemeClr val="tx1"/>
                          </a:solidFill>
                          <a:effectLst/>
                          <a:latin typeface="Poppins" pitchFamily="2" charset="77"/>
                          <a:ea typeface="+mn-ea"/>
                          <a:cs typeface="Poppins" pitchFamily="2" charset="77"/>
                        </a:rPr>
                        <a:t>18-mo PFS rate,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39.7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844938657"/>
                  </a:ext>
                </a:extLst>
              </a:tr>
            </a:tbl>
          </a:graphicData>
        </a:graphic>
      </p:graphicFrame>
      <p:sp>
        <p:nvSpPr>
          <p:cNvPr id="12" name="TextBox 11">
            <a:extLst>
              <a:ext uri="{FF2B5EF4-FFF2-40B4-BE49-F238E27FC236}">
                <a16:creationId xmlns:a16="http://schemas.microsoft.com/office/drawing/2014/main" id="{41451136-008E-40E7-62F8-D3BC5EDFA588}"/>
              </a:ext>
            </a:extLst>
          </p:cNvPr>
          <p:cNvSpPr txBox="1"/>
          <p:nvPr/>
        </p:nvSpPr>
        <p:spPr bwMode="auto">
          <a:xfrm>
            <a:off x="5871518" y="5496272"/>
            <a:ext cx="421803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latin typeface="Poppins" pitchFamily="2" charset="77"/>
                <a:cs typeface="Poppins" pitchFamily="2" charset="77"/>
              </a:rPr>
              <a:t>Median CNS PFS by ICR (n = 30): 15.5 mo</a:t>
            </a:r>
          </a:p>
        </p:txBody>
      </p:sp>
    </p:spTree>
    <p:extLst>
      <p:ext uri="{BB962C8B-B14F-4D97-AF65-F5344CB8AC3E}">
        <p14:creationId xmlns:p14="http://schemas.microsoft.com/office/powerpoint/2010/main" val="24138991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BFC59-439B-A7AA-E7EB-53E9A8D84CD6}"/>
            </a:ext>
          </a:extLst>
        </p:cNvPr>
        <p:cNvGrpSpPr/>
        <p:nvPr/>
      </p:nvGrpSpPr>
      <p:grpSpPr>
        <a:xfrm>
          <a:off x="0" y="0"/>
          <a:ext cx="0" cy="0"/>
          <a:chOff x="0" y="0"/>
          <a:chExt cx="0" cy="0"/>
        </a:xfrm>
      </p:grpSpPr>
      <p:sp>
        <p:nvSpPr>
          <p:cNvPr id="11266" name="Title 2">
            <a:extLst>
              <a:ext uri="{FF2B5EF4-FFF2-40B4-BE49-F238E27FC236}">
                <a16:creationId xmlns:a16="http://schemas.microsoft.com/office/drawing/2014/main" id="{98E3511E-0A37-F273-E0CF-FC3B5171032F}"/>
              </a:ext>
            </a:extLst>
          </p:cNvPr>
          <p:cNvSpPr>
            <a:spLocks noGrp="1"/>
          </p:cNvSpPr>
          <p:nvPr>
            <p:ph type="title"/>
          </p:nvPr>
        </p:nvSpPr>
        <p:spPr>
          <a:xfrm>
            <a:off x="228600" y="1601788"/>
            <a:ext cx="11118850" cy="1113125"/>
          </a:xfrm>
        </p:spPr>
        <p:txBody>
          <a:bodyPr>
            <a:spAutoFit/>
          </a:bodyPr>
          <a:lstStyle/>
          <a:p>
            <a:r>
              <a:rPr lang="en-US" altLang="en-US" sz="4000" dirty="0"/>
              <a:t>Management of Treatment-Emergent Adverse Events</a:t>
            </a:r>
          </a:p>
        </p:txBody>
      </p:sp>
    </p:spTree>
    <p:extLst>
      <p:ext uri="{BB962C8B-B14F-4D97-AF65-F5344CB8AC3E}">
        <p14:creationId xmlns:p14="http://schemas.microsoft.com/office/powerpoint/2010/main" val="125186653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85888CF0-7173-AA6C-9245-E599B1833FCD}"/>
              </a:ext>
            </a:extLst>
          </p:cNvPr>
          <p:cNvSpPr>
            <a:spLocks noGrp="1"/>
          </p:cNvSpPr>
          <p:nvPr>
            <p:ph idx="1"/>
          </p:nvPr>
        </p:nvSpPr>
        <p:spPr>
          <a:xfrm>
            <a:off x="231775" y="1335088"/>
            <a:ext cx="5942254" cy="4756150"/>
          </a:xfrm>
        </p:spPr>
        <p:txBody>
          <a:bodyPr/>
          <a:lstStyle/>
          <a:p>
            <a:pPr lvl="1">
              <a:lnSpc>
                <a:spcPct val="100000"/>
              </a:lnSpc>
              <a:spcBef>
                <a:spcPts val="1600"/>
              </a:spcBef>
            </a:pPr>
            <a:r>
              <a:rPr lang="en-US" sz="2200" dirty="0"/>
              <a:t>Hold ADC until there is more information</a:t>
            </a:r>
          </a:p>
          <a:p>
            <a:pPr lvl="1">
              <a:lnSpc>
                <a:spcPct val="100000"/>
              </a:lnSpc>
              <a:spcBef>
                <a:spcPts val="1600"/>
              </a:spcBef>
            </a:pPr>
            <a:r>
              <a:rPr lang="en-US" sz="2200" dirty="0"/>
              <a:t>History and physical exam</a:t>
            </a:r>
          </a:p>
          <a:p>
            <a:pPr lvl="1">
              <a:lnSpc>
                <a:spcPct val="100000"/>
              </a:lnSpc>
              <a:spcBef>
                <a:spcPts val="1600"/>
              </a:spcBef>
            </a:pPr>
            <a:r>
              <a:rPr lang="en-US" sz="2200" noProof="0" dirty="0"/>
              <a:t>Rule out other causes of ILD (eg, other drugs </a:t>
            </a:r>
            <a:r>
              <a:rPr lang="en-US" sz="2200" dirty="0"/>
              <a:t>or RT toxicity</a:t>
            </a:r>
            <a:r>
              <a:rPr lang="en-US" sz="2200" noProof="0" dirty="0"/>
              <a:t>) and other pathologies with similar presentation (eg, infection, PD, or PE)</a:t>
            </a:r>
          </a:p>
          <a:p>
            <a:pPr lvl="2">
              <a:lnSpc>
                <a:spcPct val="100000"/>
              </a:lnSpc>
              <a:spcBef>
                <a:spcPts val="1600"/>
              </a:spcBef>
            </a:pPr>
            <a:r>
              <a:rPr lang="en-US" sz="2000" dirty="0"/>
              <a:t>High-resolution CT scan of chest</a:t>
            </a:r>
          </a:p>
          <a:p>
            <a:pPr lvl="2">
              <a:lnSpc>
                <a:spcPct val="100000"/>
              </a:lnSpc>
              <a:spcBef>
                <a:spcPts val="1600"/>
              </a:spcBef>
            </a:pPr>
            <a:r>
              <a:rPr lang="en-US" sz="2000" dirty="0"/>
              <a:t>Pulmonology consult with pulmonary function testing</a:t>
            </a:r>
          </a:p>
          <a:p>
            <a:pPr lvl="2">
              <a:lnSpc>
                <a:spcPct val="100000"/>
              </a:lnSpc>
              <a:spcBef>
                <a:spcPts val="1600"/>
              </a:spcBef>
            </a:pPr>
            <a:r>
              <a:rPr lang="en-US" sz="2000" dirty="0"/>
              <a:t>Bronchoscopy and BAL ± transbronchial lung biopsy</a:t>
            </a:r>
          </a:p>
          <a:p>
            <a:pPr>
              <a:spcBef>
                <a:spcPts val="1600"/>
              </a:spcBef>
            </a:pPr>
            <a:endParaRPr lang="en-US" sz="2200" noProof="0" dirty="0"/>
          </a:p>
          <a:p>
            <a:pPr>
              <a:spcBef>
                <a:spcPts val="1600"/>
              </a:spcBef>
            </a:pPr>
            <a:endParaRPr lang="en-US" sz="2200" dirty="0"/>
          </a:p>
        </p:txBody>
      </p:sp>
      <p:sp>
        <p:nvSpPr>
          <p:cNvPr id="3" name="Content Placeholder 2">
            <a:extLst>
              <a:ext uri="{FF2B5EF4-FFF2-40B4-BE49-F238E27FC236}">
                <a16:creationId xmlns:a16="http://schemas.microsoft.com/office/drawing/2014/main" id="{2419038F-7C78-572B-45E1-80ADC57B5447}"/>
              </a:ext>
            </a:extLst>
          </p:cNvPr>
          <p:cNvSpPr>
            <a:spLocks noGrp="1"/>
          </p:cNvSpPr>
          <p:nvPr>
            <p:ph idx="13"/>
          </p:nvPr>
        </p:nvSpPr>
        <p:spPr>
          <a:xfrm>
            <a:off x="6327216" y="1335810"/>
            <a:ext cx="5644122" cy="4754880"/>
          </a:xfrm>
        </p:spPr>
        <p:txBody>
          <a:bodyPr/>
          <a:lstStyle/>
          <a:p>
            <a:pPr lvl="1">
              <a:lnSpc>
                <a:spcPct val="100000"/>
              </a:lnSpc>
              <a:spcBef>
                <a:spcPts val="1600"/>
              </a:spcBef>
            </a:pPr>
            <a:r>
              <a:rPr lang="en-US" sz="2200" dirty="0"/>
              <a:t>Laboratory tests</a:t>
            </a:r>
          </a:p>
          <a:p>
            <a:pPr lvl="2">
              <a:lnSpc>
                <a:spcPct val="100000"/>
              </a:lnSpc>
              <a:spcBef>
                <a:spcPts val="1600"/>
              </a:spcBef>
            </a:pPr>
            <a:r>
              <a:rPr lang="en-US" sz="2000" dirty="0"/>
              <a:t>CBC, liver and kidney function tests, electrolytes, CRP, ESR, procalcitonin, LDH, other</a:t>
            </a:r>
          </a:p>
          <a:p>
            <a:pPr lvl="2">
              <a:lnSpc>
                <a:spcPct val="100000"/>
              </a:lnSpc>
              <a:spcBef>
                <a:spcPts val="1600"/>
              </a:spcBef>
            </a:pPr>
            <a:r>
              <a:rPr lang="en-US" sz="2000" dirty="0"/>
              <a:t>Analysis for infection based on suspected pathogen (blood culture, expectorated sputum, urinary antigens, </a:t>
            </a:r>
            <a:r>
              <a:rPr lang="el-GR" sz="2000" dirty="0"/>
              <a:t>β-</a:t>
            </a:r>
            <a:r>
              <a:rPr lang="en-US" sz="2000" dirty="0"/>
              <a:t>D-glucan, other)</a:t>
            </a:r>
          </a:p>
          <a:p>
            <a:pPr lvl="2">
              <a:lnSpc>
                <a:spcPct val="100000"/>
              </a:lnSpc>
              <a:spcBef>
                <a:spcPts val="1600"/>
              </a:spcBef>
            </a:pPr>
            <a:r>
              <a:rPr lang="en-US" sz="2000" dirty="0"/>
              <a:t>Tumor markers and autoimmune antibodies, if indicated</a:t>
            </a:r>
          </a:p>
          <a:p>
            <a:pPr>
              <a:spcBef>
                <a:spcPts val="1600"/>
              </a:spcBef>
            </a:pPr>
            <a:endParaRPr lang="en-US" sz="2200" dirty="0"/>
          </a:p>
        </p:txBody>
      </p:sp>
      <p:sp>
        <p:nvSpPr>
          <p:cNvPr id="2" name="Title 1">
            <a:extLst>
              <a:ext uri="{FF2B5EF4-FFF2-40B4-BE49-F238E27FC236}">
                <a16:creationId xmlns:a16="http://schemas.microsoft.com/office/drawing/2014/main" id="{AE5EFF9C-43FC-13EC-433D-75D6A0B0DEA2}"/>
              </a:ext>
            </a:extLst>
          </p:cNvPr>
          <p:cNvSpPr>
            <a:spLocks noGrp="1"/>
          </p:cNvSpPr>
          <p:nvPr>
            <p:ph type="title"/>
          </p:nvPr>
        </p:nvSpPr>
        <p:spPr>
          <a:xfrm>
            <a:off x="231078" y="535756"/>
            <a:ext cx="11740260" cy="492944"/>
          </a:xfrm>
        </p:spPr>
        <p:txBody>
          <a:bodyPr/>
          <a:lstStyle/>
          <a:p>
            <a:r>
              <a:rPr lang="en-US" dirty="0"/>
              <a:t>Workup for Suspected ADC-Related ILD</a:t>
            </a:r>
          </a:p>
        </p:txBody>
      </p:sp>
      <p:sp>
        <p:nvSpPr>
          <p:cNvPr id="6" name="Content Placeholder 5">
            <a:extLst>
              <a:ext uri="{FF2B5EF4-FFF2-40B4-BE49-F238E27FC236}">
                <a16:creationId xmlns:a16="http://schemas.microsoft.com/office/drawing/2014/main" id="{20CB9991-60D5-070D-1204-5F9761C80241}"/>
              </a:ext>
            </a:extLst>
          </p:cNvPr>
          <p:cNvSpPr>
            <a:spLocks noGrp="1"/>
          </p:cNvSpPr>
          <p:nvPr>
            <p:ph sz="quarter" idx="10"/>
          </p:nvPr>
        </p:nvSpPr>
        <p:spPr>
          <a:xfrm>
            <a:off x="3559175" y="6302375"/>
            <a:ext cx="5732463" cy="327025"/>
          </a:xfrm>
        </p:spPr>
        <p:txBody>
          <a:bodyPr/>
          <a:lstStyle/>
          <a:p>
            <a:r>
              <a:rPr lang="en-US" altLang="en-US" dirty="0"/>
              <a:t>Tarantino. JAMA Oncol. 2021;7:1873.</a:t>
            </a:r>
          </a:p>
        </p:txBody>
      </p:sp>
    </p:spTree>
    <p:extLst>
      <p:ext uri="{BB962C8B-B14F-4D97-AF65-F5344CB8AC3E}">
        <p14:creationId xmlns:p14="http://schemas.microsoft.com/office/powerpoint/2010/main" val="54916393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567AED-7BE8-968A-3732-35784DCAE7AE}"/>
              </a:ext>
            </a:extLst>
          </p:cNvPr>
          <p:cNvSpPr>
            <a:spLocks noGrp="1"/>
          </p:cNvSpPr>
          <p:nvPr>
            <p:ph type="title"/>
          </p:nvPr>
        </p:nvSpPr>
        <p:spPr>
          <a:xfrm>
            <a:off x="231775" y="279784"/>
            <a:ext cx="11739563" cy="1004121"/>
          </a:xfrm>
        </p:spPr>
        <p:txBody>
          <a:bodyPr/>
          <a:lstStyle/>
          <a:p>
            <a:r>
              <a:rPr lang="en-US" altLang="ko-KR" dirty="0"/>
              <a:t>Guidelines for Management of ADC-Induced ILD</a:t>
            </a:r>
            <a:br>
              <a:rPr lang="en-US" altLang="ko-KR" dirty="0"/>
            </a:br>
            <a:endParaRPr lang="en-US" dirty="0"/>
          </a:p>
        </p:txBody>
      </p:sp>
      <p:sp>
        <p:nvSpPr>
          <p:cNvPr id="7" name="Content Placeholder 6">
            <a:extLst>
              <a:ext uri="{FF2B5EF4-FFF2-40B4-BE49-F238E27FC236}">
                <a16:creationId xmlns:a16="http://schemas.microsoft.com/office/drawing/2014/main" id="{8BAD7A86-AC1E-B2B3-7777-8D290444C774}"/>
              </a:ext>
            </a:extLst>
          </p:cNvPr>
          <p:cNvSpPr>
            <a:spLocks noGrp="1"/>
          </p:cNvSpPr>
          <p:nvPr>
            <p:ph sz="quarter" idx="10"/>
          </p:nvPr>
        </p:nvSpPr>
        <p:spPr>
          <a:xfrm>
            <a:off x="3559175" y="6302375"/>
            <a:ext cx="5732463" cy="327025"/>
          </a:xfrm>
        </p:spPr>
        <p:txBody>
          <a:bodyPr/>
          <a:lstStyle/>
          <a:p>
            <a:r>
              <a:rPr lang="en-US" altLang="en-US" dirty="0"/>
              <a:t>Powell. ESMO Open. 2022;7:100554. Trastuzumab deruxtecan PI.</a:t>
            </a:r>
          </a:p>
        </p:txBody>
      </p:sp>
      <p:graphicFrame>
        <p:nvGraphicFramePr>
          <p:cNvPr id="5" name="Table 4">
            <a:extLst>
              <a:ext uri="{FF2B5EF4-FFF2-40B4-BE49-F238E27FC236}">
                <a16:creationId xmlns:a16="http://schemas.microsoft.com/office/drawing/2014/main" id="{5DE2198A-A056-4630-D503-06CA463DAE1B}"/>
              </a:ext>
            </a:extLst>
          </p:cNvPr>
          <p:cNvGraphicFramePr>
            <a:graphicFrameLocks noGrp="1"/>
          </p:cNvGraphicFramePr>
          <p:nvPr>
            <p:extLst>
              <p:ext uri="{D42A27DB-BD31-4B8C-83A1-F6EECF244321}">
                <p14:modId xmlns:p14="http://schemas.microsoft.com/office/powerpoint/2010/main" val="2352741454"/>
              </p:ext>
            </p:extLst>
          </p:nvPr>
        </p:nvGraphicFramePr>
        <p:xfrm>
          <a:off x="0" y="797693"/>
          <a:ext cx="12191999" cy="5080254"/>
        </p:xfrm>
        <a:graphic>
          <a:graphicData uri="http://schemas.openxmlformats.org/drawingml/2006/table">
            <a:tbl>
              <a:tblPr firstRow="1" bandRow="1">
                <a:tableStyleId>{5C22544A-7EE6-4342-B048-85BDC9FD1C3A}</a:tableStyleId>
              </a:tblPr>
              <a:tblGrid>
                <a:gridCol w="1453415">
                  <a:extLst>
                    <a:ext uri="{9D8B030D-6E8A-4147-A177-3AD203B41FA5}">
                      <a16:colId xmlns:a16="http://schemas.microsoft.com/office/drawing/2014/main" val="1812797806"/>
                    </a:ext>
                  </a:extLst>
                </a:gridCol>
                <a:gridCol w="3176337">
                  <a:extLst>
                    <a:ext uri="{9D8B030D-6E8A-4147-A177-3AD203B41FA5}">
                      <a16:colId xmlns:a16="http://schemas.microsoft.com/office/drawing/2014/main" val="4075463601"/>
                    </a:ext>
                  </a:extLst>
                </a:gridCol>
                <a:gridCol w="3792353">
                  <a:extLst>
                    <a:ext uri="{9D8B030D-6E8A-4147-A177-3AD203B41FA5}">
                      <a16:colId xmlns:a16="http://schemas.microsoft.com/office/drawing/2014/main" val="2039844834"/>
                    </a:ext>
                  </a:extLst>
                </a:gridCol>
                <a:gridCol w="3769894">
                  <a:extLst>
                    <a:ext uri="{9D8B030D-6E8A-4147-A177-3AD203B41FA5}">
                      <a16:colId xmlns:a16="http://schemas.microsoft.com/office/drawing/2014/main" val="1571731420"/>
                    </a:ext>
                  </a:extLst>
                </a:gridCol>
              </a:tblGrid>
              <a:tr h="160184">
                <a:tc>
                  <a:txBody>
                    <a:bodyPr/>
                    <a:lstStyle/>
                    <a:p>
                      <a:pPr>
                        <a:lnSpc>
                          <a:spcPct val="90000"/>
                        </a:lnSpc>
                      </a:pPr>
                      <a:endParaRPr lang="en-US" sz="1400" dirty="0"/>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pPr algn="ctr">
                        <a:lnSpc>
                          <a:spcPct val="90000"/>
                        </a:lnSpc>
                      </a:pPr>
                      <a:r>
                        <a:rPr lang="en-US" sz="1400" dirty="0"/>
                        <a:t>Grade 1</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pPr algn="ctr">
                        <a:lnSpc>
                          <a:spcPct val="90000"/>
                        </a:lnSpc>
                      </a:pPr>
                      <a:r>
                        <a:rPr lang="en-US" sz="1400" dirty="0"/>
                        <a:t>Grade 2</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pPr algn="ctr">
                        <a:lnSpc>
                          <a:spcPct val="90000"/>
                        </a:lnSpc>
                      </a:pPr>
                      <a:r>
                        <a:rPr lang="en-US" sz="1400" dirty="0"/>
                        <a:t>Grade 3</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2401077622"/>
                  </a:ext>
                </a:extLst>
              </a:tr>
              <a:tr h="919766">
                <a:tc>
                  <a:txBody>
                    <a:bodyPr/>
                    <a:lstStyle/>
                    <a:p>
                      <a:pPr marL="0" marR="0" lvl="0" indent="0" algn="l" defTabSz="914400" rtl="0" eaLnBrk="1" fontAlgn="auto" latinLnBrk="0" hangingPunct="1">
                        <a:lnSpc>
                          <a:spcPct val="90000"/>
                        </a:lnSpc>
                        <a:spcBef>
                          <a:spcPts val="0"/>
                        </a:spcBef>
                        <a:spcAft>
                          <a:spcPts val="0"/>
                        </a:spcAft>
                        <a:buClrTx/>
                        <a:buSzTx/>
                        <a:buFontTx/>
                        <a:buNone/>
                        <a:tabLst/>
                        <a:defRPr/>
                      </a:pPr>
                      <a:r>
                        <a:rPr lang="en-US" sz="1400" dirty="0">
                          <a:solidFill>
                            <a:schemeClr val="tx1"/>
                          </a:solidFill>
                          <a:latin typeface="+mn-lt"/>
                        </a:rPr>
                        <a:t>Dose modification</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marL="285750" indent="-171450" algn="l">
                        <a:lnSpc>
                          <a:spcPct val="90000"/>
                        </a:lnSpc>
                        <a:buFont typeface="Arial" panose="020B0604020202020204" pitchFamily="34" charset="0"/>
                        <a:buChar char="•"/>
                        <a:tabLst/>
                      </a:pPr>
                      <a:r>
                        <a:rPr lang="en-US" sz="1400" dirty="0">
                          <a:solidFill>
                            <a:schemeClr val="tx1"/>
                          </a:solidFill>
                          <a:latin typeface="+mn-lt"/>
                        </a:rPr>
                        <a:t>Interrupt T-DXd dose</a:t>
                      </a:r>
                    </a:p>
                    <a:p>
                      <a:pPr marL="576263" lvl="1" indent="-173038" algn="l">
                        <a:lnSpc>
                          <a:spcPct val="90000"/>
                        </a:lnSpc>
                        <a:buFont typeface="Calibri" panose="020F0502020204030204" pitchFamily="34" charset="0"/>
                        <a:buChar char="–"/>
                        <a:tabLst/>
                      </a:pPr>
                      <a:r>
                        <a:rPr lang="en-US" sz="1400" dirty="0">
                          <a:solidFill>
                            <a:schemeClr val="tx1"/>
                          </a:solidFill>
                          <a:latin typeface="+mn-lt"/>
                        </a:rPr>
                        <a:t>If AE resolves in ≤28 days, resume at same dose</a:t>
                      </a:r>
                    </a:p>
                    <a:p>
                      <a:pPr marL="576263" lvl="1" indent="-173038" algn="l">
                        <a:lnSpc>
                          <a:spcPct val="90000"/>
                        </a:lnSpc>
                        <a:buFont typeface="Calibri" panose="020F0502020204030204" pitchFamily="34" charset="0"/>
                        <a:buChar char="–"/>
                        <a:tabLst/>
                      </a:pPr>
                      <a:r>
                        <a:rPr lang="en-US" sz="1400" dirty="0">
                          <a:solidFill>
                            <a:schemeClr val="tx1"/>
                          </a:solidFill>
                          <a:latin typeface="+mn-lt"/>
                        </a:rPr>
                        <a:t>If AE resolves in &gt;28 days, resume with reduced dose</a:t>
                      </a:r>
                    </a:p>
                    <a:p>
                      <a:pPr marL="285750" lvl="0" indent="-171450" algn="l" defTabSz="914400" rtl="0" eaLnBrk="1" latinLnBrk="0" hangingPunct="1">
                        <a:lnSpc>
                          <a:spcPct val="90000"/>
                        </a:lnSpc>
                        <a:buFont typeface="Arial" panose="020B0604020202020204" pitchFamily="34" charset="0"/>
                        <a:buChar char="•"/>
                        <a:tabLst/>
                      </a:pPr>
                      <a:r>
                        <a:rPr lang="en-US" sz="1400" b="1" kern="1200" dirty="0">
                          <a:solidFill>
                            <a:schemeClr val="tx1"/>
                          </a:solidFill>
                          <a:latin typeface="+mn-lt"/>
                          <a:ea typeface="+mn-ea"/>
                          <a:cs typeface="+mn-cs"/>
                        </a:rPr>
                        <a:t>Discontinue T-DXd </a:t>
                      </a:r>
                      <a:r>
                        <a:rPr lang="en-US" sz="1400" kern="1200" dirty="0">
                          <a:solidFill>
                            <a:schemeClr val="tx1"/>
                          </a:solidFill>
                          <a:latin typeface="+mn-lt"/>
                          <a:ea typeface="+mn-ea"/>
                          <a:cs typeface="+mn-cs"/>
                        </a:rPr>
                        <a:t>if ILD occurs after Day 22 and does not resolve within 49 days of the last infusion</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marL="0" indent="0" algn="ctr">
                        <a:lnSpc>
                          <a:spcPct val="90000"/>
                        </a:lnSpc>
                        <a:buFont typeface="Wingdings" panose="05000000000000000000" pitchFamily="2" charset="2"/>
                        <a:buNone/>
                      </a:pPr>
                      <a:r>
                        <a:rPr lang="en-US" sz="1400" b="1" dirty="0">
                          <a:solidFill>
                            <a:schemeClr val="tx1"/>
                          </a:solidFill>
                          <a:latin typeface="+mn-lt"/>
                        </a:rPr>
                        <a:t>Permanently discontinue T-DXd</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marL="0" indent="0" algn="ctr">
                        <a:lnSpc>
                          <a:spcPct val="90000"/>
                        </a:lnSpc>
                        <a:buFont typeface="Wingdings" panose="05000000000000000000" pitchFamily="2" charset="2"/>
                        <a:buNone/>
                      </a:pPr>
                      <a:r>
                        <a:rPr lang="en-US" sz="1400" b="1" dirty="0">
                          <a:solidFill>
                            <a:schemeClr val="tx1"/>
                          </a:solidFill>
                          <a:latin typeface="+mn-lt"/>
                        </a:rPr>
                        <a:t>Permanently discontinue T-DXd</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340121679"/>
                  </a:ext>
                </a:extLst>
              </a:tr>
              <a:tr h="1462324">
                <a:tc>
                  <a:txBody>
                    <a:bodyPr/>
                    <a:lstStyle/>
                    <a:p>
                      <a:pPr marL="0" marR="0" lvl="0" indent="0" algn="l" defTabSz="914400" rtl="0" eaLnBrk="1" fontAlgn="auto" latinLnBrk="0" hangingPunct="1">
                        <a:lnSpc>
                          <a:spcPct val="90000"/>
                        </a:lnSpc>
                        <a:spcBef>
                          <a:spcPts val="0"/>
                        </a:spcBef>
                        <a:spcAft>
                          <a:spcPts val="0"/>
                        </a:spcAft>
                        <a:buClrTx/>
                        <a:buSzTx/>
                        <a:buFontTx/>
                        <a:buNone/>
                        <a:tabLst/>
                        <a:defRPr/>
                      </a:pPr>
                      <a:r>
                        <a:rPr lang="en-US" sz="1400" dirty="0">
                          <a:solidFill>
                            <a:schemeClr val="tx1"/>
                          </a:solidFill>
                          <a:latin typeface="+mn-lt"/>
                        </a:rPr>
                        <a:t>Toxicity management</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tc>
                  <a:txBody>
                    <a:bodyPr/>
                    <a:lstStyle/>
                    <a:p>
                      <a:pPr marL="285750" indent="-171450" algn="l" defTabSz="914400" rtl="0" eaLnBrk="1" latinLnBrk="0" hangingPunct="1">
                        <a:lnSpc>
                          <a:spcPct val="90000"/>
                        </a:lnSpc>
                        <a:buFont typeface="Arial" panose="020B0604020202020204" pitchFamily="34" charset="0"/>
                        <a:buChar char="•"/>
                        <a:tabLst/>
                      </a:pPr>
                      <a:r>
                        <a:rPr lang="en-US" sz="1400" kern="1200" dirty="0">
                          <a:solidFill>
                            <a:schemeClr val="tx1"/>
                          </a:solidFill>
                          <a:latin typeface="+mn-lt"/>
                          <a:ea typeface="+mn-ea"/>
                          <a:cs typeface="+mn-cs"/>
                        </a:rPr>
                        <a:t>Monitor closely and monitor for onset of symptoms and pulse oximetry</a:t>
                      </a:r>
                    </a:p>
                    <a:p>
                      <a:pPr marL="285750" indent="-171450" algn="l" defTabSz="914400" rtl="0" eaLnBrk="1" latinLnBrk="0" hangingPunct="1">
                        <a:lnSpc>
                          <a:spcPct val="90000"/>
                        </a:lnSpc>
                        <a:buFont typeface="Arial" panose="020B0604020202020204" pitchFamily="34" charset="0"/>
                        <a:buChar char="•"/>
                        <a:tabLst/>
                      </a:pPr>
                      <a:r>
                        <a:rPr lang="en-US" sz="1400" kern="1200" dirty="0">
                          <a:solidFill>
                            <a:schemeClr val="tx1"/>
                          </a:solidFill>
                          <a:latin typeface="+mn-lt"/>
                          <a:ea typeface="+mn-ea"/>
                          <a:cs typeface="+mn-cs"/>
                        </a:rPr>
                        <a:t>Consider imaging in 1-2 wk</a:t>
                      </a:r>
                    </a:p>
                    <a:p>
                      <a:pPr marL="285750" indent="-171450" algn="l" defTabSz="914400" rtl="0" eaLnBrk="1" latinLnBrk="0" hangingPunct="1">
                        <a:lnSpc>
                          <a:spcPct val="90000"/>
                        </a:lnSpc>
                        <a:buFont typeface="Arial" panose="020B0604020202020204" pitchFamily="34" charset="0"/>
                        <a:buChar char="•"/>
                        <a:tabLst/>
                      </a:pPr>
                      <a:r>
                        <a:rPr lang="en-US" sz="1400" kern="1200" dirty="0">
                          <a:solidFill>
                            <a:schemeClr val="tx1"/>
                          </a:solidFill>
                          <a:latin typeface="+mn-lt"/>
                          <a:ea typeface="+mn-ea"/>
                          <a:cs typeface="+mn-cs"/>
                        </a:rPr>
                        <a:t>Consider corticosteroid treatment (eg, prednisone ≥0.5 mg/kg/day) followed by gradual taper for ≥4 wk</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tc>
                  <a:txBody>
                    <a:bodyPr/>
                    <a:lstStyle/>
                    <a:p>
                      <a:pPr marL="285750" marR="0" lvl="0" indent="-171450" algn="l" defTabSz="914400" rtl="0" eaLnBrk="1" fontAlgn="auto" latinLnBrk="0" hangingPunct="1">
                        <a:lnSpc>
                          <a:spcPct val="90000"/>
                        </a:lnSpc>
                        <a:spcBef>
                          <a:spcPts val="0"/>
                        </a:spcBef>
                        <a:spcAft>
                          <a:spcPts val="0"/>
                        </a:spcAft>
                        <a:buClrTx/>
                        <a:buSzTx/>
                        <a:buFont typeface="Arial" panose="020B0604020202020204" pitchFamily="34" charset="0"/>
                        <a:buChar char="•"/>
                        <a:tabLst/>
                        <a:defRPr/>
                      </a:pPr>
                      <a:r>
                        <a:rPr lang="en-US" sz="1400" kern="1200" dirty="0">
                          <a:solidFill>
                            <a:schemeClr val="tx1"/>
                          </a:solidFill>
                          <a:latin typeface="+mn-lt"/>
                          <a:ea typeface="+mn-ea"/>
                          <a:cs typeface="+mn-cs"/>
                        </a:rPr>
                        <a:t>Promptly initiate corticosteroid treatment  (≥1 mg/﻿kg/﻿day prednisone or equivalent) for ≥14 days followed by gradual taper for ≥4 wk</a:t>
                      </a:r>
                    </a:p>
                    <a:p>
                      <a:pPr marL="285750" indent="-171450" algn="l" defTabSz="914400" rtl="0" eaLnBrk="1" latinLnBrk="0" hangingPunct="1">
                        <a:lnSpc>
                          <a:spcPct val="90000"/>
                        </a:lnSpc>
                        <a:buFont typeface="Arial" panose="020B0604020202020204" pitchFamily="34" charset="0"/>
                        <a:buChar char="•"/>
                        <a:tabLst/>
                      </a:pPr>
                      <a:r>
                        <a:rPr lang="en-US" sz="1400" kern="1200" dirty="0">
                          <a:solidFill>
                            <a:schemeClr val="tx1"/>
                          </a:solidFill>
                          <a:latin typeface="+mn-lt"/>
                          <a:ea typeface="+mn-ea"/>
                          <a:cs typeface="+mn-cs"/>
                        </a:rPr>
                        <a:t>Closely monitor symptoms</a:t>
                      </a:r>
                    </a:p>
                    <a:p>
                      <a:pPr marL="285750" indent="-171450" algn="l" defTabSz="914400" rtl="0" eaLnBrk="1" latinLnBrk="0" hangingPunct="1">
                        <a:lnSpc>
                          <a:spcPct val="90000"/>
                        </a:lnSpc>
                        <a:buFont typeface="Arial" panose="020B0604020202020204" pitchFamily="34" charset="0"/>
                        <a:buChar char="•"/>
                        <a:tabLst/>
                      </a:pPr>
                      <a:r>
                        <a:rPr lang="en-US" sz="1400" kern="1200" dirty="0">
                          <a:solidFill>
                            <a:schemeClr val="tx1"/>
                          </a:solidFill>
                          <a:latin typeface="+mn-lt"/>
                          <a:ea typeface="+mn-ea"/>
                          <a:cs typeface="+mn-cs"/>
                        </a:rPr>
                        <a:t>Repeat imaging as clinically indicated</a:t>
                      </a:r>
                    </a:p>
                    <a:p>
                      <a:pPr marL="285750" indent="-171450" algn="l" defTabSz="914400" rtl="0" eaLnBrk="1" latinLnBrk="0" hangingPunct="1">
                        <a:lnSpc>
                          <a:spcPct val="90000"/>
                        </a:lnSpc>
                        <a:buFont typeface="Arial" panose="020B0604020202020204" pitchFamily="34" charset="0"/>
                        <a:buChar char="•"/>
                        <a:tabLst/>
                      </a:pPr>
                      <a:r>
                        <a:rPr lang="en-US" sz="1400" kern="1200" dirty="0">
                          <a:solidFill>
                            <a:schemeClr val="tx1"/>
                          </a:solidFill>
                          <a:latin typeface="+mn-lt"/>
                          <a:ea typeface="+mn-ea"/>
                          <a:cs typeface="+mn-cs"/>
                        </a:rPr>
                        <a:t>If ILD worsens or fails to improve in </a:t>
                      </a:r>
                      <a:br>
                        <a:rPr lang="en-US" sz="1400" kern="1200" dirty="0">
                          <a:solidFill>
                            <a:schemeClr val="tx1"/>
                          </a:solidFill>
                          <a:latin typeface="+mn-lt"/>
                          <a:ea typeface="+mn-ea"/>
                          <a:cs typeface="+mn-cs"/>
                        </a:rPr>
                      </a:br>
                      <a:r>
                        <a:rPr lang="en-US" sz="1400" kern="1200" dirty="0">
                          <a:solidFill>
                            <a:schemeClr val="tx1"/>
                          </a:solidFill>
                          <a:latin typeface="+mn-lt"/>
                          <a:ea typeface="+mn-ea"/>
                          <a:cs typeface="+mn-cs"/>
                        </a:rPr>
                        <a:t>5 days, consider increasing steroids (eg, 2 mg/kg/day prednisone or equivalent) or switching to IV (eg, methylprednisolone)</a:t>
                      </a:r>
                    </a:p>
                    <a:p>
                      <a:pPr marL="285750" indent="-171450" algn="l" defTabSz="914400" rtl="0" eaLnBrk="1" latinLnBrk="0" hangingPunct="1">
                        <a:lnSpc>
                          <a:spcPct val="90000"/>
                        </a:lnSpc>
                        <a:buFont typeface="Arial" panose="020B0604020202020204" pitchFamily="34" charset="0"/>
                        <a:buChar char="•"/>
                        <a:tabLst/>
                      </a:pPr>
                      <a:r>
                        <a:rPr lang="en-US" sz="1400" kern="1200" dirty="0">
                          <a:solidFill>
                            <a:schemeClr val="tx1"/>
                          </a:solidFill>
                          <a:latin typeface="+mn-lt"/>
                          <a:ea typeface="+mn-ea"/>
                          <a:cs typeface="+mn-cs"/>
                        </a:rPr>
                        <a:t>Consider workup for other etiologies</a:t>
                      </a:r>
                    </a:p>
                    <a:p>
                      <a:pPr marL="285750" indent="-171450" algn="l" defTabSz="914400" rtl="0" eaLnBrk="1" latinLnBrk="0" hangingPunct="1">
                        <a:lnSpc>
                          <a:spcPct val="90000"/>
                        </a:lnSpc>
                        <a:buFont typeface="Arial" panose="020B0604020202020204" pitchFamily="34" charset="0"/>
                        <a:buChar char="•"/>
                        <a:tabLst/>
                      </a:pPr>
                      <a:r>
                        <a:rPr lang="en-US" sz="1400" kern="1200" dirty="0">
                          <a:solidFill>
                            <a:schemeClr val="tx1"/>
                          </a:solidFill>
                          <a:latin typeface="+mn-lt"/>
                          <a:ea typeface="+mn-ea"/>
                          <a:cs typeface="+mn-cs"/>
                        </a:rPr>
                        <a:t>Escalate care as indicated</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tc>
                  <a:txBody>
                    <a:bodyPr/>
                    <a:lstStyle/>
                    <a:p>
                      <a:pPr marL="285750" indent="-171450" algn="l" defTabSz="914400" rtl="0" eaLnBrk="1" latinLnBrk="0" hangingPunct="1">
                        <a:lnSpc>
                          <a:spcPct val="90000"/>
                        </a:lnSpc>
                        <a:buFont typeface="Arial" panose="020B0604020202020204" pitchFamily="34" charset="0"/>
                        <a:buChar char="•"/>
                        <a:tabLst/>
                      </a:pPr>
                      <a:r>
                        <a:rPr lang="en-US" sz="1400" kern="1200" dirty="0">
                          <a:solidFill>
                            <a:schemeClr val="tx1"/>
                          </a:solidFill>
                          <a:latin typeface="+mn-lt"/>
                          <a:ea typeface="+mn-ea"/>
                          <a:cs typeface="+mn-cs"/>
                        </a:rPr>
                        <a:t>Hospitalization required</a:t>
                      </a:r>
                    </a:p>
                    <a:p>
                      <a:pPr marL="285750" marR="0" lvl="0" indent="-171450" algn="l" defTabSz="914400" rtl="0" eaLnBrk="1" fontAlgn="auto" latinLnBrk="0" hangingPunct="1">
                        <a:lnSpc>
                          <a:spcPct val="90000"/>
                        </a:lnSpc>
                        <a:spcBef>
                          <a:spcPts val="0"/>
                        </a:spcBef>
                        <a:spcAft>
                          <a:spcPts val="0"/>
                        </a:spcAft>
                        <a:buClrTx/>
                        <a:buSzTx/>
                        <a:buFont typeface="Arial" panose="020B0604020202020204" pitchFamily="34" charset="0"/>
                        <a:buChar char="•"/>
                        <a:tabLst/>
                        <a:defRPr/>
                      </a:pPr>
                      <a:r>
                        <a:rPr lang="en-US" sz="1400" kern="1200" dirty="0">
                          <a:solidFill>
                            <a:schemeClr val="tx1"/>
                          </a:solidFill>
                          <a:latin typeface="+mn-lt"/>
                          <a:ea typeface="+mn-ea"/>
                          <a:cs typeface="+mn-cs"/>
                        </a:rPr>
                        <a:t>Promptly initiate high-dose IV methylprednisolone (500-1000 mg/day for 3 days) followed by </a:t>
                      </a:r>
                      <a:br>
                        <a:rPr lang="en-US" sz="1400" kern="1200" dirty="0">
                          <a:solidFill>
                            <a:schemeClr val="tx1"/>
                          </a:solidFill>
                          <a:latin typeface="+mn-lt"/>
                          <a:ea typeface="+mn-ea"/>
                          <a:cs typeface="+mn-cs"/>
                        </a:rPr>
                      </a:br>
                      <a:r>
                        <a:rPr lang="en-US" sz="1400" kern="1200" dirty="0">
                          <a:solidFill>
                            <a:schemeClr val="tx1"/>
                          </a:solidFill>
                          <a:latin typeface="+mn-lt"/>
                          <a:ea typeface="+mn-ea"/>
                          <a:cs typeface="+mn-cs"/>
                        </a:rPr>
                        <a:t>≥1 mg/﻿kg/﻿day prednisone (or equivalent) for ≥14 days or until resolution, followed by gradual taper for ≥4 wk</a:t>
                      </a:r>
                    </a:p>
                    <a:p>
                      <a:pPr marL="285750" marR="0" lvl="0" indent="-171450" algn="l" defTabSz="914400" rtl="0" eaLnBrk="1" fontAlgn="auto" latinLnBrk="0" hangingPunct="1">
                        <a:lnSpc>
                          <a:spcPct val="90000"/>
                        </a:lnSpc>
                        <a:spcBef>
                          <a:spcPts val="0"/>
                        </a:spcBef>
                        <a:spcAft>
                          <a:spcPts val="0"/>
                        </a:spcAft>
                        <a:buClrTx/>
                        <a:buSzTx/>
                        <a:buFont typeface="Arial" panose="020B0604020202020204" pitchFamily="34" charset="0"/>
                        <a:buChar char="•"/>
                        <a:tabLst/>
                        <a:defRPr/>
                      </a:pPr>
                      <a:r>
                        <a:rPr lang="en-US" sz="1400" kern="1200" dirty="0">
                          <a:solidFill>
                            <a:schemeClr val="tx1"/>
                          </a:solidFill>
                          <a:latin typeface="+mn-lt"/>
                          <a:ea typeface="+mn-ea"/>
                          <a:cs typeface="+mn-cs"/>
                        </a:rPr>
                        <a:t>Repeat imaging as clinically indicated</a:t>
                      </a:r>
                    </a:p>
                    <a:p>
                      <a:pPr marL="285750" marR="0" lvl="0" indent="-171450" algn="l" defTabSz="914400" rtl="0" eaLnBrk="1" fontAlgn="auto" latinLnBrk="0" hangingPunct="1">
                        <a:lnSpc>
                          <a:spcPct val="90000"/>
                        </a:lnSpc>
                        <a:spcBef>
                          <a:spcPts val="0"/>
                        </a:spcBef>
                        <a:spcAft>
                          <a:spcPts val="0"/>
                        </a:spcAft>
                        <a:buClrTx/>
                        <a:buSzTx/>
                        <a:buFont typeface="Arial" panose="020B0604020202020204" pitchFamily="34" charset="0"/>
                        <a:buChar char="•"/>
                        <a:tabLst/>
                        <a:defRPr/>
                      </a:pPr>
                      <a:r>
                        <a:rPr lang="en-US" sz="1400" kern="1200" dirty="0">
                          <a:solidFill>
                            <a:schemeClr val="tx1"/>
                          </a:solidFill>
                          <a:latin typeface="+mn-lt"/>
                          <a:ea typeface="+mn-ea"/>
                          <a:cs typeface="+mn-cs"/>
                        </a:rPr>
                        <a:t>If ILD fails to improve within 3-5 days</a:t>
                      </a:r>
                    </a:p>
                    <a:p>
                      <a:pPr marL="576263" lvl="1" indent="-173038" algn="l" defTabSz="914400" rtl="0" eaLnBrk="1" latinLnBrk="0" hangingPunct="1">
                        <a:lnSpc>
                          <a:spcPct val="90000"/>
                        </a:lnSpc>
                        <a:buFont typeface="Calibri" panose="020F0502020204030204" pitchFamily="34" charset="0"/>
                        <a:buChar char="–"/>
                        <a:tabLst/>
                      </a:pPr>
                      <a:r>
                        <a:rPr lang="en-US" sz="1400" kern="1200" dirty="0">
                          <a:solidFill>
                            <a:schemeClr val="tx1"/>
                          </a:solidFill>
                          <a:latin typeface="+mn-lt"/>
                          <a:ea typeface="+mn-ea"/>
                          <a:cs typeface="+mn-cs"/>
                        </a:rPr>
                        <a:t>Consider workup for other etiologies</a:t>
                      </a:r>
                    </a:p>
                    <a:p>
                      <a:pPr marL="576263" lvl="1" indent="-173038" algn="l" defTabSz="914400" rtl="0" eaLnBrk="1" latinLnBrk="0" hangingPunct="1">
                        <a:lnSpc>
                          <a:spcPct val="90000"/>
                        </a:lnSpc>
                        <a:buFont typeface="Calibri" panose="020F0502020204030204" pitchFamily="34" charset="0"/>
                        <a:buChar char="–"/>
                        <a:tabLst/>
                      </a:pPr>
                      <a:r>
                        <a:rPr lang="en-US" sz="1400" kern="1200" dirty="0">
                          <a:solidFill>
                            <a:schemeClr val="tx1"/>
                          </a:solidFill>
                          <a:latin typeface="+mn-lt"/>
                          <a:ea typeface="+mn-ea"/>
                          <a:cs typeface="+mn-cs"/>
                        </a:rPr>
                        <a:t>Consider additional immunosuppressants</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77304735"/>
                  </a:ext>
                </a:extLst>
              </a:tr>
            </a:tbl>
          </a:graphicData>
        </a:graphic>
      </p:graphicFrame>
      <p:sp>
        <p:nvSpPr>
          <p:cNvPr id="8" name="Rectangle 7">
            <a:extLst>
              <a:ext uri="{FF2B5EF4-FFF2-40B4-BE49-F238E27FC236}">
                <a16:creationId xmlns:a16="http://schemas.microsoft.com/office/drawing/2014/main" id="{B62B805A-ACDE-896D-7128-C047F27E272A}"/>
              </a:ext>
            </a:extLst>
          </p:cNvPr>
          <p:cNvSpPr/>
          <p:nvPr/>
        </p:nvSpPr>
        <p:spPr bwMode="auto">
          <a:xfrm>
            <a:off x="228600" y="5860716"/>
            <a:ext cx="11742738" cy="470567"/>
          </a:xfrm>
          <a:prstGeom prst="rect">
            <a:avLst/>
          </a:prstGeom>
          <a:noFill/>
          <a:ln w="0">
            <a:noFill/>
            <a:miter lim="800000"/>
            <a:headEnd/>
            <a:tailEnd/>
          </a:ln>
        </p:spPr>
        <p:txBody>
          <a:bodyPr rtlCol="0" anchor="t"/>
          <a:lstStyle/>
          <a:p>
            <a:pPr marL="0" marR="0" lvl="0" indent="0" algn="ctr" defTabSz="914400" rtl="0" eaLnBrk="0" fontAlgn="base" latinLnBrk="0" hangingPunct="0">
              <a:lnSpc>
                <a:spcPct val="100000"/>
              </a:lnSpc>
              <a:spcBef>
                <a:spcPct val="0"/>
              </a:spcBef>
              <a:spcAft>
                <a:spcPct val="0"/>
              </a:spcAft>
              <a:buClr>
                <a:srgbClr val="000000"/>
              </a:buClr>
              <a:buSzTx/>
              <a:buFontTx/>
              <a:buNone/>
              <a:tabLst/>
              <a:defRPr/>
            </a:pPr>
            <a:r>
              <a:rPr kumimoji="0" lang="en-US" sz="1500" b="1" i="0" u="none" strike="noStrike" kern="1200" cap="none" spc="0" normalizeH="0" baseline="0" noProof="0" dirty="0">
                <a:ln>
                  <a:noFill/>
                </a:ln>
                <a:solidFill>
                  <a:srgbClr val="E1471D"/>
                </a:solidFill>
                <a:effectLst/>
                <a:uLnTx/>
                <a:uFillTx/>
                <a:latin typeface="Poppins" pitchFamily="2" charset="77"/>
                <a:cs typeface="Poppins" pitchFamily="2" charset="77"/>
              </a:rPr>
              <a:t>Dose reductions: starting dose 5.4 mg/kg </a:t>
            </a:r>
            <a:r>
              <a:rPr kumimoji="0" lang="en-US" sz="1500" b="1" i="0" u="none" strike="noStrike" kern="1200" cap="none" spc="0" normalizeH="0" baseline="0" noProof="0" dirty="0">
                <a:ln>
                  <a:noFill/>
                </a:ln>
                <a:solidFill>
                  <a:srgbClr val="E1471D"/>
                </a:solidFill>
                <a:effectLst/>
                <a:uLnTx/>
                <a:uFillTx/>
                <a:latin typeface="Poppins" pitchFamily="2" charset="77"/>
                <a:cs typeface="Poppins" pitchFamily="2" charset="77"/>
                <a:sym typeface="Wingdings" panose="05000000000000000000" pitchFamily="2" charset="2"/>
              </a:rPr>
              <a:t> dose reduction 1: 4.4 mg/kg  dose reduction 2: 3.2 mg/kg  discontinue</a:t>
            </a:r>
          </a:p>
          <a:p>
            <a:pPr marL="0" marR="0" lvl="0" indent="0" algn="ctr" defTabSz="914400" rtl="0" eaLnBrk="0" fontAlgn="base" latinLnBrk="0" hangingPunct="0">
              <a:lnSpc>
                <a:spcPct val="100000"/>
              </a:lnSpc>
              <a:spcBef>
                <a:spcPct val="0"/>
              </a:spcBef>
              <a:spcAft>
                <a:spcPct val="0"/>
              </a:spcAft>
              <a:buClr>
                <a:srgbClr val="000000"/>
              </a:buClr>
              <a:buSzTx/>
              <a:buFontTx/>
              <a:buNone/>
              <a:tabLst/>
              <a:defRPr/>
            </a:pPr>
            <a:r>
              <a:rPr lang="en-US" sz="1500" b="1" dirty="0">
                <a:solidFill>
                  <a:srgbClr val="E1471D"/>
                </a:solidFill>
                <a:latin typeface="Poppins" pitchFamily="2" charset="77"/>
                <a:cs typeface="Poppins" pitchFamily="2" charset="77"/>
                <a:sym typeface="Wingdings" panose="05000000000000000000" pitchFamily="2" charset="2"/>
              </a:rPr>
              <a:t>Do not re-escalate after dose reduction</a:t>
            </a:r>
            <a:endParaRPr kumimoji="0" lang="en-US" sz="1500" b="1" i="0" u="none" strike="noStrike" kern="1200" cap="none" spc="0" normalizeH="0" baseline="0" noProof="0" dirty="0">
              <a:ln>
                <a:noFill/>
              </a:ln>
              <a:solidFill>
                <a:srgbClr val="E1471D"/>
              </a:solidFill>
              <a:effectLst/>
              <a:uLnTx/>
              <a:uFillTx/>
              <a:latin typeface="Poppins" pitchFamily="2" charset="77"/>
              <a:cs typeface="Poppins" pitchFamily="2" charset="77"/>
            </a:endParaRPr>
          </a:p>
        </p:txBody>
      </p:sp>
    </p:spTree>
    <p:extLst>
      <p:ext uri="{BB962C8B-B14F-4D97-AF65-F5344CB8AC3E}">
        <p14:creationId xmlns:p14="http://schemas.microsoft.com/office/powerpoint/2010/main" val="240569313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2F7A68-72AE-EFAB-D9B0-DD2F6B09B4DC}"/>
              </a:ext>
            </a:extLst>
          </p:cNvPr>
          <p:cNvSpPr>
            <a:spLocks noGrp="1"/>
          </p:cNvSpPr>
          <p:nvPr>
            <p:ph type="title"/>
          </p:nvPr>
        </p:nvSpPr>
        <p:spPr>
          <a:xfrm>
            <a:off x="231078" y="535756"/>
            <a:ext cx="11740260" cy="492944"/>
          </a:xfrm>
        </p:spPr>
        <p:txBody>
          <a:bodyPr/>
          <a:lstStyle/>
          <a:p>
            <a:r>
              <a:rPr lang="en-US" dirty="0"/>
              <a:t>T-DXd: </a:t>
            </a:r>
            <a:r>
              <a:rPr lang="en-US" dirty="0">
                <a:solidFill>
                  <a:schemeClr val="accent1"/>
                </a:solidFill>
              </a:rPr>
              <a:t>Common</a:t>
            </a:r>
            <a:r>
              <a:rPr lang="en-US" dirty="0"/>
              <a:t> and </a:t>
            </a:r>
            <a:r>
              <a:rPr lang="en-US" dirty="0">
                <a:solidFill>
                  <a:schemeClr val="accent6"/>
                </a:solidFill>
              </a:rPr>
              <a:t>Notable</a:t>
            </a:r>
            <a:r>
              <a:rPr lang="en-US" dirty="0"/>
              <a:t> AEs in NSCLC (Any Grade)</a:t>
            </a:r>
          </a:p>
        </p:txBody>
      </p:sp>
      <p:sp>
        <p:nvSpPr>
          <p:cNvPr id="8" name="Content Placeholder 7">
            <a:extLst>
              <a:ext uri="{FF2B5EF4-FFF2-40B4-BE49-F238E27FC236}">
                <a16:creationId xmlns:a16="http://schemas.microsoft.com/office/drawing/2014/main" id="{0EB8E59F-5C51-4928-F293-AE795F63A130}"/>
              </a:ext>
            </a:extLst>
          </p:cNvPr>
          <p:cNvSpPr>
            <a:spLocks noGrp="1"/>
          </p:cNvSpPr>
          <p:nvPr>
            <p:ph sz="quarter" idx="10"/>
          </p:nvPr>
        </p:nvSpPr>
        <p:spPr>
          <a:xfrm>
            <a:off x="3559175" y="6302375"/>
            <a:ext cx="5732463" cy="327025"/>
          </a:xfrm>
        </p:spPr>
        <p:txBody>
          <a:bodyPr/>
          <a:lstStyle/>
          <a:p>
            <a:r>
              <a:rPr lang="en-US" altLang="en-US" dirty="0"/>
              <a:t>Li. ESMO 2021. Abstr LBA45.</a:t>
            </a:r>
            <a:r>
              <a:rPr lang="fr-FR" altLang="en-US" dirty="0"/>
              <a:t> Goto. JCO. 2023;41:4852. </a:t>
            </a:r>
            <a:r>
              <a:rPr lang="en-US" altLang="en-US" dirty="0"/>
              <a:t>Jänne. WCLC 2023. Abstr MA13.10. </a:t>
            </a:r>
          </a:p>
        </p:txBody>
      </p:sp>
      <p:pic>
        <p:nvPicPr>
          <p:cNvPr id="44" name="Picture 43">
            <a:extLst>
              <a:ext uri="{FF2B5EF4-FFF2-40B4-BE49-F238E27FC236}">
                <a16:creationId xmlns:a16="http://schemas.microsoft.com/office/drawing/2014/main" id="{2CF459B9-67D9-0717-DE0D-F663EB38E0E1}"/>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4262243" y="1188555"/>
            <a:ext cx="3500729" cy="5200022"/>
          </a:xfrm>
          <a:prstGeom prst="rect">
            <a:avLst/>
          </a:prstGeom>
        </p:spPr>
      </p:pic>
      <p:cxnSp>
        <p:nvCxnSpPr>
          <p:cNvPr id="48" name="Straight Connector 47">
            <a:extLst>
              <a:ext uri="{FF2B5EF4-FFF2-40B4-BE49-F238E27FC236}">
                <a16:creationId xmlns:a16="http://schemas.microsoft.com/office/drawing/2014/main" id="{8F6CCA03-D90E-98C2-230D-4AAAE48DA8B7}"/>
              </a:ext>
            </a:extLst>
          </p:cNvPr>
          <p:cNvCxnSpPr/>
          <p:nvPr/>
        </p:nvCxnSpPr>
        <p:spPr bwMode="auto">
          <a:xfrm flipH="1">
            <a:off x="4728754" y="1467895"/>
            <a:ext cx="1045029" cy="0"/>
          </a:xfrm>
          <a:prstGeom prst="line">
            <a:avLst/>
          </a:prstGeom>
          <a:noFill/>
          <a:ln w="15875" cap="flat" cmpd="sng" algn="ctr">
            <a:solidFill>
              <a:schemeClr val="tx1"/>
            </a:solidFill>
            <a:prstDash val="solid"/>
            <a:round/>
            <a:headEnd type="oval" w="med" len="med"/>
            <a:tailEnd type="none" w="med" len="med"/>
          </a:ln>
          <a:effectLst/>
        </p:spPr>
      </p:cxnSp>
      <p:sp>
        <p:nvSpPr>
          <p:cNvPr id="50" name="TextBox 49">
            <a:extLst>
              <a:ext uri="{FF2B5EF4-FFF2-40B4-BE49-F238E27FC236}">
                <a16:creationId xmlns:a16="http://schemas.microsoft.com/office/drawing/2014/main" id="{A5DB2204-A8C2-C876-7530-32961A284F2E}"/>
              </a:ext>
            </a:extLst>
          </p:cNvPr>
          <p:cNvSpPr txBox="1"/>
          <p:nvPr/>
        </p:nvSpPr>
        <p:spPr bwMode="auto">
          <a:xfrm>
            <a:off x="1807619" y="1276698"/>
            <a:ext cx="295349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chemeClr val="accent1"/>
                </a:solidFill>
                <a:effectLst/>
                <a:uLnTx/>
                <a:uFillTx/>
                <a:latin typeface="Poppins" pitchFamily="2" charset="77"/>
                <a:cs typeface="Poppins" pitchFamily="2" charset="77"/>
              </a:rPr>
              <a:t>Alopecia: 22%-46%</a:t>
            </a:r>
          </a:p>
        </p:txBody>
      </p:sp>
      <p:cxnSp>
        <p:nvCxnSpPr>
          <p:cNvPr id="51" name="Straight Connector 50">
            <a:extLst>
              <a:ext uri="{FF2B5EF4-FFF2-40B4-BE49-F238E27FC236}">
                <a16:creationId xmlns:a16="http://schemas.microsoft.com/office/drawing/2014/main" id="{EF4A0826-4F88-0A88-0413-001556E1D8AC}"/>
              </a:ext>
            </a:extLst>
          </p:cNvPr>
          <p:cNvCxnSpPr>
            <a:cxnSpLocks/>
            <a:stCxn id="52" idx="1"/>
          </p:cNvCxnSpPr>
          <p:nvPr/>
        </p:nvCxnSpPr>
        <p:spPr bwMode="auto">
          <a:xfrm flipH="1">
            <a:off x="6882063" y="3160446"/>
            <a:ext cx="1155834" cy="0"/>
          </a:xfrm>
          <a:prstGeom prst="line">
            <a:avLst/>
          </a:prstGeom>
          <a:noFill/>
          <a:ln w="15875" cap="flat" cmpd="sng" algn="ctr">
            <a:solidFill>
              <a:schemeClr val="tx1"/>
            </a:solidFill>
            <a:prstDash val="solid"/>
            <a:round/>
            <a:headEnd type="none" w="med" len="med"/>
            <a:tailEnd type="oval" w="med" len="med"/>
          </a:ln>
          <a:effectLst/>
        </p:spPr>
      </p:cxnSp>
      <p:sp>
        <p:nvSpPr>
          <p:cNvPr id="52" name="TextBox 51">
            <a:extLst>
              <a:ext uri="{FF2B5EF4-FFF2-40B4-BE49-F238E27FC236}">
                <a16:creationId xmlns:a16="http://schemas.microsoft.com/office/drawing/2014/main" id="{6CAB8493-4759-9411-8D0B-14548A9421B8}"/>
              </a:ext>
            </a:extLst>
          </p:cNvPr>
          <p:cNvSpPr txBox="1"/>
          <p:nvPr/>
        </p:nvSpPr>
        <p:spPr bwMode="auto">
          <a:xfrm>
            <a:off x="8037897" y="2975780"/>
            <a:ext cx="305040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chemeClr val="accent6"/>
                </a:solidFill>
                <a:effectLst/>
                <a:uLnTx/>
                <a:uFillTx/>
                <a:latin typeface="Poppins" pitchFamily="2" charset="77"/>
                <a:cs typeface="Poppins" pitchFamily="2" charset="77"/>
              </a:rPr>
              <a:t>Neutropenia: 35%-43%</a:t>
            </a:r>
          </a:p>
        </p:txBody>
      </p:sp>
      <p:sp>
        <p:nvSpPr>
          <p:cNvPr id="53" name="TextBox 52">
            <a:extLst>
              <a:ext uri="{FF2B5EF4-FFF2-40B4-BE49-F238E27FC236}">
                <a16:creationId xmlns:a16="http://schemas.microsoft.com/office/drawing/2014/main" id="{E281092E-34C4-964A-9C73-E9D7B38FC8C6}"/>
              </a:ext>
            </a:extLst>
          </p:cNvPr>
          <p:cNvSpPr txBox="1"/>
          <p:nvPr/>
        </p:nvSpPr>
        <p:spPr bwMode="auto">
          <a:xfrm>
            <a:off x="1930453" y="2245135"/>
            <a:ext cx="283065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chemeClr val="accent1"/>
                </a:solidFill>
                <a:effectLst/>
                <a:uLnTx/>
                <a:uFillTx/>
                <a:latin typeface="Poppins" pitchFamily="2" charset="77"/>
                <a:cs typeface="Poppins" pitchFamily="2" charset="77"/>
              </a:rPr>
              <a:t>Fatigue: 45%-53%</a:t>
            </a:r>
          </a:p>
        </p:txBody>
      </p:sp>
      <p:cxnSp>
        <p:nvCxnSpPr>
          <p:cNvPr id="55" name="Straight Connector 54">
            <a:extLst>
              <a:ext uri="{FF2B5EF4-FFF2-40B4-BE49-F238E27FC236}">
                <a16:creationId xmlns:a16="http://schemas.microsoft.com/office/drawing/2014/main" id="{4E47460D-D96D-B371-1041-087B92997A3E}"/>
              </a:ext>
            </a:extLst>
          </p:cNvPr>
          <p:cNvCxnSpPr>
            <a:cxnSpLocks/>
          </p:cNvCxnSpPr>
          <p:nvPr/>
        </p:nvCxnSpPr>
        <p:spPr bwMode="auto">
          <a:xfrm flipH="1">
            <a:off x="4003765" y="4966171"/>
            <a:ext cx="1574075" cy="0"/>
          </a:xfrm>
          <a:prstGeom prst="line">
            <a:avLst/>
          </a:prstGeom>
          <a:noFill/>
          <a:ln w="15875" cap="flat" cmpd="sng" algn="ctr">
            <a:solidFill>
              <a:schemeClr val="tx1"/>
            </a:solidFill>
            <a:prstDash val="solid"/>
            <a:round/>
            <a:headEnd type="oval" w="med" len="med"/>
            <a:tailEnd type="none" w="med" len="med"/>
          </a:ln>
          <a:effectLst/>
        </p:spPr>
      </p:cxnSp>
      <p:sp>
        <p:nvSpPr>
          <p:cNvPr id="56" name="TextBox 55">
            <a:extLst>
              <a:ext uri="{FF2B5EF4-FFF2-40B4-BE49-F238E27FC236}">
                <a16:creationId xmlns:a16="http://schemas.microsoft.com/office/drawing/2014/main" id="{D05A5D75-3D71-FBAE-3E48-2279A6366BDA}"/>
              </a:ext>
            </a:extLst>
          </p:cNvPr>
          <p:cNvSpPr txBox="1"/>
          <p:nvPr/>
        </p:nvSpPr>
        <p:spPr bwMode="auto">
          <a:xfrm>
            <a:off x="228600" y="4764043"/>
            <a:ext cx="370331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chemeClr val="accent6"/>
                </a:solidFill>
                <a:effectLst/>
                <a:uLnTx/>
                <a:uFillTx/>
                <a:latin typeface="Poppins" pitchFamily="2" charset="77"/>
                <a:cs typeface="Poppins" pitchFamily="2" charset="77"/>
              </a:rPr>
              <a:t>Diarrhea: 23%-32%</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chemeClr val="accent1"/>
                </a:solidFill>
                <a:effectLst/>
                <a:uLnTx/>
                <a:uFillTx/>
                <a:latin typeface="Poppins" pitchFamily="2" charset="77"/>
                <a:cs typeface="Poppins" pitchFamily="2" charset="77"/>
              </a:rPr>
              <a:t>Constipation: 22%-37%</a:t>
            </a:r>
          </a:p>
        </p:txBody>
      </p:sp>
      <p:cxnSp>
        <p:nvCxnSpPr>
          <p:cNvPr id="58" name="Straight Connector 57">
            <a:extLst>
              <a:ext uri="{FF2B5EF4-FFF2-40B4-BE49-F238E27FC236}">
                <a16:creationId xmlns:a16="http://schemas.microsoft.com/office/drawing/2014/main" id="{6EAFEDB9-BFE7-4B32-6F82-9F0681CE443F}"/>
              </a:ext>
            </a:extLst>
          </p:cNvPr>
          <p:cNvCxnSpPr>
            <a:cxnSpLocks/>
          </p:cNvCxnSpPr>
          <p:nvPr/>
        </p:nvCxnSpPr>
        <p:spPr bwMode="auto">
          <a:xfrm flipH="1">
            <a:off x="6316047" y="4111005"/>
            <a:ext cx="1717766" cy="0"/>
          </a:xfrm>
          <a:prstGeom prst="line">
            <a:avLst/>
          </a:prstGeom>
          <a:noFill/>
          <a:ln w="15875" cap="flat" cmpd="sng" algn="ctr">
            <a:solidFill>
              <a:schemeClr val="tx1"/>
            </a:solidFill>
            <a:prstDash val="solid"/>
            <a:round/>
            <a:headEnd type="none" w="med" len="med"/>
            <a:tailEnd type="oval" w="med" len="med"/>
          </a:ln>
          <a:effectLst/>
        </p:spPr>
      </p:cxnSp>
      <p:sp>
        <p:nvSpPr>
          <p:cNvPr id="59" name="TextBox 58">
            <a:extLst>
              <a:ext uri="{FF2B5EF4-FFF2-40B4-BE49-F238E27FC236}">
                <a16:creationId xmlns:a16="http://schemas.microsoft.com/office/drawing/2014/main" id="{7171A7D1-291F-1F6D-4FD0-9F73B959BF0E}"/>
              </a:ext>
            </a:extLst>
          </p:cNvPr>
          <p:cNvSpPr txBox="1"/>
          <p:nvPr/>
        </p:nvSpPr>
        <p:spPr bwMode="auto">
          <a:xfrm>
            <a:off x="8037897" y="3919808"/>
            <a:ext cx="305040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chemeClr val="accent1"/>
                </a:solidFill>
                <a:effectLst/>
                <a:uLnTx/>
                <a:uFillTx/>
                <a:latin typeface="Poppins" pitchFamily="2" charset="77"/>
                <a:cs typeface="Poppins" pitchFamily="2" charset="77"/>
              </a:rPr>
              <a:t>Nausea: 67%-73%</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chemeClr val="accent1"/>
                </a:solidFill>
                <a:effectLst/>
                <a:uLnTx/>
                <a:uFillTx/>
                <a:latin typeface="Poppins" pitchFamily="2" charset="77"/>
                <a:cs typeface="Poppins" pitchFamily="2" charset="77"/>
              </a:rPr>
              <a:t>Vomiting: 32%-40%</a:t>
            </a:r>
          </a:p>
        </p:txBody>
      </p:sp>
      <p:cxnSp>
        <p:nvCxnSpPr>
          <p:cNvPr id="61" name="Straight Connector 60">
            <a:extLst>
              <a:ext uri="{FF2B5EF4-FFF2-40B4-BE49-F238E27FC236}">
                <a16:creationId xmlns:a16="http://schemas.microsoft.com/office/drawing/2014/main" id="{6E0C7D63-AA36-F427-8D70-B10F432CB2DB}"/>
              </a:ext>
            </a:extLst>
          </p:cNvPr>
          <p:cNvCxnSpPr/>
          <p:nvPr/>
        </p:nvCxnSpPr>
        <p:spPr bwMode="auto">
          <a:xfrm flipH="1">
            <a:off x="3962400" y="3817032"/>
            <a:ext cx="1045029" cy="0"/>
          </a:xfrm>
          <a:prstGeom prst="line">
            <a:avLst/>
          </a:prstGeom>
          <a:noFill/>
          <a:ln w="15875" cap="flat" cmpd="sng" algn="ctr">
            <a:solidFill>
              <a:schemeClr val="tx1"/>
            </a:solidFill>
            <a:prstDash val="solid"/>
            <a:round/>
            <a:headEnd type="oval" w="med" len="med"/>
            <a:tailEnd type="none" w="med" len="med"/>
          </a:ln>
          <a:effectLst/>
        </p:spPr>
      </p:cxnSp>
      <p:sp>
        <p:nvSpPr>
          <p:cNvPr id="62" name="TextBox 61">
            <a:extLst>
              <a:ext uri="{FF2B5EF4-FFF2-40B4-BE49-F238E27FC236}">
                <a16:creationId xmlns:a16="http://schemas.microsoft.com/office/drawing/2014/main" id="{2DD29537-2BD6-6453-14DC-E60B3EE83693}"/>
              </a:ext>
            </a:extLst>
          </p:cNvPr>
          <p:cNvSpPr txBox="1"/>
          <p:nvPr/>
        </p:nvSpPr>
        <p:spPr bwMode="auto">
          <a:xfrm>
            <a:off x="1273768" y="3625835"/>
            <a:ext cx="264075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chemeClr val="accent1"/>
                </a:solidFill>
                <a:effectLst/>
                <a:uLnTx/>
                <a:uFillTx/>
                <a:latin typeface="Poppins" pitchFamily="2" charset="77"/>
                <a:cs typeface="Poppins" pitchFamily="2" charset="77"/>
              </a:rPr>
              <a:t>Anemia: 33%-37%</a:t>
            </a:r>
          </a:p>
        </p:txBody>
      </p:sp>
      <p:sp>
        <p:nvSpPr>
          <p:cNvPr id="4" name="TextBox 3">
            <a:extLst>
              <a:ext uri="{FF2B5EF4-FFF2-40B4-BE49-F238E27FC236}">
                <a16:creationId xmlns:a16="http://schemas.microsoft.com/office/drawing/2014/main" id="{5C311980-B904-46E3-6CD0-BB7ABBF4C7FD}"/>
              </a:ext>
            </a:extLst>
          </p:cNvPr>
          <p:cNvSpPr txBox="1"/>
          <p:nvPr/>
        </p:nvSpPr>
        <p:spPr bwMode="auto">
          <a:xfrm>
            <a:off x="759929" y="2890915"/>
            <a:ext cx="373419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chemeClr val="accent6"/>
                </a:solidFill>
                <a:effectLst/>
                <a:uLnTx/>
                <a:uFillTx/>
                <a:latin typeface="Poppins" pitchFamily="2" charset="77"/>
                <a:cs typeface="Poppins" pitchFamily="2" charset="77"/>
              </a:rPr>
              <a:t>ILD/pneumonitis: 13%-28%</a:t>
            </a:r>
          </a:p>
        </p:txBody>
      </p:sp>
      <p:cxnSp>
        <p:nvCxnSpPr>
          <p:cNvPr id="5" name="Straight Connector 4">
            <a:extLst>
              <a:ext uri="{FF2B5EF4-FFF2-40B4-BE49-F238E27FC236}">
                <a16:creationId xmlns:a16="http://schemas.microsoft.com/office/drawing/2014/main" id="{2CDC69C6-475A-6603-EA38-9EEDAC50E16D}"/>
              </a:ext>
            </a:extLst>
          </p:cNvPr>
          <p:cNvCxnSpPr/>
          <p:nvPr/>
        </p:nvCxnSpPr>
        <p:spPr bwMode="auto">
          <a:xfrm flipH="1">
            <a:off x="4484914" y="3085854"/>
            <a:ext cx="1045029" cy="0"/>
          </a:xfrm>
          <a:prstGeom prst="line">
            <a:avLst/>
          </a:prstGeom>
          <a:noFill/>
          <a:ln w="15875" cap="flat" cmpd="sng" algn="ctr">
            <a:solidFill>
              <a:schemeClr val="tx1"/>
            </a:solidFill>
            <a:prstDash val="solid"/>
            <a:round/>
            <a:headEnd type="oval" w="med" len="med"/>
            <a:tailEnd type="none" w="med" len="med"/>
          </a:ln>
          <a:effectLst/>
        </p:spPr>
      </p:cxnSp>
    </p:spTree>
    <p:extLst>
      <p:ext uri="{BB962C8B-B14F-4D97-AF65-F5344CB8AC3E}">
        <p14:creationId xmlns:p14="http://schemas.microsoft.com/office/powerpoint/2010/main" val="193393697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6C89282-B961-0DA4-8A94-DD0787E4436B}"/>
              </a:ext>
            </a:extLst>
          </p:cNvPr>
          <p:cNvSpPr>
            <a:spLocks noGrp="1"/>
          </p:cNvSpPr>
          <p:nvPr>
            <p:ph idx="1"/>
          </p:nvPr>
        </p:nvSpPr>
        <p:spPr>
          <a:xfrm>
            <a:off x="231078" y="1335023"/>
            <a:ext cx="11740260" cy="4754880"/>
          </a:xfrm>
        </p:spPr>
        <p:txBody>
          <a:bodyPr/>
          <a:lstStyle/>
          <a:p>
            <a:pPr lvl="1"/>
            <a:r>
              <a:rPr lang="en-US" dirty="0"/>
              <a:t>Decreased LVEF has been reported with anti-HER2 therapies, including T-DXd</a:t>
            </a:r>
          </a:p>
          <a:p>
            <a:pPr lvl="1"/>
            <a:r>
              <a:rPr lang="en-US" dirty="0"/>
              <a:t>Assess LVEF prior to initiation of T-DXd and at regular intervals during treatment as clinically indicated</a:t>
            </a:r>
          </a:p>
          <a:p>
            <a:endParaRPr lang="en-US" dirty="0"/>
          </a:p>
        </p:txBody>
      </p:sp>
      <p:sp>
        <p:nvSpPr>
          <p:cNvPr id="2" name="Title 1">
            <a:extLst>
              <a:ext uri="{FF2B5EF4-FFF2-40B4-BE49-F238E27FC236}">
                <a16:creationId xmlns:a16="http://schemas.microsoft.com/office/drawing/2014/main" id="{0CDDA8D7-B0AA-7B45-8623-5921146D68CF}"/>
              </a:ext>
            </a:extLst>
          </p:cNvPr>
          <p:cNvSpPr>
            <a:spLocks noGrp="1"/>
          </p:cNvSpPr>
          <p:nvPr>
            <p:ph type="title"/>
          </p:nvPr>
        </p:nvSpPr>
        <p:spPr>
          <a:xfrm>
            <a:off x="231078" y="535756"/>
            <a:ext cx="11740260" cy="492944"/>
          </a:xfrm>
        </p:spPr>
        <p:txBody>
          <a:bodyPr/>
          <a:lstStyle/>
          <a:p>
            <a:r>
              <a:rPr lang="en-US" dirty="0"/>
              <a:t>Monitoring Left Ventricular Dysfunction With T-DXd</a:t>
            </a:r>
          </a:p>
        </p:txBody>
      </p:sp>
      <p:sp>
        <p:nvSpPr>
          <p:cNvPr id="9" name="Content Placeholder 8">
            <a:extLst>
              <a:ext uri="{FF2B5EF4-FFF2-40B4-BE49-F238E27FC236}">
                <a16:creationId xmlns:a16="http://schemas.microsoft.com/office/drawing/2014/main" id="{9E98B8BA-3165-723C-1BEF-A38FA63AF6DE}"/>
              </a:ext>
            </a:extLst>
          </p:cNvPr>
          <p:cNvSpPr>
            <a:spLocks noGrp="1"/>
          </p:cNvSpPr>
          <p:nvPr>
            <p:ph sz="quarter" idx="10"/>
          </p:nvPr>
        </p:nvSpPr>
        <p:spPr>
          <a:xfrm>
            <a:off x="3559175" y="6302375"/>
            <a:ext cx="5732463" cy="327025"/>
          </a:xfrm>
        </p:spPr>
        <p:txBody>
          <a:bodyPr/>
          <a:lstStyle/>
          <a:p>
            <a:r>
              <a:rPr lang="en-US" altLang="en-US" dirty="0"/>
              <a:t>Trastuzumab deruxtecan PI.</a:t>
            </a:r>
          </a:p>
        </p:txBody>
      </p:sp>
      <p:graphicFrame>
        <p:nvGraphicFramePr>
          <p:cNvPr id="5" name="Table 4">
            <a:extLst>
              <a:ext uri="{FF2B5EF4-FFF2-40B4-BE49-F238E27FC236}">
                <a16:creationId xmlns:a16="http://schemas.microsoft.com/office/drawing/2014/main" id="{F5F3C29D-48E5-D7D4-0F3F-881C710AD37A}"/>
              </a:ext>
            </a:extLst>
          </p:cNvPr>
          <p:cNvGraphicFramePr>
            <a:graphicFrameLocks noGrp="1"/>
          </p:cNvGraphicFramePr>
          <p:nvPr>
            <p:extLst>
              <p:ext uri="{D42A27DB-BD31-4B8C-83A1-F6EECF244321}">
                <p14:modId xmlns:p14="http://schemas.microsoft.com/office/powerpoint/2010/main" val="1616150401"/>
              </p:ext>
            </p:extLst>
          </p:nvPr>
        </p:nvGraphicFramePr>
        <p:xfrm>
          <a:off x="228600" y="2630881"/>
          <a:ext cx="11591222" cy="3520440"/>
        </p:xfrm>
        <a:graphic>
          <a:graphicData uri="http://schemas.openxmlformats.org/drawingml/2006/table">
            <a:tbl>
              <a:tblPr firstRow="1" bandRow="1">
                <a:tableStyleId>{5C22544A-7EE6-4342-B048-85BDC9FD1C3A}</a:tableStyleId>
              </a:tblPr>
              <a:tblGrid>
                <a:gridCol w="1670527">
                  <a:extLst>
                    <a:ext uri="{9D8B030D-6E8A-4147-A177-3AD203B41FA5}">
                      <a16:colId xmlns:a16="http://schemas.microsoft.com/office/drawing/2014/main" val="3208795870"/>
                    </a:ext>
                  </a:extLst>
                </a:gridCol>
                <a:gridCol w="3498338">
                  <a:extLst>
                    <a:ext uri="{9D8B030D-6E8A-4147-A177-3AD203B41FA5}">
                      <a16:colId xmlns:a16="http://schemas.microsoft.com/office/drawing/2014/main" val="4219951220"/>
                    </a:ext>
                  </a:extLst>
                </a:gridCol>
                <a:gridCol w="6422357">
                  <a:extLst>
                    <a:ext uri="{9D8B030D-6E8A-4147-A177-3AD203B41FA5}">
                      <a16:colId xmlns:a16="http://schemas.microsoft.com/office/drawing/2014/main" val="884170996"/>
                    </a:ext>
                  </a:extLst>
                </a:gridCol>
              </a:tblGrid>
              <a:tr h="192216">
                <a:tc gridSpan="2">
                  <a:txBody>
                    <a:bodyPr/>
                    <a:lstStyle/>
                    <a:p>
                      <a:pPr algn="l"/>
                      <a:r>
                        <a:rPr lang="en-US" sz="1500" dirty="0"/>
                        <a:t>LVEF</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hMerge="1">
                  <a:txBody>
                    <a:bodyPr/>
                    <a:lstStyle/>
                    <a:p>
                      <a:endParaRPr lang="en-US" sz="2800"/>
                    </a:p>
                  </a:txBody>
                  <a:tcPr/>
                </a:tc>
                <a:tc>
                  <a:txBody>
                    <a:bodyPr/>
                    <a:lstStyle/>
                    <a:p>
                      <a:pPr algn="ctr"/>
                      <a:r>
                        <a:rPr lang="en-US" sz="1500" dirty="0"/>
                        <a:t>Management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1295686044"/>
                  </a:ext>
                </a:extLst>
              </a:tr>
              <a:tr h="329513">
                <a:tc gridSpan="2">
                  <a:txBody>
                    <a:bodyPr/>
                    <a:lstStyle/>
                    <a:p>
                      <a:r>
                        <a:rPr lang="en-US" sz="1500" dirty="0">
                          <a:solidFill>
                            <a:schemeClr val="tx1"/>
                          </a:solidFill>
                        </a:rPr>
                        <a:t>LVEF &gt;45% and absolute decrease from baseline 10%-20%</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hMerge="1">
                  <a:txBody>
                    <a:bodyPr/>
                    <a:lstStyle/>
                    <a:p>
                      <a:endParaRPr lang="en-US" sz="2000"/>
                    </a:p>
                  </a:txBody>
                  <a:tcPr/>
                </a:tc>
                <a:tc>
                  <a:txBody>
                    <a:bodyPr/>
                    <a:lstStyle/>
                    <a:p>
                      <a:r>
                        <a:rPr lang="en-US" sz="1500" dirty="0">
                          <a:solidFill>
                            <a:schemeClr val="tx1"/>
                          </a:solidFill>
                        </a:rPr>
                        <a:t>Continue treatment</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706146436"/>
                  </a:ext>
                </a:extLst>
              </a:tr>
              <a:tr h="329513">
                <a:tc rowSpan="2">
                  <a:txBody>
                    <a:bodyPr/>
                    <a:lstStyle/>
                    <a:p>
                      <a:r>
                        <a:rPr lang="en-US" sz="1500" dirty="0">
                          <a:solidFill>
                            <a:schemeClr val="tx1"/>
                          </a:solidFill>
                        </a:rPr>
                        <a:t>LVEF 40%-45%</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marL="230188" indent="-230188">
                        <a:buFont typeface="Arial" panose="020B0604020202020204" pitchFamily="34" charset="0"/>
                        <a:buChar char="•"/>
                        <a:tabLst/>
                      </a:pPr>
                      <a:r>
                        <a:rPr lang="en-US" sz="1500" dirty="0">
                          <a:solidFill>
                            <a:schemeClr val="tx1"/>
                          </a:solidFill>
                        </a:rPr>
                        <a:t>And absolute decrease from baseline &lt;10%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marL="230188" indent="-230188" algn="l" defTabSz="914400" rtl="0" eaLnBrk="1" latinLnBrk="0" hangingPunct="1">
                        <a:buFont typeface="Arial" panose="020B0604020202020204" pitchFamily="34" charset="0"/>
                        <a:buChar char="•"/>
                        <a:tabLst/>
                      </a:pPr>
                      <a:r>
                        <a:rPr lang="en-US" sz="1500" kern="1200" dirty="0">
                          <a:solidFill>
                            <a:schemeClr val="tx1"/>
                          </a:solidFill>
                          <a:latin typeface="+mn-lt"/>
                          <a:ea typeface="+mn-ea"/>
                          <a:cs typeface="+mn-cs"/>
                        </a:rPr>
                        <a:t>Continue treatment; reassess LVEF within 3 wk</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380014524"/>
                  </a:ext>
                </a:extLst>
              </a:tr>
              <a:tr h="604107">
                <a:tc vMerge="1">
                  <a:txBody>
                    <a:bodyPr/>
                    <a:lstStyle/>
                    <a:p>
                      <a:endParaRPr lang="en-US" sz="2000"/>
                    </a:p>
                  </a:txBody>
                  <a:tcPr/>
                </a:tc>
                <a:tc>
                  <a:txBody>
                    <a:bodyPr/>
                    <a:lstStyle/>
                    <a:p>
                      <a:pPr marL="230188" indent="-230188">
                        <a:buFont typeface="Arial" panose="020B0604020202020204" pitchFamily="34" charset="0"/>
                        <a:buChar char="•"/>
                        <a:tabLst/>
                      </a:pPr>
                      <a:r>
                        <a:rPr lang="en-US" sz="1500" kern="1200" dirty="0">
                          <a:solidFill>
                            <a:schemeClr val="tx1"/>
                          </a:solidFill>
                          <a:latin typeface="+mn-lt"/>
                          <a:ea typeface="+mn-ea"/>
                          <a:cs typeface="+mn-cs"/>
                        </a:rPr>
                        <a:t>And absolute decrease from baseline 10%-20%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marL="230188" indent="-230188" algn="l" defTabSz="914400" rtl="0" eaLnBrk="1" latinLnBrk="0" hangingPunct="1">
                        <a:buFont typeface="Arial" panose="020B0604020202020204" pitchFamily="34" charset="0"/>
                        <a:buChar char="•"/>
                        <a:tabLst/>
                      </a:pPr>
                      <a:r>
                        <a:rPr lang="en-US" sz="1500" kern="1200" dirty="0">
                          <a:solidFill>
                            <a:schemeClr val="tx1"/>
                          </a:solidFill>
                          <a:latin typeface="+mn-lt"/>
                          <a:ea typeface="+mn-ea"/>
                          <a:cs typeface="+mn-cs"/>
                        </a:rPr>
                        <a:t>Hold T-DXd; reassess LVEF within 3 wk</a:t>
                      </a:r>
                    </a:p>
                    <a:p>
                      <a:pPr marL="635000" lvl="1" indent="-231775">
                        <a:buFont typeface="Calibri" panose="020F0502020204030204" pitchFamily="34" charset="0"/>
                        <a:buChar char="–"/>
                        <a:tabLst/>
                      </a:pPr>
                      <a:r>
                        <a:rPr lang="en-US" sz="1500" dirty="0">
                          <a:solidFill>
                            <a:schemeClr val="tx1"/>
                          </a:solidFill>
                        </a:rPr>
                        <a:t>If not recovered to within 10% from baseline </a:t>
                      </a:r>
                      <a:r>
                        <a:rPr lang="en-US" sz="1500" dirty="0">
                          <a:solidFill>
                            <a:schemeClr val="tx1"/>
                          </a:solidFill>
                          <a:sym typeface="Wingdings" pitchFamily="2" charset="2"/>
                        </a:rPr>
                        <a:t> discontinue</a:t>
                      </a:r>
                    </a:p>
                    <a:p>
                      <a:pPr marL="635000" lvl="1" indent="-231775">
                        <a:buFont typeface="Calibri" panose="020F0502020204030204" pitchFamily="34" charset="0"/>
                        <a:buChar char="–"/>
                        <a:tabLst/>
                      </a:pPr>
                      <a:r>
                        <a:rPr lang="en-US" sz="1500" dirty="0">
                          <a:solidFill>
                            <a:schemeClr val="tx1"/>
                          </a:solidFill>
                          <a:sym typeface="Wingdings" pitchFamily="2" charset="2"/>
                        </a:rPr>
                        <a:t>If recovered within 10% from baseline  resume at same dose</a:t>
                      </a:r>
                      <a:endParaRPr lang="en-US" sz="1500" dirty="0">
                        <a:solidFill>
                          <a:schemeClr val="tx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080294989"/>
                  </a:ext>
                </a:extLst>
              </a:tr>
              <a:tr h="466810">
                <a:tc gridSpan="2">
                  <a:txBody>
                    <a:bodyPr/>
                    <a:lstStyle/>
                    <a:p>
                      <a:r>
                        <a:rPr lang="en-US" sz="1500" dirty="0">
                          <a:solidFill>
                            <a:schemeClr val="tx1"/>
                          </a:solidFill>
                        </a:rPr>
                        <a:t>LVEF &lt;40% or absolute decrease from baseline &gt;20%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hMerge="1">
                  <a:txBody>
                    <a:bodyPr/>
                    <a:lstStyle/>
                    <a:p>
                      <a:endParaRPr lang="en-US" sz="2000">
                        <a:solidFill>
                          <a:schemeClr val="bg1"/>
                        </a:solidFill>
                      </a:endParaRPr>
                    </a:p>
                  </a:txBody>
                  <a:tcPr/>
                </a:tc>
                <a:tc>
                  <a:txBody>
                    <a:bodyPr/>
                    <a:lstStyle/>
                    <a:p>
                      <a:r>
                        <a:rPr lang="en-US" sz="1500" dirty="0">
                          <a:solidFill>
                            <a:schemeClr val="tx1"/>
                          </a:solidFill>
                        </a:rPr>
                        <a:t>Hold T-DXd; reassess LVEF within 3 wk</a:t>
                      </a:r>
                    </a:p>
                    <a:p>
                      <a:r>
                        <a:rPr lang="en-US" sz="1500" dirty="0">
                          <a:solidFill>
                            <a:schemeClr val="tx1"/>
                          </a:solidFill>
                        </a:rPr>
                        <a:t>If &lt;40% or absolute decrease from baseline &gt;20% confirmed </a:t>
                      </a:r>
                      <a:r>
                        <a:rPr lang="en-US" sz="1500" dirty="0">
                          <a:solidFill>
                            <a:schemeClr val="tx1"/>
                          </a:solidFill>
                          <a:sym typeface="Wingdings" pitchFamily="2" charset="2"/>
                        </a:rPr>
                        <a:t> discontinue</a:t>
                      </a:r>
                      <a:endParaRPr lang="en-US" sz="1500" dirty="0">
                        <a:solidFill>
                          <a:schemeClr val="tx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2363383341"/>
                  </a:ext>
                </a:extLst>
              </a:tr>
              <a:tr h="192216">
                <a:tc gridSpan="2">
                  <a:txBody>
                    <a:bodyPr/>
                    <a:lstStyle/>
                    <a:p>
                      <a:r>
                        <a:rPr lang="en-US" sz="1500" dirty="0">
                          <a:solidFill>
                            <a:schemeClr val="tx1"/>
                          </a:solidFill>
                        </a:rPr>
                        <a:t>CHF</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hMerge="1">
                  <a:txBody>
                    <a:bodyPr/>
                    <a:lstStyle/>
                    <a:p>
                      <a:endParaRPr lang="en-US" sz="2000">
                        <a:solidFill>
                          <a:schemeClr val="bg1"/>
                        </a:solidFill>
                      </a:endParaRPr>
                    </a:p>
                  </a:txBody>
                  <a:tcPr/>
                </a:tc>
                <a:tc>
                  <a:txBody>
                    <a:bodyPr/>
                    <a:lstStyle/>
                    <a:p>
                      <a:r>
                        <a:rPr lang="en-US" sz="1500" dirty="0">
                          <a:solidFill>
                            <a:schemeClr val="tx1"/>
                          </a:solidFill>
                        </a:rPr>
                        <a:t>Discontinue</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323737188"/>
                  </a:ext>
                </a:extLst>
              </a:tr>
            </a:tbl>
          </a:graphicData>
        </a:graphic>
      </p:graphicFrame>
    </p:spTree>
    <p:extLst>
      <p:ext uri="{BB962C8B-B14F-4D97-AF65-F5344CB8AC3E}">
        <p14:creationId xmlns:p14="http://schemas.microsoft.com/office/powerpoint/2010/main" val="187116945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2" name="Straight Arrow Connector 11">
            <a:extLst>
              <a:ext uri="{FF2B5EF4-FFF2-40B4-BE49-F238E27FC236}">
                <a16:creationId xmlns:a16="http://schemas.microsoft.com/office/drawing/2014/main" id="{4C1A721C-C625-B484-D63C-7308D0DB29B4}"/>
              </a:ext>
            </a:extLst>
          </p:cNvPr>
          <p:cNvCxnSpPr/>
          <p:nvPr/>
        </p:nvCxnSpPr>
        <p:spPr bwMode="auto">
          <a:xfrm>
            <a:off x="1085840" y="1802364"/>
            <a:ext cx="0" cy="1830386"/>
          </a:xfrm>
          <a:prstGeom prst="straightConnector1">
            <a:avLst/>
          </a:prstGeom>
          <a:noFill/>
          <a:ln w="28575" cap="flat" cmpd="sng" algn="ctr">
            <a:solidFill>
              <a:schemeClr val="tx1"/>
            </a:solidFill>
            <a:prstDash val="sysDash"/>
            <a:round/>
            <a:headEnd type="none" w="med" len="med"/>
            <a:tailEnd type="triangle"/>
          </a:ln>
          <a:effectLst/>
        </p:spPr>
      </p:cxnSp>
      <p:sp>
        <p:nvSpPr>
          <p:cNvPr id="2" name="Title 1">
            <a:extLst>
              <a:ext uri="{FF2B5EF4-FFF2-40B4-BE49-F238E27FC236}">
                <a16:creationId xmlns:a16="http://schemas.microsoft.com/office/drawing/2014/main" id="{0A9CA73D-4252-B53E-509F-7F98DA97BA52}"/>
              </a:ext>
            </a:extLst>
          </p:cNvPr>
          <p:cNvSpPr>
            <a:spLocks noGrp="1"/>
          </p:cNvSpPr>
          <p:nvPr>
            <p:ph type="title"/>
          </p:nvPr>
        </p:nvSpPr>
        <p:spPr>
          <a:xfrm>
            <a:off x="231078" y="535756"/>
            <a:ext cx="11740260" cy="492944"/>
          </a:xfrm>
        </p:spPr>
        <p:txBody>
          <a:bodyPr/>
          <a:lstStyle/>
          <a:p>
            <a:r>
              <a:rPr lang="en-US" dirty="0"/>
              <a:t>Managing Neutropenia With T-DXd</a:t>
            </a:r>
          </a:p>
        </p:txBody>
      </p:sp>
      <p:sp>
        <p:nvSpPr>
          <p:cNvPr id="7" name="Content Placeholder 6">
            <a:extLst>
              <a:ext uri="{FF2B5EF4-FFF2-40B4-BE49-F238E27FC236}">
                <a16:creationId xmlns:a16="http://schemas.microsoft.com/office/drawing/2014/main" id="{08991949-23B2-767D-840E-3EFA245C22E9}"/>
              </a:ext>
            </a:extLst>
          </p:cNvPr>
          <p:cNvSpPr>
            <a:spLocks noGrp="1"/>
          </p:cNvSpPr>
          <p:nvPr>
            <p:ph sz="quarter" idx="10"/>
          </p:nvPr>
        </p:nvSpPr>
        <p:spPr>
          <a:xfrm>
            <a:off x="3559175" y="6302375"/>
            <a:ext cx="5732463" cy="327025"/>
          </a:xfrm>
        </p:spPr>
        <p:txBody>
          <a:bodyPr/>
          <a:lstStyle/>
          <a:p>
            <a:r>
              <a:rPr lang="en-US" altLang="en-US" dirty="0"/>
              <a:t>Trastuzumab deruxtecan PI. Rugo. ESMO Open. 2022;7:100553. Chiu. Drug Saf. 2023;46:927.</a:t>
            </a:r>
          </a:p>
        </p:txBody>
      </p:sp>
      <p:sp>
        <p:nvSpPr>
          <p:cNvPr id="13" name="Text Box 30">
            <a:extLst>
              <a:ext uri="{FF2B5EF4-FFF2-40B4-BE49-F238E27FC236}">
                <a16:creationId xmlns:a16="http://schemas.microsoft.com/office/drawing/2014/main" id="{05F50307-D2B4-6C85-98BB-2DA7840DD516}"/>
              </a:ext>
            </a:extLst>
          </p:cNvPr>
          <p:cNvSpPr txBox="1">
            <a:spLocks noChangeArrowheads="1"/>
          </p:cNvSpPr>
          <p:nvPr/>
        </p:nvSpPr>
        <p:spPr bwMode="auto">
          <a:xfrm>
            <a:off x="228601" y="5626269"/>
            <a:ext cx="7041776" cy="609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488" tIns="44450" rIns="90488" bIns="44450" numCol="2">
            <a:no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35000"/>
              </a:spcBef>
              <a:spcAft>
                <a:spcPct val="25000"/>
              </a:spcAft>
              <a:buClr>
                <a:srgbClr val="015873"/>
              </a:buClr>
              <a:buSzTx/>
              <a:buFont typeface="Arial" panose="020B0604020202020204" pitchFamily="34" charset="0"/>
              <a:buNone/>
              <a:tabLst/>
              <a:defRPr/>
            </a:pPr>
            <a:r>
              <a:rPr kumimoji="0" lang="en-US" altLang="en-US" sz="1600" b="1" i="0" u="none" strike="noStrike" kern="1200" cap="none" spc="0" normalizeH="0" baseline="0" noProof="0" dirty="0">
                <a:ln>
                  <a:noFill/>
                </a:ln>
                <a:solidFill>
                  <a:schemeClr val="tx1"/>
                </a:solidFill>
                <a:effectLst/>
                <a:uLnTx/>
                <a:uFillTx/>
                <a:latin typeface="Poppins" pitchFamily="2" charset="77"/>
                <a:cs typeface="Poppins" pitchFamily="2" charset="77"/>
              </a:rPr>
              <a:t>Grade 1: </a:t>
            </a:r>
            <a:r>
              <a:rPr kumimoji="0" lang="en-US" altLang="en-US" sz="1600" b="0" i="0" u="none" strike="noStrike" kern="1200" cap="none" spc="0" normalizeH="0" baseline="0" noProof="0" dirty="0">
                <a:ln>
                  <a:noFill/>
                </a:ln>
                <a:solidFill>
                  <a:schemeClr val="tx1"/>
                </a:solidFill>
                <a:effectLst/>
                <a:uLnTx/>
                <a:uFillTx/>
                <a:latin typeface="Poppins" pitchFamily="2" charset="77"/>
                <a:cs typeface="Poppins" pitchFamily="2" charset="77"/>
              </a:rPr>
              <a:t>ANC &lt; LLN to 1500/µL</a:t>
            </a:r>
            <a:br>
              <a:rPr kumimoji="0" lang="en-US" altLang="en-US" sz="1600" b="0" i="0" u="none" strike="noStrike" kern="1200" cap="none" spc="0" normalizeH="0" baseline="0" noProof="0" dirty="0">
                <a:ln>
                  <a:noFill/>
                </a:ln>
                <a:solidFill>
                  <a:schemeClr val="tx1"/>
                </a:solidFill>
                <a:effectLst/>
                <a:uLnTx/>
                <a:uFillTx/>
                <a:latin typeface="Poppins" pitchFamily="2" charset="77"/>
                <a:cs typeface="Poppins" pitchFamily="2" charset="77"/>
              </a:rPr>
            </a:br>
            <a:r>
              <a:rPr kumimoji="0" lang="en-US" altLang="en-US" sz="1600" b="1" i="0" u="none" strike="noStrike" kern="1200" cap="none" spc="0" normalizeH="0" baseline="0" noProof="0" dirty="0">
                <a:ln>
                  <a:noFill/>
                </a:ln>
                <a:solidFill>
                  <a:schemeClr val="tx1"/>
                </a:solidFill>
                <a:effectLst/>
                <a:uLnTx/>
                <a:uFillTx/>
                <a:latin typeface="Poppins" pitchFamily="2" charset="77"/>
                <a:cs typeface="Poppins" pitchFamily="2" charset="77"/>
              </a:rPr>
              <a:t>Grade 2:</a:t>
            </a:r>
            <a:r>
              <a:rPr kumimoji="0" lang="en-US" altLang="en-US" sz="1600" b="0" i="0" u="none" strike="noStrike" kern="1200" cap="none" spc="0" normalizeH="0" baseline="0" noProof="0" dirty="0">
                <a:ln>
                  <a:noFill/>
                </a:ln>
                <a:solidFill>
                  <a:schemeClr val="tx1"/>
                </a:solidFill>
                <a:effectLst/>
                <a:uLnTx/>
                <a:uFillTx/>
                <a:latin typeface="Poppins" pitchFamily="2" charset="77"/>
                <a:cs typeface="Poppins" pitchFamily="2" charset="77"/>
              </a:rPr>
              <a:t> ANC &lt;1500 to 1000/µL</a:t>
            </a:r>
            <a:br>
              <a:rPr kumimoji="0" lang="en-US" altLang="en-US" sz="1600" b="0" i="0" u="none" strike="noStrike" kern="1200" cap="none" spc="0" normalizeH="0" baseline="0" noProof="0" dirty="0">
                <a:ln>
                  <a:noFill/>
                </a:ln>
                <a:solidFill>
                  <a:schemeClr val="tx1"/>
                </a:solidFill>
                <a:effectLst/>
                <a:uLnTx/>
                <a:uFillTx/>
                <a:latin typeface="Poppins" pitchFamily="2" charset="77"/>
                <a:cs typeface="Poppins" pitchFamily="2" charset="77"/>
              </a:rPr>
            </a:br>
            <a:r>
              <a:rPr kumimoji="0" lang="en-US" altLang="en-US" sz="1600" b="1" i="0" u="none" strike="noStrike" kern="1200" cap="none" spc="0" normalizeH="0" baseline="0" noProof="0" dirty="0">
                <a:ln>
                  <a:noFill/>
                </a:ln>
                <a:solidFill>
                  <a:schemeClr val="tx1"/>
                </a:solidFill>
                <a:effectLst/>
                <a:uLnTx/>
                <a:uFillTx/>
                <a:latin typeface="Poppins" pitchFamily="2" charset="77"/>
                <a:cs typeface="Poppins" pitchFamily="2" charset="77"/>
              </a:rPr>
              <a:t>Grade 3: </a:t>
            </a:r>
            <a:r>
              <a:rPr kumimoji="0" lang="en-US" altLang="en-US" sz="1600" b="0" i="0" u="none" strike="noStrike" kern="1200" cap="none" spc="0" normalizeH="0" baseline="0" noProof="0" dirty="0">
                <a:ln>
                  <a:noFill/>
                </a:ln>
                <a:solidFill>
                  <a:schemeClr val="tx1"/>
                </a:solidFill>
                <a:effectLst/>
                <a:uLnTx/>
                <a:uFillTx/>
                <a:latin typeface="Poppins" pitchFamily="2" charset="77"/>
                <a:cs typeface="Poppins" pitchFamily="2" charset="77"/>
              </a:rPr>
              <a:t>ANC &lt;1000 to 500/µL</a:t>
            </a:r>
            <a:br>
              <a:rPr kumimoji="0" lang="en-US" altLang="en-US" sz="1600" b="0" i="0" u="none" strike="noStrike" kern="1200" cap="none" spc="0" normalizeH="0" baseline="0" noProof="0" dirty="0">
                <a:ln>
                  <a:noFill/>
                </a:ln>
                <a:solidFill>
                  <a:schemeClr val="tx1"/>
                </a:solidFill>
                <a:effectLst/>
                <a:uLnTx/>
                <a:uFillTx/>
                <a:latin typeface="Poppins" pitchFamily="2" charset="77"/>
                <a:cs typeface="Poppins" pitchFamily="2" charset="77"/>
              </a:rPr>
            </a:br>
            <a:r>
              <a:rPr kumimoji="0" lang="en-US" altLang="en-US" sz="1600" b="1" i="0" u="none" strike="noStrike" kern="1200" cap="none" spc="0" normalizeH="0" baseline="0" noProof="0" dirty="0">
                <a:ln>
                  <a:noFill/>
                </a:ln>
                <a:solidFill>
                  <a:schemeClr val="tx1"/>
                </a:solidFill>
                <a:effectLst/>
                <a:uLnTx/>
                <a:uFillTx/>
                <a:latin typeface="Poppins" pitchFamily="2" charset="77"/>
                <a:cs typeface="Poppins" pitchFamily="2" charset="77"/>
              </a:rPr>
              <a:t>Grade 4: </a:t>
            </a:r>
            <a:r>
              <a:rPr kumimoji="0" lang="en-US" altLang="en-US" sz="1600" b="0" i="0" u="none" strike="noStrike" kern="1200" cap="none" spc="0" normalizeH="0" baseline="0" noProof="0" dirty="0">
                <a:ln>
                  <a:noFill/>
                </a:ln>
                <a:solidFill>
                  <a:schemeClr val="tx1"/>
                </a:solidFill>
                <a:effectLst/>
                <a:uLnTx/>
                <a:uFillTx/>
                <a:latin typeface="Poppins" pitchFamily="2" charset="77"/>
                <a:cs typeface="Poppins" pitchFamily="2" charset="77"/>
              </a:rPr>
              <a:t>ANC &lt;500/µL</a:t>
            </a:r>
          </a:p>
        </p:txBody>
      </p:sp>
      <p:sp>
        <p:nvSpPr>
          <p:cNvPr id="15" name="Content Placeholder 9">
            <a:extLst>
              <a:ext uri="{FF2B5EF4-FFF2-40B4-BE49-F238E27FC236}">
                <a16:creationId xmlns:a16="http://schemas.microsoft.com/office/drawing/2014/main" id="{B16D85B2-C797-5905-7C47-96E2CF8A5B8E}"/>
              </a:ext>
            </a:extLst>
          </p:cNvPr>
          <p:cNvSpPr txBox="1">
            <a:spLocks/>
          </p:cNvSpPr>
          <p:nvPr/>
        </p:nvSpPr>
        <p:spPr>
          <a:xfrm>
            <a:off x="228600" y="1333500"/>
            <a:ext cx="10877550" cy="477837"/>
          </a:xfrm>
          <a:prstGeom prst="rect">
            <a:avLst/>
          </a:prstGeom>
          <a:solidFill>
            <a:schemeClr val="bg1"/>
          </a:solidFill>
          <a:ln w="31750">
            <a:solidFill>
              <a:schemeClr val="accent1"/>
            </a:solidFill>
          </a:ln>
        </p:spPr>
        <p:txBody>
          <a:bodyPr vert="horz" lIns="0" tIns="0" rIns="0" bIns="0" rtlCol="0" anchor="ctr">
            <a:noAutofit/>
          </a:bodyPr>
          <a:lstStyle>
            <a:lvl1pPr marL="0" indent="0" algn="l" defTabSz="914400" rtl="0" eaLnBrk="1" latinLnBrk="0" hangingPunct="1">
              <a:lnSpc>
                <a:spcPct val="100000"/>
              </a:lnSpc>
              <a:spcBef>
                <a:spcPts val="1000"/>
              </a:spcBef>
              <a:buFont typeface="Arial" panose="020B0604020202020204" pitchFamily="34" charset="0"/>
              <a:buNone/>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227013">
              <a:buClr>
                <a:schemeClr val="tx1"/>
              </a:buClr>
              <a:buFont typeface="Arial" panose="020B0604020202020204" pitchFamily="34" charset="0"/>
              <a:buChar char="•"/>
            </a:pPr>
            <a:r>
              <a:rPr lang="en-US" sz="1800" b="1" dirty="0">
                <a:solidFill>
                  <a:schemeClr val="accent1"/>
                </a:solidFill>
              </a:rPr>
              <a:t>Educate</a:t>
            </a:r>
            <a:r>
              <a:rPr lang="en-US" sz="1800" dirty="0"/>
              <a:t> on potential for neutropenia, usually low grade</a:t>
            </a:r>
          </a:p>
        </p:txBody>
      </p:sp>
      <p:sp>
        <p:nvSpPr>
          <p:cNvPr id="16" name="Content Placeholder 9">
            <a:extLst>
              <a:ext uri="{FF2B5EF4-FFF2-40B4-BE49-F238E27FC236}">
                <a16:creationId xmlns:a16="http://schemas.microsoft.com/office/drawing/2014/main" id="{EDD186AF-DE6D-EE37-2579-7BDE2665B148}"/>
              </a:ext>
            </a:extLst>
          </p:cNvPr>
          <p:cNvSpPr txBox="1">
            <a:spLocks/>
          </p:cNvSpPr>
          <p:nvPr/>
        </p:nvSpPr>
        <p:spPr bwMode="auto">
          <a:xfrm>
            <a:off x="223665" y="2074262"/>
            <a:ext cx="10877529" cy="1217578"/>
          </a:xfrm>
          <a:prstGeom prst="rect">
            <a:avLst/>
          </a:prstGeom>
          <a:solidFill>
            <a:schemeClr val="bg1"/>
          </a:solidFill>
          <a:ln w="31750">
            <a:solidFill>
              <a:schemeClr val="accent6"/>
            </a:solidFill>
            <a:miter lim="800000"/>
            <a:headEnd/>
            <a:tailEnd/>
          </a:ln>
        </p:spPr>
        <p:txBody>
          <a:bodyPr vert="horz" wrap="square" lIns="91440" tIns="45720" rIns="91440" bIns="45720" numCol="1" anchor="ctr"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290513" marR="0" lvl="0" indent="-290513" algn="l" defTabSz="914400" rtl="0" eaLnBrk="1" fontAlgn="base" latinLnBrk="0" hangingPunct="1">
              <a:lnSpc>
                <a:spcPct val="100000"/>
              </a:lnSpc>
              <a:spcBef>
                <a:spcPts val="0"/>
              </a:spcBef>
              <a:spcAft>
                <a:spcPts val="700"/>
              </a:spcAft>
              <a:buClr>
                <a:srgbClr val="000000"/>
              </a:buClr>
              <a:buSzTx/>
              <a:buFont typeface="Arial" panose="020B0604020202020204" pitchFamily="34" charset="0"/>
              <a:buChar char="•"/>
              <a:defRPr/>
            </a:pPr>
            <a:r>
              <a:rPr kumimoji="0" lang="en-US" sz="1800" b="1" i="0" u="none" strike="noStrike" kern="0" cap="none" spc="0" normalizeH="0" baseline="0" noProof="0" dirty="0">
                <a:ln>
                  <a:noFill/>
                </a:ln>
                <a:solidFill>
                  <a:schemeClr val="accent6"/>
                </a:solidFill>
                <a:effectLst/>
                <a:uLnTx/>
                <a:uFillTx/>
                <a:latin typeface="Poppins" pitchFamily="2" charset="77"/>
                <a:cs typeface="Poppins" pitchFamily="2" charset="77"/>
              </a:rPr>
              <a:t>Monitor</a:t>
            </a:r>
            <a:r>
              <a:rPr kumimoji="0" lang="en-US" sz="1800" b="1" i="0" u="none" strike="noStrike" kern="0" cap="none" spc="0" normalizeH="0" baseline="0" noProof="0" dirty="0">
                <a:ln>
                  <a:noFill/>
                </a:ln>
                <a:solidFill>
                  <a:schemeClr val="tx1"/>
                </a:solidFill>
                <a:effectLst/>
                <a:uLnTx/>
                <a:uFillTx/>
                <a:latin typeface="Poppins" pitchFamily="2" charset="77"/>
                <a:cs typeface="Poppins" pitchFamily="2" charset="77"/>
              </a:rPr>
              <a:t> </a:t>
            </a:r>
            <a:r>
              <a:rPr kumimoji="0" lang="en-US" sz="1800" b="0" i="0" u="none" strike="noStrike" kern="0" cap="none" spc="0" normalizeH="0" baseline="0" noProof="0" dirty="0">
                <a:ln>
                  <a:noFill/>
                </a:ln>
                <a:solidFill>
                  <a:schemeClr val="tx1"/>
                </a:solidFill>
                <a:effectLst/>
                <a:uLnTx/>
                <a:uFillTx/>
                <a:latin typeface="Poppins" pitchFamily="2" charset="77"/>
                <a:cs typeface="Poppins" pitchFamily="2" charset="77"/>
              </a:rPr>
              <a:t>CBC with differential before starting T-DXd, before each dose (Q3W), and as clinically indicated</a:t>
            </a:r>
          </a:p>
          <a:p>
            <a:pPr marL="742950" marR="0" lvl="1" indent="-285750" algn="l" defTabSz="914400" rtl="0" eaLnBrk="1" fontAlgn="base" latinLnBrk="0" hangingPunct="1">
              <a:lnSpc>
                <a:spcPct val="100000"/>
              </a:lnSpc>
              <a:spcBef>
                <a:spcPts val="0"/>
              </a:spcBef>
              <a:spcAft>
                <a:spcPts val="700"/>
              </a:spcAft>
              <a:buClr>
                <a:srgbClr val="000000"/>
              </a:buClr>
              <a:buSzTx/>
              <a:buFont typeface="Arial" panose="020B0604020202020204" pitchFamily="34" charset="0"/>
              <a:buChar char="‒"/>
              <a:tabLst/>
              <a:defRPr/>
            </a:pPr>
            <a:r>
              <a:rPr kumimoji="0" lang="en-US" sz="1600" b="0" i="0" u="none" strike="noStrike" kern="0" cap="none" spc="0" normalizeH="0" baseline="0" noProof="0" dirty="0">
                <a:ln>
                  <a:noFill/>
                </a:ln>
                <a:solidFill>
                  <a:schemeClr val="tx1"/>
                </a:solidFill>
                <a:effectLst/>
                <a:uLnTx/>
                <a:uFillTx/>
                <a:latin typeface="Poppins" pitchFamily="2" charset="77"/>
                <a:cs typeface="Poppins" pitchFamily="2" charset="77"/>
              </a:rPr>
              <a:t>Median time to first onset: 16-22 days</a:t>
            </a:r>
          </a:p>
        </p:txBody>
      </p:sp>
      <p:grpSp>
        <p:nvGrpSpPr>
          <p:cNvPr id="24" name="Group 23">
            <a:extLst>
              <a:ext uri="{FF2B5EF4-FFF2-40B4-BE49-F238E27FC236}">
                <a16:creationId xmlns:a16="http://schemas.microsoft.com/office/drawing/2014/main" id="{0CAAB823-A217-BA5A-B41B-967C6982296D}"/>
              </a:ext>
            </a:extLst>
          </p:cNvPr>
          <p:cNvGrpSpPr/>
          <p:nvPr/>
        </p:nvGrpSpPr>
        <p:grpSpPr>
          <a:xfrm>
            <a:off x="221285" y="3663184"/>
            <a:ext cx="10879909" cy="1891553"/>
            <a:chOff x="221285" y="3663184"/>
            <a:chExt cx="10879909" cy="1891553"/>
          </a:xfrm>
        </p:grpSpPr>
        <p:sp>
          <p:nvSpPr>
            <p:cNvPr id="18" name="Content Placeholder 9">
              <a:extLst>
                <a:ext uri="{FF2B5EF4-FFF2-40B4-BE49-F238E27FC236}">
                  <a16:creationId xmlns:a16="http://schemas.microsoft.com/office/drawing/2014/main" id="{CABC0354-9819-4E33-842B-1BE7033C84E7}"/>
                </a:ext>
              </a:extLst>
            </p:cNvPr>
            <p:cNvSpPr txBox="1">
              <a:spLocks/>
            </p:cNvSpPr>
            <p:nvPr/>
          </p:nvSpPr>
          <p:spPr bwMode="auto">
            <a:xfrm>
              <a:off x="223665" y="3663184"/>
              <a:ext cx="10877529" cy="1891553"/>
            </a:xfrm>
            <a:prstGeom prst="rect">
              <a:avLst/>
            </a:prstGeom>
            <a:solidFill>
              <a:schemeClr val="bg1"/>
            </a:solidFill>
            <a:ln w="28575">
              <a:solidFill>
                <a:schemeClr val="bg1">
                  <a:lumMod val="50000"/>
                </a:schemeClr>
              </a:solidFill>
              <a:miter lim="800000"/>
              <a:headEnd/>
              <a:tailEnd/>
            </a:ln>
          </p:spPr>
          <p:txBody>
            <a:bodyPr vert="horz" wrap="square" lIns="91440" tIns="45720" rIns="91440" bIns="45720" numCol="2"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marR="0" lvl="0" indent="0" algn="l" defTabSz="914400" rtl="0" eaLnBrk="1" fontAlgn="base" latinLnBrk="0" hangingPunct="1">
                <a:lnSpc>
                  <a:spcPct val="90000"/>
                </a:lnSpc>
                <a:spcBef>
                  <a:spcPts val="1000"/>
                </a:spcBef>
                <a:spcAft>
                  <a:spcPts val="700"/>
                </a:spcAft>
                <a:buClr>
                  <a:srgbClr val="000000"/>
                </a:buClr>
                <a:buSzTx/>
                <a:buNone/>
                <a:tabLst/>
                <a:defRPr/>
              </a:pPr>
              <a:endParaRPr lang="en-US" sz="1800" kern="0" dirty="0">
                <a:solidFill>
                  <a:schemeClr val="tx1"/>
                </a:solidFill>
                <a:latin typeface="Poppins" pitchFamily="2" charset="77"/>
                <a:cs typeface="Poppins" pitchFamily="2" charset="77"/>
              </a:endParaRPr>
            </a:p>
          </p:txBody>
        </p:sp>
        <p:sp>
          <p:nvSpPr>
            <p:cNvPr id="19" name="Content Placeholder 9">
              <a:extLst>
                <a:ext uri="{FF2B5EF4-FFF2-40B4-BE49-F238E27FC236}">
                  <a16:creationId xmlns:a16="http://schemas.microsoft.com/office/drawing/2014/main" id="{7B290049-C580-1527-3330-D8447CEA6AC7}"/>
                </a:ext>
              </a:extLst>
            </p:cNvPr>
            <p:cNvSpPr txBox="1">
              <a:spLocks/>
            </p:cNvSpPr>
            <p:nvPr/>
          </p:nvSpPr>
          <p:spPr bwMode="auto">
            <a:xfrm>
              <a:off x="221285" y="3781478"/>
              <a:ext cx="10877529" cy="424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290513" marR="0" lvl="0" indent="-290513" algn="l" defTabSz="914400" rtl="0" eaLnBrk="1" fontAlgn="base" latinLnBrk="0" hangingPunct="1">
                <a:lnSpc>
                  <a:spcPct val="100000"/>
                </a:lnSpc>
                <a:spcBef>
                  <a:spcPts val="1000"/>
                </a:spcBef>
                <a:spcAft>
                  <a:spcPts val="700"/>
                </a:spcAft>
                <a:buClr>
                  <a:srgbClr val="000000"/>
                </a:buClr>
                <a:buSzTx/>
                <a:buFont typeface="Arial" panose="020B0604020202020204" pitchFamily="34" charset="0"/>
                <a:buChar char="•"/>
                <a:defRPr/>
              </a:pPr>
              <a:r>
                <a:rPr kumimoji="0" lang="en-US" sz="1800" b="1" i="0" u="none" strike="noStrike" kern="0" cap="none" spc="0" normalizeH="0" baseline="0" noProof="0" dirty="0">
                  <a:ln>
                    <a:noFill/>
                  </a:ln>
                  <a:solidFill>
                    <a:schemeClr val="bg1">
                      <a:lumMod val="50000"/>
                    </a:schemeClr>
                  </a:solidFill>
                  <a:effectLst/>
                  <a:uLnTx/>
                  <a:uFillTx/>
                  <a:latin typeface="Poppins" pitchFamily="2" charset="77"/>
                  <a:cs typeface="Poppins" pitchFamily="2" charset="77"/>
                </a:rPr>
                <a:t>Manage</a:t>
              </a:r>
              <a:r>
                <a:rPr kumimoji="0" lang="en-US" sz="1800" b="1" i="0" u="none" strike="noStrike" kern="0" cap="none" spc="0" normalizeH="0" baseline="0" noProof="0" dirty="0">
                  <a:ln>
                    <a:noFill/>
                  </a:ln>
                  <a:solidFill>
                    <a:schemeClr val="tx1"/>
                  </a:solidFill>
                  <a:effectLst/>
                  <a:uLnTx/>
                  <a:uFillTx/>
                  <a:latin typeface="Poppins" pitchFamily="2" charset="77"/>
                  <a:cs typeface="Poppins" pitchFamily="2" charset="77"/>
                </a:rPr>
                <a:t> </a:t>
              </a:r>
              <a:r>
                <a:rPr kumimoji="0" lang="en-US" sz="1800" b="0" i="0" u="none" strike="noStrike" kern="0" cap="none" spc="0" normalizeH="0" baseline="0" noProof="0" dirty="0">
                  <a:ln>
                    <a:noFill/>
                  </a:ln>
                  <a:solidFill>
                    <a:schemeClr val="tx1"/>
                  </a:solidFill>
                  <a:effectLst/>
                  <a:uLnTx/>
                  <a:uFillTx/>
                  <a:latin typeface="Poppins" pitchFamily="2" charset="77"/>
                  <a:cs typeface="Poppins" pitchFamily="2" charset="77"/>
                </a:rPr>
                <a:t>with dose holds, reductions, and potentially G-CSF</a:t>
              </a:r>
            </a:p>
          </p:txBody>
        </p:sp>
        <p:sp>
          <p:nvSpPr>
            <p:cNvPr id="22" name="TextBox 21">
              <a:extLst>
                <a:ext uri="{FF2B5EF4-FFF2-40B4-BE49-F238E27FC236}">
                  <a16:creationId xmlns:a16="http://schemas.microsoft.com/office/drawing/2014/main" id="{89A3E257-608F-4EF2-DD95-15737B744F61}"/>
                </a:ext>
              </a:extLst>
            </p:cNvPr>
            <p:cNvSpPr txBox="1"/>
            <p:nvPr/>
          </p:nvSpPr>
          <p:spPr>
            <a:xfrm>
              <a:off x="645459" y="4201067"/>
              <a:ext cx="5145741" cy="959224"/>
            </a:xfrm>
            <a:prstGeom prst="rect">
              <a:avLst/>
            </a:prstGeom>
          </p:spPr>
          <p:txBody>
            <a:bodyPr vert="horz" wrap="square" lIns="0" tIns="0" rIns="0" bIns="0" rtlCol="0">
              <a:noAutofit/>
            </a:bodyPr>
            <a:lstStyle/>
            <a:p>
              <a:pPr marL="293688" lvl="1" indent="-285750" fontAlgn="base">
                <a:spcAft>
                  <a:spcPts val="700"/>
                </a:spcAft>
                <a:buClr>
                  <a:srgbClr val="000000"/>
                </a:buClr>
                <a:buFont typeface="System Font Regular"/>
                <a:buChar char="−"/>
                <a:defRPr/>
              </a:pPr>
              <a:r>
                <a:rPr lang="en-US" sz="1600" b="1" kern="0" dirty="0">
                  <a:solidFill>
                    <a:schemeClr val="bg1">
                      <a:lumMod val="50000"/>
                    </a:schemeClr>
                  </a:solidFill>
                  <a:latin typeface="Poppins" pitchFamily="2" charset="77"/>
                  <a:cs typeface="Poppins" pitchFamily="2" charset="77"/>
                </a:rPr>
                <a:t>Hold</a:t>
              </a:r>
              <a:r>
                <a:rPr lang="en-US" sz="1600" kern="0" dirty="0">
                  <a:latin typeface="Poppins" pitchFamily="2" charset="77"/>
                  <a:cs typeface="Poppins" pitchFamily="2" charset="77"/>
                </a:rPr>
                <a:t> if ANC &lt;1000/µL or neutropenic fever</a:t>
              </a:r>
            </a:p>
            <a:p>
              <a:pPr marL="293688" lvl="1" indent="-285750" fontAlgn="base">
                <a:spcAft>
                  <a:spcPts val="700"/>
                </a:spcAft>
                <a:buClr>
                  <a:srgbClr val="000000"/>
                </a:buClr>
                <a:buFont typeface="System Font Regular"/>
                <a:buChar char="−"/>
                <a:defRPr/>
              </a:pPr>
              <a:r>
                <a:rPr lang="en-US" sz="1600" b="1" kern="0" dirty="0">
                  <a:solidFill>
                    <a:schemeClr val="bg1">
                      <a:lumMod val="50000"/>
                    </a:schemeClr>
                  </a:solidFill>
                  <a:latin typeface="Poppins" pitchFamily="2" charset="77"/>
                  <a:cs typeface="Poppins" pitchFamily="2" charset="77"/>
                </a:rPr>
                <a:t>Dose reduce </a:t>
              </a:r>
              <a:r>
                <a:rPr lang="en-US" sz="1600" kern="0" dirty="0">
                  <a:latin typeface="Poppins" pitchFamily="2" charset="77"/>
                  <a:cs typeface="Poppins" pitchFamily="2" charset="77"/>
                </a:rPr>
                <a:t>for grade 4 neutropenia or grade 3 febrile neutropenia</a:t>
              </a:r>
            </a:p>
          </p:txBody>
        </p:sp>
        <p:sp>
          <p:nvSpPr>
            <p:cNvPr id="23" name="TextBox 22">
              <a:extLst>
                <a:ext uri="{FF2B5EF4-FFF2-40B4-BE49-F238E27FC236}">
                  <a16:creationId xmlns:a16="http://schemas.microsoft.com/office/drawing/2014/main" id="{EDD3F346-B5E3-B6F9-B06F-CA6A0673A19E}"/>
                </a:ext>
              </a:extLst>
            </p:cNvPr>
            <p:cNvSpPr txBox="1"/>
            <p:nvPr/>
          </p:nvSpPr>
          <p:spPr>
            <a:xfrm>
              <a:off x="5970494" y="4201065"/>
              <a:ext cx="4930588" cy="1147484"/>
            </a:xfrm>
            <a:prstGeom prst="rect">
              <a:avLst/>
            </a:prstGeom>
          </p:spPr>
          <p:txBody>
            <a:bodyPr vert="horz" wrap="square" lIns="0" tIns="0" rIns="0" bIns="0" rtlCol="0">
              <a:noAutofit/>
            </a:bodyPr>
            <a:lstStyle/>
            <a:p>
              <a:pPr marL="293688" lvl="1" indent="-285750" fontAlgn="base">
                <a:spcAft>
                  <a:spcPts val="700"/>
                </a:spcAft>
                <a:buClr>
                  <a:srgbClr val="000000"/>
                </a:buClr>
                <a:buFont typeface="System Font Regular"/>
                <a:buChar char="−"/>
                <a:defRPr/>
              </a:pPr>
              <a:r>
                <a:rPr lang="en-US" sz="1600" b="1" kern="0" dirty="0">
                  <a:solidFill>
                    <a:schemeClr val="bg1">
                      <a:lumMod val="50000"/>
                    </a:schemeClr>
                  </a:solidFill>
                  <a:latin typeface="Poppins" pitchFamily="2" charset="77"/>
                  <a:cs typeface="Poppins" pitchFamily="2" charset="77"/>
                </a:rPr>
                <a:t>Discontinue</a:t>
              </a:r>
              <a:r>
                <a:rPr lang="en-US" sz="1600" kern="0" dirty="0">
                  <a:latin typeface="Poppins" pitchFamily="2" charset="77"/>
                  <a:cs typeface="Poppins" pitchFamily="2" charset="77"/>
                </a:rPr>
                <a:t> if third dose reduction needed</a:t>
              </a:r>
            </a:p>
            <a:p>
              <a:pPr marL="293688" lvl="1" indent="-285750">
                <a:spcAft>
                  <a:spcPts val="700"/>
                </a:spcAft>
                <a:buClr>
                  <a:srgbClr val="000000"/>
                </a:buClr>
                <a:buFont typeface="System Font Regular"/>
                <a:buChar char="−"/>
                <a:defRPr/>
              </a:pPr>
              <a:r>
                <a:rPr lang="en-US" sz="1600" b="1" kern="0" dirty="0">
                  <a:solidFill>
                    <a:schemeClr val="bg1">
                      <a:lumMod val="50000"/>
                    </a:schemeClr>
                  </a:solidFill>
                  <a:latin typeface="Poppins" pitchFamily="2" charset="77"/>
                  <a:cs typeface="Poppins" pitchFamily="2" charset="77"/>
                </a:rPr>
                <a:t>Consider managing with G-CSF</a:t>
              </a:r>
            </a:p>
            <a:p>
              <a:pPr marL="293688" lvl="1" indent="-285750">
                <a:spcAft>
                  <a:spcPts val="700"/>
                </a:spcAft>
                <a:buClr>
                  <a:srgbClr val="000000"/>
                </a:buClr>
                <a:buFont typeface="System Font Regular"/>
                <a:buChar char="−"/>
                <a:defRPr/>
              </a:pPr>
              <a:r>
                <a:rPr lang="en-US" sz="1600" b="1" kern="0" dirty="0">
                  <a:solidFill>
                    <a:schemeClr val="bg1">
                      <a:lumMod val="50000"/>
                    </a:schemeClr>
                  </a:solidFill>
                  <a:latin typeface="Poppins" pitchFamily="2" charset="77"/>
                  <a:cs typeface="Poppins" pitchFamily="2" charset="77"/>
                </a:rPr>
                <a:t>Consider G-CSF </a:t>
              </a:r>
              <a:r>
                <a:rPr lang="en-US" sz="1600" kern="0" dirty="0">
                  <a:latin typeface="Poppins" pitchFamily="2" charset="77"/>
                  <a:cs typeface="Poppins" pitchFamily="2" charset="77"/>
                </a:rPr>
                <a:t>prophylaxis if history of prior neutropenic complications</a:t>
              </a:r>
            </a:p>
          </p:txBody>
        </p:sp>
      </p:grpSp>
    </p:spTree>
    <p:extLst>
      <p:ext uri="{BB962C8B-B14F-4D97-AF65-F5344CB8AC3E}">
        <p14:creationId xmlns:p14="http://schemas.microsoft.com/office/powerpoint/2010/main" val="79288149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FDD704-F2A5-DEF7-106E-29220957391A}"/>
            </a:ext>
          </a:extLst>
        </p:cNvPr>
        <p:cNvGrpSpPr/>
        <p:nvPr/>
      </p:nvGrpSpPr>
      <p:grpSpPr>
        <a:xfrm>
          <a:off x="0" y="0"/>
          <a:ext cx="0" cy="0"/>
          <a:chOff x="0" y="0"/>
          <a:chExt cx="0" cy="0"/>
        </a:xfrm>
      </p:grpSpPr>
      <p:sp>
        <p:nvSpPr>
          <p:cNvPr id="11266" name="Title 2">
            <a:extLst>
              <a:ext uri="{FF2B5EF4-FFF2-40B4-BE49-F238E27FC236}">
                <a16:creationId xmlns:a16="http://schemas.microsoft.com/office/drawing/2014/main" id="{8836CB90-536F-D08E-869F-6B5A46593027}"/>
              </a:ext>
            </a:extLst>
          </p:cNvPr>
          <p:cNvSpPr>
            <a:spLocks noGrp="1"/>
          </p:cNvSpPr>
          <p:nvPr>
            <p:ph type="title"/>
          </p:nvPr>
        </p:nvSpPr>
        <p:spPr>
          <a:xfrm>
            <a:off x="228600" y="1601788"/>
            <a:ext cx="11118850" cy="559127"/>
          </a:xfrm>
        </p:spPr>
        <p:txBody>
          <a:bodyPr>
            <a:spAutoFit/>
          </a:bodyPr>
          <a:lstStyle/>
          <a:p>
            <a:r>
              <a:rPr lang="en-US" altLang="en-US" sz="4000" dirty="0"/>
              <a:t>Future Directions and Research</a:t>
            </a:r>
          </a:p>
        </p:txBody>
      </p:sp>
    </p:spTree>
    <p:extLst>
      <p:ext uri="{BB962C8B-B14F-4D97-AF65-F5344CB8AC3E}">
        <p14:creationId xmlns:p14="http://schemas.microsoft.com/office/powerpoint/2010/main" val="290479692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18F075-FDF3-853B-97CE-CA841E47EAB8}"/>
            </a:ext>
          </a:extLst>
        </p:cNvPr>
        <p:cNvGrpSpPr/>
        <p:nvPr/>
      </p:nvGrpSpPr>
      <p:grpSpPr>
        <a:xfrm>
          <a:off x="0" y="0"/>
          <a:ext cx="0" cy="0"/>
          <a:chOff x="0" y="0"/>
          <a:chExt cx="0" cy="0"/>
        </a:xfrm>
      </p:grpSpPr>
      <p:sp>
        <p:nvSpPr>
          <p:cNvPr id="24" name="Content Placeholder 23">
            <a:extLst>
              <a:ext uri="{FF2B5EF4-FFF2-40B4-BE49-F238E27FC236}">
                <a16:creationId xmlns:a16="http://schemas.microsoft.com/office/drawing/2014/main" id="{7D005D5C-99E4-6D52-CEB8-0CAA7EC1B4A1}"/>
              </a:ext>
            </a:extLst>
          </p:cNvPr>
          <p:cNvSpPr>
            <a:spLocks noGrp="1"/>
          </p:cNvSpPr>
          <p:nvPr>
            <p:ph idx="1"/>
          </p:nvPr>
        </p:nvSpPr>
        <p:spPr>
          <a:xfrm>
            <a:off x="231775" y="1335088"/>
            <a:ext cx="7983195" cy="800950"/>
          </a:xfrm>
        </p:spPr>
        <p:txBody>
          <a:bodyPr/>
          <a:lstStyle/>
          <a:p>
            <a:pPr lvl="1">
              <a:spcBef>
                <a:spcPts val="500"/>
              </a:spcBef>
            </a:pPr>
            <a:r>
              <a:rPr lang="en-US" altLang="en-US" sz="1800" dirty="0"/>
              <a:t>Open-label, dose-escalation and dose-expansion phase Ia/Ib trial</a:t>
            </a:r>
          </a:p>
          <a:p>
            <a:pPr lvl="1">
              <a:spcBef>
                <a:spcPts val="500"/>
              </a:spcBef>
            </a:pPr>
            <a:r>
              <a:rPr lang="en-US" altLang="en-US" sz="1800" dirty="0"/>
              <a:t>Primary endpoint (phase Ib): ORR</a:t>
            </a:r>
          </a:p>
        </p:txBody>
      </p:sp>
      <p:sp>
        <p:nvSpPr>
          <p:cNvPr id="9218" name="Rectangle 2">
            <a:extLst>
              <a:ext uri="{FF2B5EF4-FFF2-40B4-BE49-F238E27FC236}">
                <a16:creationId xmlns:a16="http://schemas.microsoft.com/office/drawing/2014/main" id="{976A6368-6C14-0123-3A4E-CDA9D079BFA3}"/>
              </a:ext>
            </a:extLst>
          </p:cNvPr>
          <p:cNvSpPr>
            <a:spLocks noGrp="1" noChangeArrowheads="1"/>
          </p:cNvSpPr>
          <p:nvPr>
            <p:ph type="title"/>
          </p:nvPr>
        </p:nvSpPr>
        <p:spPr>
          <a:xfrm>
            <a:off x="231775" y="279784"/>
            <a:ext cx="11739563" cy="1004121"/>
          </a:xfrm>
        </p:spPr>
        <p:txBody>
          <a:bodyPr/>
          <a:lstStyle/>
          <a:p>
            <a:r>
              <a:rPr lang="en-US" dirty="0"/>
              <a:t>Beamion LUNG-1: Antitumor Activity of Zongertinib </a:t>
            </a:r>
            <a:br>
              <a:rPr lang="en-US" dirty="0"/>
            </a:br>
            <a:r>
              <a:rPr lang="en-US" dirty="0"/>
              <a:t>(HER2 TKI) in </a:t>
            </a:r>
            <a:r>
              <a:rPr lang="en-US" altLang="en-US" i="1" dirty="0"/>
              <a:t>HER2</a:t>
            </a:r>
            <a:r>
              <a:rPr lang="en-US" altLang="en-US" dirty="0"/>
              <a:t>-Mutated NSCLC Cohort</a:t>
            </a:r>
            <a:r>
              <a:rPr lang="en-US" dirty="0"/>
              <a:t> </a:t>
            </a:r>
            <a:endParaRPr lang="en-US" altLang="en-US" dirty="0"/>
          </a:p>
        </p:txBody>
      </p:sp>
      <p:sp>
        <p:nvSpPr>
          <p:cNvPr id="9" name="Content Placeholder 8">
            <a:extLst>
              <a:ext uri="{FF2B5EF4-FFF2-40B4-BE49-F238E27FC236}">
                <a16:creationId xmlns:a16="http://schemas.microsoft.com/office/drawing/2014/main" id="{C4E665E7-8BF8-44C9-ECA9-327B6F9B5113}"/>
              </a:ext>
            </a:extLst>
          </p:cNvPr>
          <p:cNvSpPr>
            <a:spLocks noGrp="1"/>
          </p:cNvSpPr>
          <p:nvPr>
            <p:ph sz="quarter" idx="10"/>
          </p:nvPr>
        </p:nvSpPr>
        <p:spPr>
          <a:xfrm>
            <a:off x="3559175" y="6302375"/>
            <a:ext cx="5732463" cy="327025"/>
          </a:xfrm>
        </p:spPr>
        <p:txBody>
          <a:bodyPr/>
          <a:lstStyle/>
          <a:p>
            <a:r>
              <a:rPr lang="en-US" altLang="en-US" dirty="0"/>
              <a:t>Heymach. NEJM. 2025;392:2321. Zongertinib PI.</a:t>
            </a:r>
          </a:p>
        </p:txBody>
      </p:sp>
      <p:graphicFrame>
        <p:nvGraphicFramePr>
          <p:cNvPr id="11" name="Group 3">
            <a:extLst>
              <a:ext uri="{FF2B5EF4-FFF2-40B4-BE49-F238E27FC236}">
                <a16:creationId xmlns:a16="http://schemas.microsoft.com/office/drawing/2014/main" id="{0616B3C0-A468-635E-F560-25D956AA1962}"/>
              </a:ext>
            </a:extLst>
          </p:cNvPr>
          <p:cNvGraphicFramePr>
            <a:graphicFrameLocks/>
          </p:cNvGraphicFramePr>
          <p:nvPr>
            <p:extLst>
              <p:ext uri="{D42A27DB-BD31-4B8C-83A1-F6EECF244321}">
                <p14:modId xmlns:p14="http://schemas.microsoft.com/office/powerpoint/2010/main" val="3963265679"/>
              </p:ext>
            </p:extLst>
          </p:nvPr>
        </p:nvGraphicFramePr>
        <p:xfrm>
          <a:off x="8269718" y="4679987"/>
          <a:ext cx="3701620" cy="914432"/>
        </p:xfrm>
        <a:graphic>
          <a:graphicData uri="http://schemas.openxmlformats.org/drawingml/2006/table">
            <a:tbl>
              <a:tblPr/>
              <a:tblGrid>
                <a:gridCol w="2459752">
                  <a:extLst>
                    <a:ext uri="{9D8B030D-6E8A-4147-A177-3AD203B41FA5}">
                      <a16:colId xmlns:a16="http://schemas.microsoft.com/office/drawing/2014/main" val="20000"/>
                    </a:ext>
                  </a:extLst>
                </a:gridCol>
                <a:gridCol w="1241868">
                  <a:extLst>
                    <a:ext uri="{9D8B030D-6E8A-4147-A177-3AD203B41FA5}">
                      <a16:colId xmlns:a16="http://schemas.microsoft.com/office/drawing/2014/main" val="4109429516"/>
                    </a:ext>
                  </a:extLst>
                </a:gridCol>
              </a:tblGrid>
              <a:tr h="13082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bg1"/>
                          </a:solidFill>
                          <a:effectLst/>
                          <a:latin typeface="Poppins" pitchFamily="2" charset="77"/>
                          <a:cs typeface="Poppins" pitchFamily="2" charset="77"/>
                        </a:rPr>
                        <a:t>PFS in Cohort 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Poppins" pitchFamily="2" charset="77"/>
                          <a:cs typeface="Poppins" pitchFamily="2" charset="77"/>
                        </a:rPr>
                        <a:t>120 mg</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Poppins" pitchFamily="2" charset="77"/>
                          <a:cs typeface="Poppins" pitchFamily="2" charset="77"/>
                        </a:rPr>
                        <a:t>(n = 75)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Median PFS, mo</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12.4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2"/>
                  </a:ext>
                </a:extLst>
              </a:tr>
            </a:tbl>
          </a:graphicData>
        </a:graphic>
      </p:graphicFrame>
      <p:sp>
        <p:nvSpPr>
          <p:cNvPr id="12" name="TextBox 11">
            <a:extLst>
              <a:ext uri="{FF2B5EF4-FFF2-40B4-BE49-F238E27FC236}">
                <a16:creationId xmlns:a16="http://schemas.microsoft.com/office/drawing/2014/main" id="{DB822ADF-53F6-B659-FCE8-9D1DF5A7DFF2}"/>
              </a:ext>
            </a:extLst>
          </p:cNvPr>
          <p:cNvSpPr txBox="1"/>
          <p:nvPr/>
        </p:nvSpPr>
        <p:spPr bwMode="auto">
          <a:xfrm>
            <a:off x="470001" y="4486998"/>
            <a:ext cx="7320686" cy="1323439"/>
          </a:xfrm>
          <a:prstGeom prst="rect">
            <a:avLst/>
          </a:prstGeom>
          <a:solidFill>
            <a:schemeClr val="accent6"/>
          </a:solidFill>
          <a:ln>
            <a:noFill/>
          </a:ln>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chemeClr val="bg1"/>
                </a:solidFill>
                <a:effectLst/>
                <a:uLnTx/>
                <a:uFillTx/>
                <a:latin typeface="Poppins" pitchFamily="2" charset="77"/>
                <a:cs typeface="Poppins" pitchFamily="2" charset="77"/>
              </a:rPr>
              <a:t>On August 8, 2025, the FDA granted accelerated approval to zongertinib, a TKI, for adults with unresectable or metastatic nonsquamous NSCLC whose tumors have </a:t>
            </a:r>
            <a:r>
              <a:rPr kumimoji="0" lang="en-US" sz="1600" b="1" i="1" u="sng" strike="noStrike" kern="1200" cap="none" spc="0" normalizeH="0" baseline="0" noProof="0" dirty="0">
                <a:ln>
                  <a:noFill/>
                </a:ln>
                <a:solidFill>
                  <a:schemeClr val="bg1"/>
                </a:solidFill>
                <a:effectLst/>
                <a:uLnTx/>
                <a:uFillTx/>
                <a:latin typeface="Poppins" pitchFamily="2" charset="77"/>
                <a:cs typeface="Poppins" pitchFamily="2" charset="77"/>
              </a:rPr>
              <a:t>HER2</a:t>
            </a:r>
            <a:r>
              <a:rPr kumimoji="0" lang="en-US" sz="1600" b="1" i="0" u="sng" strike="noStrike" kern="1200" cap="none" spc="0" normalizeH="0" baseline="0" noProof="0" dirty="0">
                <a:ln>
                  <a:noFill/>
                </a:ln>
                <a:solidFill>
                  <a:schemeClr val="bg1"/>
                </a:solidFill>
                <a:effectLst/>
                <a:uLnTx/>
                <a:uFillTx/>
                <a:latin typeface="Poppins" pitchFamily="2" charset="77"/>
                <a:cs typeface="Poppins" pitchFamily="2" charset="77"/>
              </a:rPr>
              <a:t> TKD-activating mutations</a:t>
            </a:r>
            <a:r>
              <a:rPr kumimoji="0" lang="en-US" sz="1600" b="1" i="0" u="none" strike="noStrike" kern="1200" cap="none" spc="0" normalizeH="0" baseline="0" noProof="0" dirty="0">
                <a:ln>
                  <a:noFill/>
                </a:ln>
                <a:solidFill>
                  <a:schemeClr val="bg1"/>
                </a:solidFill>
                <a:effectLst/>
                <a:uLnTx/>
                <a:uFillTx/>
                <a:latin typeface="Poppins" pitchFamily="2" charset="77"/>
                <a:cs typeface="Poppins" pitchFamily="2" charset="77"/>
              </a:rPr>
              <a:t>, as detected by an FDA-approved test, and who have received prior systemic therapy</a:t>
            </a:r>
          </a:p>
        </p:txBody>
      </p:sp>
      <p:graphicFrame>
        <p:nvGraphicFramePr>
          <p:cNvPr id="13" name="Group 3">
            <a:extLst>
              <a:ext uri="{FF2B5EF4-FFF2-40B4-BE49-F238E27FC236}">
                <a16:creationId xmlns:a16="http://schemas.microsoft.com/office/drawing/2014/main" id="{8F79B36E-A0DD-FFAB-CB00-906F6963D12B}"/>
              </a:ext>
            </a:extLst>
          </p:cNvPr>
          <p:cNvGraphicFramePr>
            <a:graphicFrameLocks/>
          </p:cNvGraphicFramePr>
          <p:nvPr>
            <p:extLst>
              <p:ext uri="{D42A27DB-BD31-4B8C-83A1-F6EECF244321}">
                <p14:modId xmlns:p14="http://schemas.microsoft.com/office/powerpoint/2010/main" val="1964752447"/>
              </p:ext>
            </p:extLst>
          </p:nvPr>
        </p:nvGraphicFramePr>
        <p:xfrm>
          <a:off x="8269718" y="1333500"/>
          <a:ext cx="3701619" cy="3261504"/>
        </p:xfrm>
        <a:graphic>
          <a:graphicData uri="http://schemas.openxmlformats.org/drawingml/2006/table">
            <a:tbl>
              <a:tblPr/>
              <a:tblGrid>
                <a:gridCol w="2459752">
                  <a:extLst>
                    <a:ext uri="{9D8B030D-6E8A-4147-A177-3AD203B41FA5}">
                      <a16:colId xmlns:a16="http://schemas.microsoft.com/office/drawing/2014/main" val="20000"/>
                    </a:ext>
                  </a:extLst>
                </a:gridCol>
                <a:gridCol w="1241867">
                  <a:extLst>
                    <a:ext uri="{9D8B030D-6E8A-4147-A177-3AD203B41FA5}">
                      <a16:colId xmlns:a16="http://schemas.microsoft.com/office/drawing/2014/main" val="4109429516"/>
                    </a:ext>
                  </a:extLst>
                </a:gridCol>
              </a:tblGrid>
              <a:tr h="16588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bg1"/>
                          </a:solidFill>
                          <a:effectLst/>
                          <a:latin typeface="Poppins" pitchFamily="2" charset="77"/>
                          <a:cs typeface="Poppins" pitchFamily="2" charset="77"/>
                        </a:rPr>
                        <a:t>Response by BICR in Cohort 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Poppins" pitchFamily="2" charset="77"/>
                          <a:cs typeface="Poppins" pitchFamily="2" charset="77"/>
                        </a:rPr>
                        <a:t>120 mg</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Poppins" pitchFamily="2" charset="77"/>
                          <a:cs typeface="Poppins" pitchFamily="2" charset="77"/>
                        </a:rPr>
                        <a:t>(n = 75)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ORR</a:t>
                      </a:r>
                      <a:r>
                        <a:rPr kumimoji="0" lang="en-US" sz="1600" b="0" i="0" u="none" strike="noStrike" cap="none" normalizeH="0" baseline="30000" dirty="0">
                          <a:ln>
                            <a:noFill/>
                          </a:ln>
                          <a:solidFill>
                            <a:schemeClr val="tx1"/>
                          </a:solidFill>
                          <a:effectLst/>
                          <a:latin typeface="Poppins" pitchFamily="2" charset="77"/>
                          <a:cs typeface="Poppins" pitchFamily="2" charset="77"/>
                        </a:rPr>
                        <a:t>†</a:t>
                      </a:r>
                      <a:r>
                        <a:rPr kumimoji="0" lang="en-US" sz="1600" b="0" i="0" u="none" strike="noStrike" cap="none" normalizeH="0" baseline="0" dirty="0">
                          <a:ln>
                            <a:noFill/>
                          </a:ln>
                          <a:solidFill>
                            <a:schemeClr val="tx1"/>
                          </a:solidFill>
                          <a:effectLst/>
                          <a:latin typeface="Poppins" pitchFamily="2" charset="77"/>
                          <a:cs typeface="Poppins" pitchFamily="2" charset="77"/>
                        </a:rPr>
                        <a:t>, n (%)</a:t>
                      </a:r>
                      <a:endParaRPr kumimoji="0" lang="en-US" sz="1600" b="0" i="1" u="none" strike="noStrike" cap="none" normalizeH="0" baseline="0" dirty="0">
                        <a:ln>
                          <a:noFill/>
                        </a:ln>
                        <a:solidFill>
                          <a:schemeClr val="tx1"/>
                        </a:solidFill>
                        <a:effectLst/>
                        <a:latin typeface="Poppins" pitchFamily="2" charset="77"/>
                        <a:cs typeface="Poppins" pitchFamily="2" charset="77"/>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53 (71)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95% CI</a:t>
                      </a:r>
                      <a:endParaRPr kumimoji="0" lang="en-US" sz="1600" b="0" i="1" u="none" strike="noStrike" cap="none" normalizeH="0" baseline="0" dirty="0">
                        <a:ln>
                          <a:noFill/>
                        </a:ln>
                        <a:solidFill>
                          <a:schemeClr val="tx1"/>
                        </a:solidFill>
                        <a:effectLst/>
                        <a:latin typeface="Poppins" pitchFamily="2" charset="77"/>
                        <a:cs typeface="Poppins" pitchFamily="2" charset="77"/>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60-80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873709766"/>
                  </a:ext>
                </a:extLst>
              </a:tr>
              <a:tr h="0">
                <a:tc>
                  <a:txBody>
                    <a:bodyPr/>
                    <a:lstStyle/>
                    <a:p>
                      <a:pPr marL="285750" marR="0" lvl="0" indent="-228600" algn="l"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en-US" sz="1600" b="0" i="0" u="none" strike="noStrike" cap="none" normalizeH="0" baseline="0" dirty="0">
                          <a:ln>
                            <a:noFill/>
                          </a:ln>
                          <a:solidFill>
                            <a:schemeClr val="tx1"/>
                          </a:solidFill>
                          <a:effectLst/>
                          <a:latin typeface="Poppins" pitchFamily="2" charset="77"/>
                          <a:cs typeface="Poppins" pitchFamily="2" charset="77"/>
                        </a:rPr>
                        <a:t>CR,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5 (7)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3"/>
                  </a:ext>
                </a:extLst>
              </a:tr>
              <a:tr h="0">
                <a:tc>
                  <a:txBody>
                    <a:bodyPr/>
                    <a:lstStyle/>
                    <a:p>
                      <a:pPr marL="285750" marR="0" lvl="0" indent="-228600" algn="l"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en-US" sz="1600" b="0" i="0" u="none" strike="noStrike" kern="1200" cap="none" normalizeH="0" baseline="0" dirty="0">
                          <a:ln>
                            <a:noFill/>
                          </a:ln>
                          <a:solidFill>
                            <a:schemeClr val="tx1"/>
                          </a:solidFill>
                          <a:effectLst/>
                          <a:latin typeface="Poppins" pitchFamily="2" charset="77"/>
                          <a:ea typeface="+mn-ea"/>
                          <a:cs typeface="Poppins" pitchFamily="2" charset="77"/>
                        </a:rPr>
                        <a:t>PR,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48 (64)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4"/>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DCR,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72 (96)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696941445"/>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tx1"/>
                          </a:solidFill>
                          <a:effectLst/>
                          <a:latin typeface="Poppins" pitchFamily="2" charset="77"/>
                          <a:cs typeface="Poppins" pitchFamily="2" charset="77"/>
                        </a:rPr>
                        <a:t>95% CI</a:t>
                      </a:r>
                      <a:endParaRPr kumimoji="0" lang="en-US" sz="1600" b="0" i="1" u="none" strike="noStrike" cap="none" normalizeH="0" baseline="0" dirty="0">
                        <a:ln>
                          <a:noFill/>
                        </a:ln>
                        <a:solidFill>
                          <a:schemeClr val="tx1"/>
                        </a:solidFill>
                        <a:effectLst/>
                        <a:latin typeface="Poppins" pitchFamily="2" charset="77"/>
                        <a:cs typeface="Poppins" pitchFamily="2" charset="77"/>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tx1"/>
                          </a:solidFill>
                          <a:effectLst/>
                          <a:latin typeface="Poppins" pitchFamily="2" charset="77"/>
                          <a:cs typeface="Poppins" pitchFamily="2" charset="77"/>
                        </a:rPr>
                        <a:t>89-99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3925201526"/>
                  </a:ext>
                </a:extLst>
              </a:tr>
              <a:tr h="0">
                <a:tc>
                  <a:txBody>
                    <a:bodyPr/>
                    <a:lstStyle/>
                    <a:p>
                      <a:pPr marL="285750" marR="0" lvl="0" indent="-228600" algn="l"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en-US" sz="1600" b="0" i="0" u="none" strike="noStrike" kern="1200" cap="none" normalizeH="0" baseline="0" dirty="0">
                          <a:ln>
                            <a:noFill/>
                          </a:ln>
                          <a:solidFill>
                            <a:schemeClr val="tx1"/>
                          </a:solidFill>
                          <a:effectLst/>
                          <a:latin typeface="Poppins" pitchFamily="2" charset="77"/>
                          <a:ea typeface="+mn-ea"/>
                          <a:cs typeface="Poppins" pitchFamily="2" charset="77"/>
                        </a:rPr>
                        <a:t>SD,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19 (25)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5924969"/>
                  </a:ext>
                </a:extLst>
              </a:tr>
              <a:tr h="0">
                <a:tc>
                  <a:txBody>
                    <a:bodyPr/>
                    <a:lstStyle/>
                    <a:p>
                      <a:pPr marL="285750" marR="0" lvl="0" indent="-228600" algn="l"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en-US" sz="1600" b="0" i="0" u="none" strike="noStrike" kern="1200" cap="none" normalizeH="0" baseline="0" dirty="0">
                          <a:ln>
                            <a:noFill/>
                          </a:ln>
                          <a:solidFill>
                            <a:schemeClr val="tx1"/>
                          </a:solidFill>
                          <a:effectLst/>
                          <a:latin typeface="Poppins" pitchFamily="2" charset="77"/>
                          <a:ea typeface="+mn-ea"/>
                          <a:cs typeface="Poppins" pitchFamily="2" charset="77"/>
                        </a:rPr>
                        <a:t>PD,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3 (4)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2486711621"/>
                  </a:ext>
                </a:extLst>
              </a:tr>
            </a:tbl>
          </a:graphicData>
        </a:graphic>
      </p:graphicFrame>
      <p:sp>
        <p:nvSpPr>
          <p:cNvPr id="15" name="TextBox 14">
            <a:extLst>
              <a:ext uri="{FF2B5EF4-FFF2-40B4-BE49-F238E27FC236}">
                <a16:creationId xmlns:a16="http://schemas.microsoft.com/office/drawing/2014/main" id="{98FA9EB5-A6FA-F221-B694-A59D8093411F}"/>
              </a:ext>
            </a:extLst>
          </p:cNvPr>
          <p:cNvSpPr txBox="1"/>
          <p:nvPr/>
        </p:nvSpPr>
        <p:spPr bwMode="auto">
          <a:xfrm>
            <a:off x="228601" y="2130990"/>
            <a:ext cx="3677716" cy="22006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ts val="600"/>
              </a:spcBef>
              <a:spcAft>
                <a:spcPct val="0"/>
              </a:spcAft>
              <a:buClrTx/>
              <a:buSzTx/>
              <a:buFontTx/>
              <a:buNone/>
              <a:tabLst/>
              <a:defRPr/>
            </a:pPr>
            <a:r>
              <a:rPr kumimoji="0" lang="en-US" sz="1400" b="1" i="0" strike="noStrike" kern="1200" cap="none" spc="0" normalizeH="0" baseline="0" noProof="0" dirty="0">
                <a:ln>
                  <a:noFill/>
                </a:ln>
                <a:solidFill>
                  <a:srgbClr val="000000"/>
                </a:solidFill>
                <a:effectLst/>
                <a:uLnTx/>
                <a:uFillTx/>
                <a:latin typeface="Poppins" pitchFamily="2" charset="77"/>
                <a:cs typeface="Poppins" pitchFamily="2" charset="77"/>
              </a:rPr>
              <a:t>Phase Ib Study Cohorts With </a:t>
            </a:r>
            <a:r>
              <a:rPr kumimoji="0" lang="en-US" sz="1400" b="1" i="1" strike="noStrike" kern="1200" cap="none" spc="0" normalizeH="0" baseline="0" noProof="0" dirty="0">
                <a:ln>
                  <a:noFill/>
                </a:ln>
                <a:solidFill>
                  <a:srgbClr val="000000"/>
                </a:solidFill>
                <a:effectLst/>
                <a:uLnTx/>
                <a:uFillTx/>
                <a:latin typeface="Poppins" pitchFamily="2" charset="77"/>
                <a:cs typeface="Poppins" pitchFamily="2" charset="77"/>
              </a:rPr>
              <a:t>HER2</a:t>
            </a:r>
            <a:r>
              <a:rPr kumimoji="0" lang="en-US" sz="1400" b="1" i="0" strike="noStrike" kern="1200" cap="none" spc="0" normalizeH="0" baseline="0" noProof="0" dirty="0">
                <a:ln>
                  <a:noFill/>
                </a:ln>
                <a:solidFill>
                  <a:srgbClr val="000000"/>
                </a:solidFill>
                <a:effectLst/>
                <a:uLnTx/>
                <a:uFillTx/>
                <a:latin typeface="Poppins" pitchFamily="2" charset="77"/>
                <a:cs typeface="Poppins" pitchFamily="2" charset="77"/>
              </a:rPr>
              <a:t>-Mutant NSCLC and </a:t>
            </a:r>
            <a:r>
              <a:rPr kumimoji="0" lang="en-US" sz="1400" b="1" i="1" strike="noStrike" kern="1200" cap="none" spc="0" normalizeH="0" baseline="0" noProof="0" dirty="0">
                <a:ln>
                  <a:noFill/>
                </a:ln>
                <a:solidFill>
                  <a:srgbClr val="000000"/>
                </a:solidFill>
                <a:effectLst/>
                <a:uLnTx/>
                <a:uFillTx/>
                <a:latin typeface="Poppins" pitchFamily="2" charset="77"/>
                <a:cs typeface="Poppins" pitchFamily="2" charset="77"/>
              </a:rPr>
              <a:t>HER2</a:t>
            </a:r>
            <a:r>
              <a:rPr kumimoji="0" lang="en-US" sz="1400" b="1" i="0" strike="noStrike" kern="1200" cap="none" spc="0" normalizeH="0" baseline="0" noProof="0" dirty="0">
                <a:ln>
                  <a:noFill/>
                </a:ln>
                <a:solidFill>
                  <a:srgbClr val="000000"/>
                </a:solidFill>
                <a:effectLst/>
                <a:uLnTx/>
                <a:uFillTx/>
                <a:latin typeface="Poppins" pitchFamily="2" charset="77"/>
                <a:cs typeface="Poppins" pitchFamily="2" charset="77"/>
              </a:rPr>
              <a:t> TKD Mutation</a:t>
            </a:r>
          </a:p>
          <a:p>
            <a:pPr marL="233363" marR="0" lvl="0" indent="-227013" algn="l" defTabSz="914400" rtl="0" eaLnBrk="1" fontAlgn="auto" latinLnBrk="0" hangingPunct="1">
              <a:lnSpc>
                <a:spcPct val="100000"/>
              </a:lnSpc>
              <a:spcBef>
                <a:spcPts val="600"/>
              </a:spcBef>
              <a:spcAft>
                <a:spcPct val="0"/>
              </a:spcAft>
              <a:buClrTx/>
              <a:buSzTx/>
              <a:buFontTx/>
              <a:buNone/>
              <a:defRPr/>
            </a:pPr>
            <a:r>
              <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1:	Pretreated NSCLC</a:t>
            </a:r>
          </a:p>
          <a:p>
            <a:pPr marL="233363" marR="0" lvl="0" indent="-227013" algn="l" defTabSz="914400" rtl="0" eaLnBrk="1" fontAlgn="auto" latinLnBrk="0" hangingPunct="1">
              <a:lnSpc>
                <a:spcPct val="100000"/>
              </a:lnSpc>
              <a:spcBef>
                <a:spcPts val="600"/>
              </a:spcBef>
              <a:spcAft>
                <a:spcPct val="0"/>
              </a:spcAft>
              <a:buClrTx/>
              <a:buSzTx/>
              <a:buFontTx/>
              <a:buNone/>
              <a:defRPr/>
            </a:pPr>
            <a:r>
              <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2:	1L NSCLC</a:t>
            </a:r>
          </a:p>
          <a:p>
            <a:pPr marL="233363" marR="0" lvl="0" indent="-227013" algn="l" defTabSz="914400" rtl="0" eaLnBrk="1" fontAlgn="auto" latinLnBrk="0" hangingPunct="1">
              <a:lnSpc>
                <a:spcPct val="100000"/>
              </a:lnSpc>
              <a:spcBef>
                <a:spcPts val="600"/>
              </a:spcBef>
              <a:spcAft>
                <a:spcPct val="0"/>
              </a:spcAft>
              <a:buClrTx/>
              <a:buSzTx/>
              <a:buFontTx/>
              <a:buNone/>
              <a:defRPr/>
            </a:pPr>
            <a:r>
              <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3:	Pretreated SQ NSCLC (or NSCLC with a non-TKD mutation)</a:t>
            </a:r>
          </a:p>
          <a:p>
            <a:pPr marL="233363" marR="0" lvl="0" indent="-227013" algn="l" defTabSz="914400" rtl="0" eaLnBrk="1" fontAlgn="auto" latinLnBrk="0" hangingPunct="1">
              <a:lnSpc>
                <a:spcPct val="100000"/>
              </a:lnSpc>
              <a:spcBef>
                <a:spcPts val="600"/>
              </a:spcBef>
              <a:spcAft>
                <a:spcPct val="0"/>
              </a:spcAft>
              <a:buClrTx/>
              <a:buSzTx/>
              <a:buFontTx/>
              <a:buNone/>
              <a:defRPr/>
            </a:pPr>
            <a:r>
              <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4:	NSCLC with active brain mets</a:t>
            </a:r>
          </a:p>
          <a:p>
            <a:pPr marL="233363" marR="0" lvl="0" indent="-227013" algn="l" defTabSz="914400" rtl="0" eaLnBrk="1" fontAlgn="auto" latinLnBrk="0" hangingPunct="1">
              <a:lnSpc>
                <a:spcPct val="100000"/>
              </a:lnSpc>
              <a:spcBef>
                <a:spcPts val="600"/>
              </a:spcBef>
              <a:spcAft>
                <a:spcPct val="0"/>
              </a:spcAft>
              <a:buClrTx/>
              <a:buSzTx/>
              <a:buFontTx/>
              <a:buNone/>
              <a:defRPr/>
            </a:pPr>
            <a:r>
              <a:rPr kumimoji="0" lang="en-US" sz="1400" b="0" i="0" u="none" strike="noStrike" kern="1200" cap="none" spc="0" normalizeH="0" baseline="0" noProof="0" dirty="0">
                <a:ln>
                  <a:noFill/>
                </a:ln>
                <a:solidFill>
                  <a:srgbClr val="000000"/>
                </a:solidFill>
                <a:effectLst/>
                <a:uLnTx/>
                <a:uFillTx/>
                <a:latin typeface="Poppins" pitchFamily="2" charset="77"/>
                <a:cs typeface="Poppins" pitchFamily="2" charset="77"/>
              </a:rPr>
              <a:t>5:	NSCLC with prior HER2-directed ADC </a:t>
            </a:r>
          </a:p>
        </p:txBody>
      </p:sp>
      <p:sp>
        <p:nvSpPr>
          <p:cNvPr id="16" name="TextBox 15">
            <a:extLst>
              <a:ext uri="{FF2B5EF4-FFF2-40B4-BE49-F238E27FC236}">
                <a16:creationId xmlns:a16="http://schemas.microsoft.com/office/drawing/2014/main" id="{18E4262F-5C7A-C172-9E42-819EB844FC66}"/>
              </a:ext>
            </a:extLst>
          </p:cNvPr>
          <p:cNvSpPr txBox="1"/>
          <p:nvPr/>
        </p:nvSpPr>
        <p:spPr bwMode="auto">
          <a:xfrm>
            <a:off x="8221055" y="5634335"/>
            <a:ext cx="387584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Aft>
                <a:spcPct val="0"/>
              </a:spcAft>
              <a:buClrTx/>
              <a:buSzTx/>
              <a:buFontTx/>
              <a:buNone/>
              <a:tabLst/>
              <a:defRPr/>
            </a:pPr>
            <a:r>
              <a:rPr kumimoji="0" lang="en-US" sz="1200" b="0" i="0" u="none" strike="noStrike" kern="1200" cap="none" spc="0" normalizeH="0" noProof="0" dirty="0">
                <a:ln>
                  <a:noFill/>
                </a:ln>
                <a:solidFill>
                  <a:srgbClr val="000000"/>
                </a:solidFill>
                <a:effectLst/>
                <a:uLnTx/>
                <a:uFillTx/>
                <a:latin typeface="Poppins" pitchFamily="2" charset="77"/>
                <a:cs typeface="Poppins" pitchFamily="2" charset="77"/>
              </a:rPr>
              <a:t>*</a:t>
            </a:r>
            <a:r>
              <a:rPr kumimoji="0" lang="en-US" sz="1200" b="0" i="0" u="none" strike="noStrike" kern="1200" cap="none" spc="0" normalizeH="0" baseline="0" noProof="0" dirty="0">
                <a:ln>
                  <a:noFill/>
                </a:ln>
                <a:solidFill>
                  <a:srgbClr val="000000"/>
                </a:solidFill>
                <a:effectLst/>
                <a:uLnTx/>
                <a:uFillTx/>
                <a:latin typeface="Poppins" pitchFamily="2" charset="77"/>
                <a:cs typeface="Poppins" pitchFamily="2" charset="77"/>
              </a:rPr>
              <a:t>Data cutoff: Nov 29, 2024. </a:t>
            </a:r>
          </a:p>
          <a:p>
            <a:pPr marL="0" marR="0" lvl="0" indent="0" algn="l" defTabSz="914400" rtl="0" eaLnBrk="1" fontAlgn="auto" latinLnBrk="0" hangingPunct="1">
              <a:lnSpc>
                <a:spcPct val="100000"/>
              </a:lnSpc>
              <a:spcAft>
                <a:spcPct val="0"/>
              </a:spcAft>
              <a:buClrTx/>
              <a:buSzTx/>
              <a:buFontTx/>
              <a:buNone/>
              <a:tabLst/>
              <a:defRPr/>
            </a:pPr>
            <a:r>
              <a:rPr lang="en-US" sz="1200" baseline="30000" dirty="0">
                <a:solidFill>
                  <a:srgbClr val="000000"/>
                </a:solidFill>
                <a:latin typeface="Poppins" pitchFamily="2" charset="77"/>
                <a:cs typeface="Poppins" pitchFamily="2" charset="77"/>
              </a:rPr>
              <a:t>†</a:t>
            </a:r>
            <a:r>
              <a:rPr lang="en-US" sz="1200" dirty="0">
                <a:solidFill>
                  <a:srgbClr val="000000"/>
                </a:solidFill>
                <a:latin typeface="Poppins" pitchFamily="2" charset="77"/>
                <a:cs typeface="Poppins" pitchFamily="2" charset="77"/>
              </a:rPr>
              <a:t>Median duration of confirmed response: 14.1 mo</a:t>
            </a:r>
          </a:p>
        </p:txBody>
      </p:sp>
      <p:sp>
        <p:nvSpPr>
          <p:cNvPr id="17" name="Text Box 45">
            <a:extLst>
              <a:ext uri="{FF2B5EF4-FFF2-40B4-BE49-F238E27FC236}">
                <a16:creationId xmlns:a16="http://schemas.microsoft.com/office/drawing/2014/main" id="{F7448EDE-6568-B87C-FFCA-1F1F8331DB58}"/>
              </a:ext>
            </a:extLst>
          </p:cNvPr>
          <p:cNvSpPr txBox="1">
            <a:spLocks noChangeArrowheads="1"/>
          </p:cNvSpPr>
          <p:nvPr/>
        </p:nvSpPr>
        <p:spPr bwMode="auto">
          <a:xfrm>
            <a:off x="140144" y="5832652"/>
            <a:ext cx="5764898" cy="390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231775" marR="0" lvl="1" indent="-231775" fontAlgn="base">
              <a:lnSpc>
                <a:spcPct val="110000"/>
              </a:lnSpc>
              <a:spcBef>
                <a:spcPts val="500"/>
              </a:spcBef>
              <a:buClrTx/>
              <a:buSzTx/>
              <a:buFont typeface="Poppins" panose="00000500000000000000" pitchFamily="2" charset="0"/>
              <a:buChar char="•"/>
              <a:tabLst/>
              <a:defRPr/>
            </a:pPr>
            <a:r>
              <a:rPr lang="en-GB" altLang="en-US" sz="1800" b="1" dirty="0">
                <a:solidFill>
                  <a:schemeClr val="tx1"/>
                </a:solidFill>
                <a:latin typeface="Poppins" pitchFamily="2" charset="77"/>
                <a:cs typeface="Poppins" pitchFamily="2" charset="77"/>
              </a:rPr>
              <a:t>Primary endpoint (phase Ib): </a:t>
            </a:r>
            <a:r>
              <a:rPr lang="en-GB" altLang="en-US" sz="1800" dirty="0">
                <a:solidFill>
                  <a:schemeClr val="tx1"/>
                </a:solidFill>
                <a:latin typeface="Poppins" pitchFamily="2" charset="77"/>
                <a:cs typeface="Poppins" pitchFamily="2" charset="77"/>
              </a:rPr>
              <a:t>ORR</a:t>
            </a:r>
          </a:p>
        </p:txBody>
      </p:sp>
      <p:graphicFrame>
        <p:nvGraphicFramePr>
          <p:cNvPr id="19" name="Group 3">
            <a:extLst>
              <a:ext uri="{FF2B5EF4-FFF2-40B4-BE49-F238E27FC236}">
                <a16:creationId xmlns:a16="http://schemas.microsoft.com/office/drawing/2014/main" id="{ADF9A814-6C93-ED25-4F10-380E754A3D99}"/>
              </a:ext>
            </a:extLst>
          </p:cNvPr>
          <p:cNvGraphicFramePr>
            <a:graphicFrameLocks/>
          </p:cNvGraphicFramePr>
          <p:nvPr>
            <p:extLst>
              <p:ext uri="{D42A27DB-BD31-4B8C-83A1-F6EECF244321}">
                <p14:modId xmlns:p14="http://schemas.microsoft.com/office/powerpoint/2010/main" val="3108178487"/>
              </p:ext>
            </p:extLst>
          </p:nvPr>
        </p:nvGraphicFramePr>
        <p:xfrm>
          <a:off x="4454957" y="1771356"/>
          <a:ext cx="3756994" cy="2621312"/>
        </p:xfrm>
        <a:graphic>
          <a:graphicData uri="http://schemas.openxmlformats.org/drawingml/2006/table">
            <a:tbl>
              <a:tblPr/>
              <a:tblGrid>
                <a:gridCol w="2509114">
                  <a:extLst>
                    <a:ext uri="{9D8B030D-6E8A-4147-A177-3AD203B41FA5}">
                      <a16:colId xmlns:a16="http://schemas.microsoft.com/office/drawing/2014/main" val="20000"/>
                    </a:ext>
                  </a:extLst>
                </a:gridCol>
                <a:gridCol w="1247880">
                  <a:extLst>
                    <a:ext uri="{9D8B030D-6E8A-4147-A177-3AD203B41FA5}">
                      <a16:colId xmlns:a16="http://schemas.microsoft.com/office/drawing/2014/main" val="4109429516"/>
                    </a:ext>
                  </a:extLst>
                </a:gridCol>
              </a:tblGrid>
              <a:tr h="39982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1" u="none" strike="noStrike" cap="none" normalizeH="0" baseline="0" dirty="0">
                          <a:ln>
                            <a:noFill/>
                          </a:ln>
                          <a:solidFill>
                            <a:schemeClr val="bg1"/>
                          </a:solidFill>
                          <a:effectLst/>
                          <a:latin typeface="Poppins" pitchFamily="2" charset="77"/>
                          <a:cs typeface="Poppins" pitchFamily="2" charset="77"/>
                        </a:rPr>
                        <a:t>HER2</a:t>
                      </a:r>
                      <a:r>
                        <a:rPr kumimoji="0" lang="en-GB" sz="1600" b="1" i="0" u="none" strike="noStrike" cap="none" normalizeH="0" baseline="0" dirty="0">
                          <a:ln>
                            <a:noFill/>
                          </a:ln>
                          <a:solidFill>
                            <a:schemeClr val="bg1"/>
                          </a:solidFill>
                          <a:effectLst/>
                          <a:latin typeface="Poppins" pitchFamily="2" charset="77"/>
                          <a:cs typeface="Poppins" pitchFamily="2" charset="77"/>
                        </a:rPr>
                        <a:t> TKD Mutation at BL,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Poppins" pitchFamily="2" charset="77"/>
                          <a:cs typeface="Poppins" pitchFamily="2" charset="77"/>
                        </a:rPr>
                        <a:t>Cohort 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Poppins" pitchFamily="2" charset="77"/>
                          <a:cs typeface="Poppins" pitchFamily="2" charset="77"/>
                        </a:rPr>
                        <a:t>(n = 75)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1"/>
                  </a:ext>
                </a:extLst>
              </a:tr>
              <a:tr h="1120660">
                <a:tc>
                  <a:txBody>
                    <a:bodyPr/>
                    <a:lstStyle/>
                    <a:p>
                      <a:pPr marL="0" marR="0" lvl="0" indent="0" algn="l" defTabSz="914400" rtl="0" eaLnBrk="1" fontAlgn="base" latinLnBrk="0" hangingPunct="1">
                        <a:lnSpc>
                          <a:spcPct val="100000"/>
                        </a:lnSpc>
                        <a:spcBef>
                          <a:spcPct val="0"/>
                        </a:spcBef>
                        <a:spcAft>
                          <a:spcPct val="0"/>
                        </a:spcAft>
                        <a:buClr>
                          <a:schemeClr val="bg1"/>
                        </a:buClr>
                        <a:buSzTx/>
                        <a:buFontTx/>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A775_G776insYVMA</a:t>
                      </a:r>
                    </a:p>
                    <a:p>
                      <a:pPr marL="0" marR="0" lvl="0" indent="0" algn="l" defTabSz="914400" rtl="0" eaLnBrk="1" fontAlgn="base" latinLnBrk="0" hangingPunct="1">
                        <a:lnSpc>
                          <a:spcPct val="100000"/>
                        </a:lnSpc>
                        <a:spcBef>
                          <a:spcPct val="0"/>
                        </a:spcBef>
                        <a:spcAft>
                          <a:spcPct val="0"/>
                        </a:spcAft>
                        <a:buClr>
                          <a:schemeClr val="bg1"/>
                        </a:buClr>
                        <a:buSzTx/>
                        <a:buFontTx/>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P780_Y781insGSP</a:t>
                      </a:r>
                    </a:p>
                    <a:p>
                      <a:pPr marL="0" marR="0" lvl="0" indent="0" algn="l" defTabSz="914400" rtl="0" eaLnBrk="1" fontAlgn="base" latinLnBrk="0" hangingPunct="1">
                        <a:lnSpc>
                          <a:spcPct val="100000"/>
                        </a:lnSpc>
                        <a:spcBef>
                          <a:spcPct val="0"/>
                        </a:spcBef>
                        <a:spcAft>
                          <a:spcPct val="0"/>
                        </a:spcAft>
                        <a:buClr>
                          <a:schemeClr val="bg1"/>
                        </a:buClr>
                        <a:buSzTx/>
                        <a:buFontTx/>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A775_G776insYVMA, other</a:t>
                      </a:r>
                    </a:p>
                    <a:p>
                      <a:pPr marL="0" marR="0" lvl="0" indent="0" algn="l" defTabSz="914400" rtl="0" eaLnBrk="1" fontAlgn="base" latinLnBrk="0" hangingPunct="1">
                        <a:lnSpc>
                          <a:spcPct val="100000"/>
                        </a:lnSpc>
                        <a:spcBef>
                          <a:spcPct val="0"/>
                        </a:spcBef>
                        <a:spcAft>
                          <a:spcPct val="0"/>
                        </a:spcAft>
                        <a:buClr>
                          <a:schemeClr val="bg1"/>
                        </a:buClr>
                        <a:buSzTx/>
                        <a:buFontTx/>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G776&gt;VC</a:t>
                      </a:r>
                    </a:p>
                    <a:p>
                      <a:pPr marL="0" marR="0" lvl="0" indent="0" algn="l" defTabSz="914400" rtl="0" eaLnBrk="1" fontAlgn="base" latinLnBrk="0" hangingPunct="1">
                        <a:lnSpc>
                          <a:spcPct val="100000"/>
                        </a:lnSpc>
                        <a:spcBef>
                          <a:spcPct val="0"/>
                        </a:spcBef>
                        <a:spcAft>
                          <a:spcPct val="0"/>
                        </a:spcAft>
                        <a:buClr>
                          <a:schemeClr val="bg1"/>
                        </a:buClr>
                        <a:buSzTx/>
                        <a:buFontTx/>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L755P</a:t>
                      </a:r>
                    </a:p>
                    <a:p>
                      <a:pPr marL="0" marR="0" lvl="0" indent="0" algn="l" defTabSz="914400" rtl="0" eaLnBrk="1" fontAlgn="base" latinLnBrk="0" hangingPunct="1">
                        <a:lnSpc>
                          <a:spcPct val="100000"/>
                        </a:lnSpc>
                        <a:spcBef>
                          <a:spcPct val="0"/>
                        </a:spcBef>
                        <a:spcAft>
                          <a:spcPct val="0"/>
                        </a:spcAft>
                        <a:buClr>
                          <a:schemeClr val="bg1"/>
                        </a:buClr>
                        <a:buSzTx/>
                        <a:buFontTx/>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G776V</a:t>
                      </a:r>
                    </a:p>
                    <a:p>
                      <a:pPr marL="0" marR="0" lvl="0" indent="0" algn="l" defTabSz="914400" rtl="0" eaLnBrk="1" fontAlgn="base" latinLnBrk="0" hangingPunct="1">
                        <a:lnSpc>
                          <a:spcPct val="100000"/>
                        </a:lnSpc>
                        <a:spcBef>
                          <a:spcPct val="0"/>
                        </a:spcBef>
                        <a:spcAft>
                          <a:spcPct val="0"/>
                        </a:spcAft>
                        <a:buClr>
                          <a:schemeClr val="bg1"/>
                        </a:buClr>
                        <a:buSzTx/>
                        <a:buFontTx/>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Other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43 (57)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8 (11)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5 (7)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3 (4)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2 (3)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2 (3)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12 (16)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2"/>
                  </a:ext>
                </a:extLst>
              </a:tr>
            </a:tbl>
          </a:graphicData>
        </a:graphic>
      </p:graphicFrame>
      <p:sp>
        <p:nvSpPr>
          <p:cNvPr id="21" name="Rectangle: Rounded Corners 32">
            <a:extLst>
              <a:ext uri="{FF2B5EF4-FFF2-40B4-BE49-F238E27FC236}">
                <a16:creationId xmlns:a16="http://schemas.microsoft.com/office/drawing/2014/main" id="{3CC1182B-7210-5F6D-F82B-DF0657E49D3E}"/>
              </a:ext>
            </a:extLst>
          </p:cNvPr>
          <p:cNvSpPr/>
          <p:nvPr/>
        </p:nvSpPr>
        <p:spPr bwMode="auto">
          <a:xfrm>
            <a:off x="228600" y="2646180"/>
            <a:ext cx="2050473" cy="276999"/>
          </a:xfrm>
          <a:prstGeom prst="roundRect">
            <a:avLst>
              <a:gd name="adj" fmla="val 50000"/>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Tree>
    <p:extLst>
      <p:ext uri="{BB962C8B-B14F-4D97-AF65-F5344CB8AC3E}">
        <p14:creationId xmlns:p14="http://schemas.microsoft.com/office/powerpoint/2010/main" val="58403272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30A7696-587A-93F6-00C8-344F8B6C5347}"/>
              </a:ext>
            </a:extLst>
          </p:cNvPr>
          <p:cNvSpPr>
            <a:spLocks noGrp="1"/>
          </p:cNvSpPr>
          <p:nvPr>
            <p:ph idx="1"/>
          </p:nvPr>
        </p:nvSpPr>
        <p:spPr>
          <a:xfrm>
            <a:off x="7931216" y="1335088"/>
            <a:ext cx="4040121" cy="2158883"/>
          </a:xfrm>
        </p:spPr>
        <p:txBody>
          <a:bodyPr/>
          <a:lstStyle/>
          <a:p>
            <a:pPr lvl="1"/>
            <a:r>
              <a:rPr lang="en-US" dirty="0"/>
              <a:t>No TRAEs leading to death</a:t>
            </a:r>
          </a:p>
          <a:p>
            <a:pPr lvl="1"/>
            <a:r>
              <a:rPr lang="en-US" dirty="0"/>
              <a:t>AEs leading to dose reduction: 7%</a:t>
            </a:r>
          </a:p>
          <a:p>
            <a:pPr lvl="1"/>
            <a:r>
              <a:rPr lang="en-US" dirty="0"/>
              <a:t>AEs leading to treatment discontinuation: 3%</a:t>
            </a:r>
          </a:p>
        </p:txBody>
      </p:sp>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a:xfrm>
            <a:off x="231775" y="279784"/>
            <a:ext cx="11739563" cy="1004121"/>
          </a:xfrm>
        </p:spPr>
        <p:txBody>
          <a:bodyPr/>
          <a:lstStyle/>
          <a:p>
            <a:r>
              <a:rPr lang="en-US" dirty="0"/>
              <a:t>Beamion LUNG-1:</a:t>
            </a:r>
            <a:r>
              <a:rPr lang="en-US" altLang="en-US" dirty="0"/>
              <a:t> </a:t>
            </a:r>
            <a:r>
              <a:rPr lang="en-US" dirty="0"/>
              <a:t>Safety in Patients With </a:t>
            </a:r>
            <a:br>
              <a:rPr lang="en-US" dirty="0"/>
            </a:br>
            <a:r>
              <a:rPr lang="en-US" dirty="0"/>
              <a:t>Pretreated NSCLC With </a:t>
            </a:r>
            <a:r>
              <a:rPr lang="en-US" i="1" dirty="0"/>
              <a:t>HER2</a:t>
            </a:r>
            <a:r>
              <a:rPr lang="en-US" dirty="0"/>
              <a:t> TKD Mutations (Phase Ib)</a:t>
            </a:r>
            <a:endParaRPr lang="en-US" altLang="en-US" dirty="0"/>
          </a:p>
        </p:txBody>
      </p:sp>
      <p:sp>
        <p:nvSpPr>
          <p:cNvPr id="9" name="Content Placeholder 8">
            <a:extLst>
              <a:ext uri="{FF2B5EF4-FFF2-40B4-BE49-F238E27FC236}">
                <a16:creationId xmlns:a16="http://schemas.microsoft.com/office/drawing/2014/main" id="{F674A4BA-D9AB-4EA8-2A3C-5537FA2BC113}"/>
              </a:ext>
            </a:extLst>
          </p:cNvPr>
          <p:cNvSpPr>
            <a:spLocks noGrp="1"/>
          </p:cNvSpPr>
          <p:nvPr>
            <p:ph sz="quarter" idx="10"/>
          </p:nvPr>
        </p:nvSpPr>
        <p:spPr>
          <a:xfrm>
            <a:off x="3559175" y="6302375"/>
            <a:ext cx="5732463" cy="327025"/>
          </a:xfrm>
        </p:spPr>
        <p:txBody>
          <a:bodyPr/>
          <a:lstStyle/>
          <a:p>
            <a:r>
              <a:rPr lang="en-US" altLang="en-US" dirty="0"/>
              <a:t>Heymach. NEJM. 2025;392:2321. </a:t>
            </a:r>
          </a:p>
        </p:txBody>
      </p:sp>
      <p:graphicFrame>
        <p:nvGraphicFramePr>
          <p:cNvPr id="6" name="Group 3">
            <a:extLst>
              <a:ext uri="{FF2B5EF4-FFF2-40B4-BE49-F238E27FC236}">
                <a16:creationId xmlns:a16="http://schemas.microsoft.com/office/drawing/2014/main" id="{28E09A1C-C7BB-E80D-7765-877FED81B613}"/>
              </a:ext>
            </a:extLst>
          </p:cNvPr>
          <p:cNvGraphicFramePr>
            <a:graphicFrameLocks/>
          </p:cNvGraphicFramePr>
          <p:nvPr>
            <p:extLst>
              <p:ext uri="{D42A27DB-BD31-4B8C-83A1-F6EECF244321}">
                <p14:modId xmlns:p14="http://schemas.microsoft.com/office/powerpoint/2010/main" val="3759985045"/>
              </p:ext>
            </p:extLst>
          </p:nvPr>
        </p:nvGraphicFramePr>
        <p:xfrm>
          <a:off x="228599" y="1333500"/>
          <a:ext cx="7461985" cy="4480624"/>
        </p:xfrm>
        <a:graphic>
          <a:graphicData uri="http://schemas.openxmlformats.org/drawingml/2006/table">
            <a:tbl>
              <a:tblPr/>
              <a:tblGrid>
                <a:gridCol w="4150896">
                  <a:extLst>
                    <a:ext uri="{9D8B030D-6E8A-4147-A177-3AD203B41FA5}">
                      <a16:colId xmlns:a16="http://schemas.microsoft.com/office/drawing/2014/main" val="20000"/>
                    </a:ext>
                  </a:extLst>
                </a:gridCol>
                <a:gridCol w="1848050">
                  <a:extLst>
                    <a:ext uri="{9D8B030D-6E8A-4147-A177-3AD203B41FA5}">
                      <a16:colId xmlns:a16="http://schemas.microsoft.com/office/drawing/2014/main" val="4109429516"/>
                    </a:ext>
                  </a:extLst>
                </a:gridCol>
                <a:gridCol w="1463039">
                  <a:extLst>
                    <a:ext uri="{9D8B030D-6E8A-4147-A177-3AD203B41FA5}">
                      <a16:colId xmlns:a16="http://schemas.microsoft.com/office/drawing/2014/main" val="3414188158"/>
                    </a:ext>
                  </a:extLst>
                </a:gridCol>
              </a:tblGrid>
              <a:tr h="0">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800" b="1" i="0" u="none" strike="noStrike" cap="none" normalizeH="0" baseline="0" dirty="0">
                          <a:ln>
                            <a:noFill/>
                          </a:ln>
                          <a:solidFill>
                            <a:schemeClr val="bg1"/>
                          </a:solidFill>
                          <a:effectLst/>
                          <a:latin typeface="Poppins" pitchFamily="2" charset="77"/>
                          <a:cs typeface="Poppins" pitchFamily="2" charset="77"/>
                        </a:rPr>
                        <a:t>Cohort 1</a:t>
                      </a:r>
                    </a:p>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800" b="1" i="0" u="none" strike="noStrike" cap="none" normalizeH="0" baseline="0" dirty="0">
                          <a:ln>
                            <a:noFill/>
                          </a:ln>
                          <a:solidFill>
                            <a:schemeClr val="bg1"/>
                          </a:solidFill>
                          <a:effectLst/>
                          <a:latin typeface="Poppins" pitchFamily="2" charset="77"/>
                          <a:cs typeface="Poppins" pitchFamily="2" charset="77"/>
                        </a:rPr>
                        <a:t>AE,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bg1"/>
                          </a:solidFill>
                          <a:effectLst/>
                          <a:latin typeface="Poppins" pitchFamily="2" charset="77"/>
                          <a:cs typeface="Poppins" pitchFamily="2" charset="77"/>
                        </a:rPr>
                        <a:t>120 mg (n = 75)</a:t>
                      </a: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9525" cap="flat" cmpd="sng" algn="ctr">
                      <a:solidFill>
                        <a:schemeClr val="bg1"/>
                      </a:solidFill>
                      <a:prstDash val="solid"/>
                      <a:round/>
                      <a:headEnd type="none" w="med" len="med"/>
                      <a:tailEnd type="none" w="med" len="med"/>
                    </a:lnB>
                    <a:lnTlToBr>
                      <a:noFill/>
                    </a:lnTlToBr>
                    <a:lnBlToTr>
                      <a:noFill/>
                    </a:lnBlToTr>
                    <a:solidFill>
                      <a:schemeClr val="accent1"/>
                    </a:solidFill>
                  </a:tcPr>
                </a:tc>
                <a:tc hMerge="1">
                  <a:txBody>
                    <a:bodyPr/>
                    <a:lstStyle/>
                    <a:p>
                      <a:endParaRPr lang="en-US"/>
                    </a:p>
                  </a:txBody>
                  <a:tcPr/>
                </a:tc>
                <a:extLst>
                  <a:ext uri="{0D108BD9-81ED-4DB2-BD59-A6C34878D82A}">
                    <a16:rowId xmlns:a16="http://schemas.microsoft.com/office/drawing/2014/main" val="10001"/>
                  </a:ext>
                </a:extLst>
              </a:tr>
              <a:tr h="0">
                <a:tc vMerge="1">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GB"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bg1"/>
                          </a:solidFill>
                          <a:effectLst/>
                          <a:latin typeface="Poppins" pitchFamily="2" charset="77"/>
                          <a:cs typeface="Poppins" pitchFamily="2" charset="77"/>
                        </a:rPr>
                        <a:t>All</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9525"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bg1"/>
                          </a:solidFill>
                          <a:effectLst/>
                          <a:latin typeface="Poppins" pitchFamily="2" charset="77"/>
                          <a:cs typeface="Poppins" pitchFamily="2" charset="77"/>
                        </a:rPr>
                        <a:t>Grade ≥3</a:t>
                      </a: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9525"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721455488"/>
                  </a:ext>
                </a:extLst>
              </a:tr>
              <a:tr h="54116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Any TRAE</a:t>
                      </a:r>
                    </a:p>
                    <a:p>
                      <a:pPr marL="287338" marR="0" lvl="0" indent="-230188" algn="l"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en-US" sz="1800" b="0" i="0" u="none" strike="noStrike" cap="none" normalizeH="0" baseline="0" dirty="0">
                          <a:ln>
                            <a:noFill/>
                          </a:ln>
                          <a:solidFill>
                            <a:schemeClr val="tx1"/>
                          </a:solidFill>
                          <a:effectLst/>
                          <a:latin typeface="Poppins" pitchFamily="2" charset="77"/>
                          <a:cs typeface="Poppins" pitchFamily="2" charset="77"/>
                        </a:rPr>
                        <a:t>Diarrhea</a:t>
                      </a:r>
                    </a:p>
                    <a:p>
                      <a:pPr marL="287338" marR="0" lvl="0" indent="-230188" algn="l"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en-US" sz="1800" b="0" i="0" u="none" strike="noStrike" cap="none" normalizeH="0" baseline="0" dirty="0">
                          <a:ln>
                            <a:noFill/>
                          </a:ln>
                          <a:solidFill>
                            <a:schemeClr val="tx1"/>
                          </a:solidFill>
                          <a:effectLst/>
                          <a:latin typeface="Poppins" pitchFamily="2" charset="77"/>
                          <a:cs typeface="Poppins" pitchFamily="2" charset="77"/>
                        </a:rPr>
                        <a:t>Rash</a:t>
                      </a:r>
                    </a:p>
                    <a:p>
                      <a:pPr marL="287338" marR="0" lvl="0" indent="-230188" algn="l"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en-US" sz="1800" b="0" i="0" u="none" strike="noStrike" cap="none" normalizeH="0" baseline="0" dirty="0">
                          <a:ln>
                            <a:noFill/>
                          </a:ln>
                          <a:solidFill>
                            <a:schemeClr val="tx1"/>
                          </a:solidFill>
                          <a:effectLst/>
                          <a:latin typeface="Poppins" pitchFamily="2" charset="77"/>
                          <a:cs typeface="Poppins" pitchFamily="2" charset="77"/>
                        </a:rPr>
                        <a:t>Increased AST</a:t>
                      </a:r>
                    </a:p>
                    <a:p>
                      <a:pPr marL="287338" marR="0" lvl="0" indent="-230188" algn="l"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en-US" sz="1800" b="0" i="0" u="none" strike="noStrike" cap="none" normalizeH="0" baseline="0" dirty="0">
                          <a:ln>
                            <a:noFill/>
                          </a:ln>
                          <a:solidFill>
                            <a:schemeClr val="tx1"/>
                          </a:solidFill>
                          <a:effectLst/>
                          <a:latin typeface="Poppins" pitchFamily="2" charset="77"/>
                          <a:cs typeface="Poppins" pitchFamily="2" charset="77"/>
                        </a:rPr>
                        <a:t>Increased ALT</a:t>
                      </a:r>
                    </a:p>
                    <a:p>
                      <a:pPr marL="287338" marR="0" lvl="0" indent="-230188" algn="l"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en-US" sz="1800" b="0" i="0" u="none" strike="noStrike" cap="none" normalizeH="0" baseline="0" dirty="0">
                          <a:ln>
                            <a:noFill/>
                          </a:ln>
                          <a:solidFill>
                            <a:schemeClr val="tx1"/>
                          </a:solidFill>
                          <a:effectLst/>
                          <a:latin typeface="Poppins" pitchFamily="2" charset="77"/>
                          <a:cs typeface="Poppins" pitchFamily="2" charset="77"/>
                        </a:rPr>
                        <a:t>Nausea</a:t>
                      </a:r>
                    </a:p>
                    <a:p>
                      <a:pPr marL="287338" marR="0" lvl="0" indent="-230188" algn="l"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en-US" sz="1800" b="0" i="0" u="none" strike="noStrike" cap="none" normalizeH="0" baseline="0" dirty="0">
                          <a:ln>
                            <a:noFill/>
                          </a:ln>
                          <a:solidFill>
                            <a:schemeClr val="tx1"/>
                          </a:solidFill>
                          <a:effectLst/>
                          <a:latin typeface="Poppins" pitchFamily="2" charset="77"/>
                          <a:cs typeface="Poppins" pitchFamily="2" charset="77"/>
                        </a:rPr>
                        <a:t>Dry skin</a:t>
                      </a:r>
                    </a:p>
                    <a:p>
                      <a:pPr marL="287338" marR="0" lvl="0" indent="-230188" algn="l"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en-US" sz="1800" b="0" i="0" u="none" strike="noStrike" cap="none" normalizeH="0" baseline="0" dirty="0">
                          <a:ln>
                            <a:noFill/>
                          </a:ln>
                          <a:solidFill>
                            <a:schemeClr val="tx1"/>
                          </a:solidFill>
                          <a:effectLst/>
                          <a:latin typeface="Poppins" pitchFamily="2" charset="77"/>
                          <a:cs typeface="Poppins" pitchFamily="2" charset="77"/>
                        </a:rPr>
                        <a:t>Pruritus</a:t>
                      </a:r>
                    </a:p>
                    <a:p>
                      <a:pPr marL="287338" marR="0" lvl="0" indent="-230188" algn="l"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en-US" sz="1800" b="0" i="0" u="none" strike="noStrike" cap="none" normalizeH="0" baseline="0" dirty="0">
                          <a:ln>
                            <a:noFill/>
                          </a:ln>
                          <a:solidFill>
                            <a:schemeClr val="tx1"/>
                          </a:solidFill>
                          <a:effectLst/>
                          <a:latin typeface="Poppins" pitchFamily="2" charset="77"/>
                          <a:cs typeface="Poppins" pitchFamily="2" charset="77"/>
                        </a:rPr>
                        <a:t>Decreased white cell count</a:t>
                      </a:r>
                    </a:p>
                    <a:p>
                      <a:pPr marL="287338" marR="0" lvl="0" indent="-230188"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US" sz="1800" b="0" i="0" u="none" strike="noStrike" cap="none" normalizeH="0" baseline="0" dirty="0">
                          <a:ln>
                            <a:noFill/>
                          </a:ln>
                          <a:solidFill>
                            <a:schemeClr val="tx1"/>
                          </a:solidFill>
                          <a:effectLst/>
                          <a:latin typeface="Poppins" pitchFamily="2" charset="77"/>
                          <a:cs typeface="Poppins" pitchFamily="2" charset="77"/>
                        </a:rPr>
                        <a:t>Anemia</a:t>
                      </a:r>
                    </a:p>
                    <a:p>
                      <a:pPr marL="287338" marR="0" lvl="0" indent="-230188" algn="l"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en-US" sz="1800" b="0" i="0" u="none" strike="noStrike" cap="none" normalizeH="0" baseline="0" dirty="0">
                          <a:ln>
                            <a:noFill/>
                          </a:ln>
                          <a:solidFill>
                            <a:schemeClr val="tx1"/>
                          </a:solidFill>
                          <a:effectLst/>
                          <a:latin typeface="Poppins" pitchFamily="2" charset="77"/>
                          <a:cs typeface="Poppins" pitchFamily="2" charset="77"/>
                        </a:rPr>
                        <a:t>Decreased neutrophil count</a:t>
                      </a:r>
                    </a:p>
                    <a:p>
                      <a:pPr marL="287338" marR="0" lvl="0" indent="-230188" algn="l"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en-US" sz="1800" b="0" i="0" u="none" strike="noStrike" cap="none" normalizeH="0" baseline="0" dirty="0">
                          <a:ln>
                            <a:noFill/>
                          </a:ln>
                          <a:solidFill>
                            <a:schemeClr val="tx1"/>
                          </a:solidFill>
                          <a:effectLst/>
                          <a:latin typeface="Poppins" pitchFamily="2" charset="77"/>
                          <a:cs typeface="Poppins" pitchFamily="2" charset="77"/>
                        </a:rPr>
                        <a:t>Nail disorder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73 (97)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42 (56)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25 (33)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18 (24)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16 (21)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11 (15)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11 (15)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10 (13)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10 (13)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9 (12)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9 (12)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8 (11)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13 (17)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1 (1)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4 (5)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6 (8)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1 (1)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0</a:t>
                      </a: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3"/>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Serious TRAE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3 (4)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cap="none" normalizeH="0" baseline="0" dirty="0">
                          <a:ln>
                            <a:noFill/>
                          </a:ln>
                          <a:solidFill>
                            <a:schemeClr val="tx1"/>
                          </a:solidFill>
                          <a:effectLst/>
                          <a:latin typeface="Poppins" pitchFamily="2" charset="77"/>
                          <a:cs typeface="Poppins" pitchFamily="2" charset="77"/>
                        </a:rPr>
                        <a:t>3 (4)</a:t>
                      </a: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696941445"/>
                  </a:ext>
                </a:extLst>
              </a:tr>
            </a:tbl>
          </a:graphicData>
        </a:graphic>
      </p:graphicFrame>
      <p:sp>
        <p:nvSpPr>
          <p:cNvPr id="2" name="TextBox 1">
            <a:extLst>
              <a:ext uri="{FF2B5EF4-FFF2-40B4-BE49-F238E27FC236}">
                <a16:creationId xmlns:a16="http://schemas.microsoft.com/office/drawing/2014/main" id="{45030897-68A7-F202-C2E8-5DF67F312A8B}"/>
              </a:ext>
            </a:extLst>
          </p:cNvPr>
          <p:cNvSpPr txBox="1"/>
          <p:nvPr/>
        </p:nvSpPr>
        <p:spPr bwMode="auto">
          <a:xfrm>
            <a:off x="7854759" y="3686839"/>
            <a:ext cx="3945813" cy="1754326"/>
          </a:xfrm>
          <a:prstGeom prst="rect">
            <a:avLst/>
          </a:prstGeom>
          <a:solidFill>
            <a:schemeClr val="accent6"/>
          </a:solidFill>
          <a:ln>
            <a:noFill/>
          </a:ln>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b="0" i="0" u="none" strike="noStrike" kern="1200" cap="none" spc="0" normalizeH="0" baseline="0" noProof="0" dirty="0">
                <a:ln>
                  <a:noFill/>
                </a:ln>
                <a:solidFill>
                  <a:srgbClr val="FFFFFF"/>
                </a:solidFill>
                <a:effectLst/>
                <a:uLnTx/>
                <a:uFillTx/>
                <a:latin typeface="Poppins" pitchFamily="2" charset="77"/>
                <a:cs typeface="Poppins" pitchFamily="2" charset="77"/>
              </a:rPr>
              <a:t>Ongoing Beamion LUNG-2 randomized phase III trial is investigating zongertinib vs SoC as 1L therapy for advanced nonsquamous NSCLC with </a:t>
            </a:r>
            <a:r>
              <a:rPr kumimoji="0" lang="en-US" b="0" i="1" u="none" strike="noStrike" kern="1200" cap="none" spc="0" normalizeH="0" baseline="0" noProof="0" dirty="0">
                <a:ln>
                  <a:noFill/>
                </a:ln>
                <a:solidFill>
                  <a:srgbClr val="FFFFFF"/>
                </a:solidFill>
                <a:effectLst/>
                <a:uLnTx/>
                <a:uFillTx/>
                <a:latin typeface="Poppins" pitchFamily="2" charset="77"/>
                <a:cs typeface="Poppins" pitchFamily="2" charset="77"/>
              </a:rPr>
              <a:t>HER2</a:t>
            </a:r>
            <a:r>
              <a:rPr kumimoji="0" lang="en-US" b="0" i="0" u="none" strike="noStrike" kern="1200" cap="none" spc="0" normalizeH="0" baseline="0" noProof="0" dirty="0">
                <a:ln>
                  <a:noFill/>
                </a:ln>
                <a:solidFill>
                  <a:srgbClr val="FFFFFF"/>
                </a:solidFill>
                <a:effectLst/>
                <a:uLnTx/>
                <a:uFillTx/>
                <a:latin typeface="Poppins" pitchFamily="2" charset="77"/>
                <a:cs typeface="Poppins" pitchFamily="2" charset="77"/>
              </a:rPr>
              <a:t> TKD mutations (NCT06151574)</a:t>
            </a:r>
          </a:p>
        </p:txBody>
      </p:sp>
    </p:spTree>
    <p:extLst>
      <p:ext uri="{BB962C8B-B14F-4D97-AF65-F5344CB8AC3E}">
        <p14:creationId xmlns:p14="http://schemas.microsoft.com/office/powerpoint/2010/main" val="9205579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Content Placeholder 13">
            <a:extLst>
              <a:ext uri="{FF2B5EF4-FFF2-40B4-BE49-F238E27FC236}">
                <a16:creationId xmlns:a16="http://schemas.microsoft.com/office/drawing/2014/main" id="{2FD7FCDD-EA3B-809B-580F-95B5530573A9}"/>
              </a:ext>
            </a:extLst>
          </p:cNvPr>
          <p:cNvSpPr>
            <a:spLocks noGrp="1"/>
          </p:cNvSpPr>
          <p:nvPr>
            <p:ph idx="1"/>
          </p:nvPr>
        </p:nvSpPr>
        <p:spPr>
          <a:xfrm>
            <a:off x="231775" y="1335088"/>
            <a:ext cx="11636174" cy="1542866"/>
          </a:xfrm>
        </p:spPr>
        <p:txBody>
          <a:bodyPr/>
          <a:lstStyle/>
          <a:p>
            <a:pPr lvl="1"/>
            <a:r>
              <a:rPr lang="en-US" dirty="0"/>
              <a:t>Ongoing, open-label, multicenter, first-in-human phase I trial of sevabertinib, an oral, reversible, TKI targeting HER2 and EGFR driver mutations with high ex20ins selectivity vs wildtype EGFR</a:t>
            </a:r>
          </a:p>
          <a:p>
            <a:pPr lvl="2"/>
            <a:r>
              <a:rPr lang="en-US" b="1" dirty="0"/>
              <a:t>Cohort D: </a:t>
            </a:r>
            <a:r>
              <a:rPr lang="en-US" i="1" dirty="0"/>
              <a:t>HER2</a:t>
            </a:r>
            <a:r>
              <a:rPr lang="en-US" dirty="0"/>
              <a:t> activating mutations or </a:t>
            </a:r>
            <a:r>
              <a:rPr lang="en-US" i="1" dirty="0"/>
              <a:t>HER2</a:t>
            </a:r>
            <a:r>
              <a:rPr lang="en-US" dirty="0"/>
              <a:t> exon20ins without prior targeted tx</a:t>
            </a:r>
          </a:p>
          <a:p>
            <a:endParaRPr lang="en-US" dirty="0"/>
          </a:p>
        </p:txBody>
      </p:sp>
      <p:sp>
        <p:nvSpPr>
          <p:cNvPr id="12" name="Content Placeholder 11">
            <a:extLst>
              <a:ext uri="{FF2B5EF4-FFF2-40B4-BE49-F238E27FC236}">
                <a16:creationId xmlns:a16="http://schemas.microsoft.com/office/drawing/2014/main" id="{5E206CF8-035D-A88F-41A2-A4C94822C5F0}"/>
              </a:ext>
            </a:extLst>
          </p:cNvPr>
          <p:cNvSpPr>
            <a:spLocks noGrp="1"/>
          </p:cNvSpPr>
          <p:nvPr>
            <p:ph idx="13"/>
          </p:nvPr>
        </p:nvSpPr>
        <p:spPr>
          <a:xfrm>
            <a:off x="8835993" y="3705726"/>
            <a:ext cx="3135346" cy="2646948"/>
          </a:xfrm>
        </p:spPr>
        <p:txBody>
          <a:bodyPr/>
          <a:lstStyle/>
          <a:p>
            <a:pPr lvl="1"/>
            <a:r>
              <a:rPr lang="en-US" dirty="0"/>
              <a:t>AEs leading to dose reduction: 26%</a:t>
            </a:r>
          </a:p>
          <a:p>
            <a:pPr lvl="1"/>
            <a:r>
              <a:rPr lang="en-US" dirty="0"/>
              <a:t>Leading to dose interruption/delay: 31%</a:t>
            </a:r>
          </a:p>
          <a:p>
            <a:pPr lvl="1"/>
            <a:r>
              <a:rPr lang="en-US" dirty="0"/>
              <a:t>AEs leading to treatment discontinuation: 5%</a:t>
            </a:r>
          </a:p>
        </p:txBody>
      </p:sp>
      <p:sp>
        <p:nvSpPr>
          <p:cNvPr id="2" name="Title 1">
            <a:extLst>
              <a:ext uri="{FF2B5EF4-FFF2-40B4-BE49-F238E27FC236}">
                <a16:creationId xmlns:a16="http://schemas.microsoft.com/office/drawing/2014/main" id="{C6ED4E7A-1B9F-A212-B0D5-0AB20F45603D}"/>
              </a:ext>
            </a:extLst>
          </p:cNvPr>
          <p:cNvSpPr>
            <a:spLocks noGrp="1"/>
          </p:cNvSpPr>
          <p:nvPr>
            <p:ph type="title"/>
          </p:nvPr>
        </p:nvSpPr>
        <p:spPr>
          <a:xfrm>
            <a:off x="231775" y="279784"/>
            <a:ext cx="11739563" cy="1004121"/>
          </a:xfrm>
        </p:spPr>
        <p:txBody>
          <a:bodyPr/>
          <a:lstStyle/>
          <a:p>
            <a:r>
              <a:rPr lang="en-US" dirty="0"/>
              <a:t>SOHO-01: Antitumor Activity of Sevabertinib</a:t>
            </a:r>
            <a:br>
              <a:rPr lang="en-US" dirty="0"/>
            </a:br>
            <a:r>
              <a:rPr lang="en-US" dirty="0"/>
              <a:t>in </a:t>
            </a:r>
            <a:r>
              <a:rPr lang="en-US" i="1" dirty="0"/>
              <a:t>HER2</a:t>
            </a:r>
            <a:r>
              <a:rPr lang="en-US" dirty="0"/>
              <a:t>-Mutated NSCLC (Cohort D)</a:t>
            </a:r>
          </a:p>
        </p:txBody>
      </p:sp>
      <p:sp>
        <p:nvSpPr>
          <p:cNvPr id="18" name="Content Placeholder 17">
            <a:extLst>
              <a:ext uri="{FF2B5EF4-FFF2-40B4-BE49-F238E27FC236}">
                <a16:creationId xmlns:a16="http://schemas.microsoft.com/office/drawing/2014/main" id="{1CA85A88-257E-6EB7-6B38-449D232E4D1D}"/>
              </a:ext>
            </a:extLst>
          </p:cNvPr>
          <p:cNvSpPr>
            <a:spLocks noGrp="1"/>
          </p:cNvSpPr>
          <p:nvPr>
            <p:ph sz="quarter" idx="10"/>
          </p:nvPr>
        </p:nvSpPr>
        <p:spPr>
          <a:xfrm>
            <a:off x="3559175" y="6302375"/>
            <a:ext cx="5732463" cy="327025"/>
          </a:xfrm>
        </p:spPr>
        <p:txBody>
          <a:bodyPr/>
          <a:lstStyle/>
          <a:p>
            <a:r>
              <a:rPr lang="en-US" altLang="en-US" dirty="0"/>
              <a:t>Le. NEJM. 2025;393:1819. Sevabertinib PI. </a:t>
            </a:r>
          </a:p>
        </p:txBody>
      </p:sp>
      <p:graphicFrame>
        <p:nvGraphicFramePr>
          <p:cNvPr id="11" name="Table 204">
            <a:extLst>
              <a:ext uri="{FF2B5EF4-FFF2-40B4-BE49-F238E27FC236}">
                <a16:creationId xmlns:a16="http://schemas.microsoft.com/office/drawing/2014/main" id="{74B538E1-6976-D8BF-3C37-0299712D7CED}"/>
              </a:ext>
            </a:extLst>
          </p:cNvPr>
          <p:cNvGraphicFramePr>
            <a:graphicFrameLocks noGrp="1"/>
          </p:cNvGraphicFramePr>
          <p:nvPr>
            <p:extLst>
              <p:ext uri="{D42A27DB-BD31-4B8C-83A1-F6EECF244321}">
                <p14:modId xmlns:p14="http://schemas.microsoft.com/office/powerpoint/2010/main" val="1489047428"/>
              </p:ext>
            </p:extLst>
          </p:nvPr>
        </p:nvGraphicFramePr>
        <p:xfrm>
          <a:off x="228600" y="2778565"/>
          <a:ext cx="4275979" cy="3413760"/>
        </p:xfrm>
        <a:graphic>
          <a:graphicData uri="http://schemas.openxmlformats.org/drawingml/2006/table">
            <a:tbl>
              <a:tblPr firstRow="1" bandRow="1">
                <a:tableStyleId>{93296810-A885-4BE3-A3E7-6D5BEEA58F35}</a:tableStyleId>
              </a:tblPr>
              <a:tblGrid>
                <a:gridCol w="2620478">
                  <a:extLst>
                    <a:ext uri="{9D8B030D-6E8A-4147-A177-3AD203B41FA5}">
                      <a16:colId xmlns:a16="http://schemas.microsoft.com/office/drawing/2014/main" val="3224033518"/>
                    </a:ext>
                  </a:extLst>
                </a:gridCol>
                <a:gridCol w="1655501">
                  <a:extLst>
                    <a:ext uri="{9D8B030D-6E8A-4147-A177-3AD203B41FA5}">
                      <a16:colId xmlns:a16="http://schemas.microsoft.com/office/drawing/2014/main" val="2895022161"/>
                    </a:ext>
                  </a:extLst>
                </a:gridCol>
              </a:tblGrid>
              <a:tr h="569310">
                <a:tc>
                  <a:txBody>
                    <a:bodyPr/>
                    <a:lstStyle/>
                    <a:p>
                      <a:r>
                        <a:rPr lang="en-US" sz="1600" b="1" dirty="0">
                          <a:solidFill>
                            <a:schemeClr val="bg1"/>
                          </a:solidFill>
                          <a:latin typeface="Poppins" pitchFamily="2" charset="77"/>
                          <a:cs typeface="Poppins" pitchFamily="2" charset="77"/>
                        </a:rPr>
                        <a:t>Efficacy (Cohort D)</a:t>
                      </a:r>
                    </a:p>
                    <a:p>
                      <a:r>
                        <a:rPr lang="en-US" sz="1600" b="1" dirty="0">
                          <a:solidFill>
                            <a:schemeClr val="bg1"/>
                          </a:solidFill>
                          <a:latin typeface="Poppins" pitchFamily="2" charset="77"/>
                          <a:cs typeface="Poppins" pitchFamily="2" charset="77"/>
                        </a:rPr>
                        <a:t>Received 20 mg BID</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1"/>
                    </a:solidFill>
                  </a:tcPr>
                </a:tc>
                <a:tc>
                  <a:txBody>
                    <a:bodyPr/>
                    <a:lstStyle/>
                    <a:p>
                      <a:pPr algn="ctr"/>
                      <a:r>
                        <a:rPr lang="en-US" sz="1600" b="1" dirty="0">
                          <a:solidFill>
                            <a:schemeClr val="bg1"/>
                          </a:solidFill>
                          <a:latin typeface="Poppins" pitchFamily="2" charset="77"/>
                          <a:cs typeface="Poppins" pitchFamily="2" charset="77"/>
                        </a:rPr>
                        <a:t>n = 81</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406038909"/>
                  </a:ext>
                </a:extLst>
              </a:tr>
              <a:tr h="809020">
                <a:tc>
                  <a:txBody>
                    <a:bodyPr/>
                    <a:lstStyle/>
                    <a:p>
                      <a:r>
                        <a:rPr lang="en-US" sz="1600" b="0" dirty="0">
                          <a:solidFill>
                            <a:schemeClr val="tx1"/>
                          </a:solidFill>
                          <a:latin typeface="Poppins" pitchFamily="2" charset="77"/>
                          <a:cs typeface="Poppins" pitchFamily="2" charset="77"/>
                        </a:rPr>
                        <a:t>ORR, n (%)</a:t>
                      </a:r>
                    </a:p>
                    <a:p>
                      <a:pPr marL="285750" indent="-228600">
                        <a:buFont typeface="Arial" panose="020B0604020202020204" pitchFamily="34" charset="0"/>
                        <a:buChar char="•"/>
                        <a:tabLst/>
                      </a:pPr>
                      <a:r>
                        <a:rPr lang="en-US" sz="1600" b="0" i="0" baseline="0" dirty="0">
                          <a:solidFill>
                            <a:schemeClr val="tx1"/>
                          </a:solidFill>
                          <a:latin typeface="Poppins" pitchFamily="2" charset="77"/>
                          <a:cs typeface="Poppins" pitchFamily="2" charset="77"/>
                        </a:rPr>
                        <a:t>Complete response</a:t>
                      </a:r>
                    </a:p>
                    <a:p>
                      <a:pPr marL="285750" indent="-228600">
                        <a:buFont typeface="Arial" panose="020B0604020202020204" pitchFamily="34" charset="0"/>
                        <a:buChar char="•"/>
                        <a:tabLst/>
                      </a:pPr>
                      <a:r>
                        <a:rPr lang="en-US" sz="1600" b="0" i="0" baseline="0" dirty="0">
                          <a:solidFill>
                            <a:schemeClr val="tx1"/>
                          </a:solidFill>
                          <a:latin typeface="Poppins" pitchFamily="2" charset="77"/>
                          <a:cs typeface="Poppins" pitchFamily="2" charset="77"/>
                        </a:rPr>
                        <a:t>Partial response</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b="0" dirty="0">
                          <a:solidFill>
                            <a:schemeClr val="tx1"/>
                          </a:solidFill>
                          <a:latin typeface="Poppins" pitchFamily="2" charset="77"/>
                          <a:cs typeface="Poppins" pitchFamily="2" charset="77"/>
                        </a:rPr>
                        <a:t>52 (64)</a:t>
                      </a:r>
                    </a:p>
                    <a:p>
                      <a:pPr algn="ctr"/>
                      <a:r>
                        <a:rPr lang="en-US" sz="1600" b="0" dirty="0">
                          <a:solidFill>
                            <a:schemeClr val="tx1"/>
                          </a:solidFill>
                          <a:latin typeface="Poppins" pitchFamily="2" charset="77"/>
                          <a:cs typeface="Poppins" pitchFamily="2" charset="77"/>
                        </a:rPr>
                        <a:t>2 (2)</a:t>
                      </a:r>
                    </a:p>
                    <a:p>
                      <a:pPr algn="ctr"/>
                      <a:r>
                        <a:rPr lang="en-US" sz="1600" b="0" dirty="0">
                          <a:solidFill>
                            <a:schemeClr val="tx1"/>
                          </a:solidFill>
                          <a:latin typeface="Poppins" pitchFamily="2" charset="77"/>
                          <a:cs typeface="Poppins" pitchFamily="2" charset="77"/>
                        </a:rPr>
                        <a:t>50 (62)</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511280163"/>
                  </a:ext>
                </a:extLst>
              </a:tr>
              <a:tr h="329601">
                <a:tc>
                  <a:txBody>
                    <a:bodyPr/>
                    <a:lstStyle/>
                    <a:p>
                      <a:r>
                        <a:rPr lang="en-US" sz="1600" b="0" dirty="0">
                          <a:solidFill>
                            <a:schemeClr val="tx1"/>
                          </a:solidFill>
                          <a:latin typeface="Poppins" pitchFamily="2" charset="77"/>
                          <a:cs typeface="Poppins" pitchFamily="2" charset="77"/>
                        </a:rPr>
                        <a:t>Stable disease, n (%)</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600" b="0" dirty="0">
                          <a:solidFill>
                            <a:schemeClr val="tx1"/>
                          </a:solidFill>
                          <a:latin typeface="Poppins" pitchFamily="2" charset="77"/>
                          <a:cs typeface="Poppins" pitchFamily="2" charset="77"/>
                        </a:rPr>
                        <a:t>20 (25)</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935543210"/>
                  </a:ext>
                </a:extLst>
              </a:tr>
              <a:tr h="329601">
                <a:tc>
                  <a:txBody>
                    <a:bodyPr/>
                    <a:lstStyle/>
                    <a:p>
                      <a:r>
                        <a:rPr lang="en-US" sz="1600" b="0" dirty="0">
                          <a:solidFill>
                            <a:schemeClr val="tx1"/>
                          </a:solidFill>
                          <a:latin typeface="Poppins" pitchFamily="2" charset="77"/>
                          <a:cs typeface="Poppins" pitchFamily="2" charset="77"/>
                        </a:rPr>
                        <a:t>PD, n (%)</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b="0" dirty="0">
                          <a:solidFill>
                            <a:schemeClr val="tx1"/>
                          </a:solidFill>
                          <a:latin typeface="Poppins" pitchFamily="2" charset="77"/>
                          <a:cs typeface="Poppins" pitchFamily="2" charset="77"/>
                        </a:rPr>
                        <a:t>6 (7)</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02148806"/>
                  </a:ext>
                </a:extLst>
              </a:tr>
              <a:tr h="329601">
                <a:tc>
                  <a:txBody>
                    <a:bodyPr/>
                    <a:lstStyle/>
                    <a:p>
                      <a:r>
                        <a:rPr lang="en-US" sz="1600" b="0" dirty="0">
                          <a:solidFill>
                            <a:schemeClr val="tx1"/>
                          </a:solidFill>
                          <a:latin typeface="Poppins" pitchFamily="2" charset="77"/>
                          <a:cs typeface="Poppins" pitchFamily="2" charset="77"/>
                        </a:rPr>
                        <a:t>Not evaluable, n (%)</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600" b="0" dirty="0">
                          <a:solidFill>
                            <a:schemeClr val="tx1"/>
                          </a:solidFill>
                          <a:latin typeface="Poppins" pitchFamily="2" charset="77"/>
                          <a:cs typeface="Poppins" pitchFamily="2" charset="77"/>
                        </a:rPr>
                        <a:t>3 (4)</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339488310"/>
                  </a:ext>
                </a:extLst>
              </a:tr>
              <a:tr h="329601">
                <a:tc>
                  <a:txBody>
                    <a:bodyPr/>
                    <a:lstStyle/>
                    <a:p>
                      <a:r>
                        <a:rPr lang="en-US" sz="1600" b="0" dirty="0">
                          <a:solidFill>
                            <a:schemeClr val="tx1"/>
                          </a:solidFill>
                          <a:latin typeface="Poppins" pitchFamily="2" charset="77"/>
                          <a:cs typeface="Poppins" pitchFamily="2" charset="77"/>
                        </a:rPr>
                        <a:t>DCR, n (%)</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b="0" dirty="0">
                          <a:solidFill>
                            <a:schemeClr val="tx1"/>
                          </a:solidFill>
                          <a:latin typeface="Poppins" pitchFamily="2" charset="77"/>
                          <a:cs typeface="Poppins" pitchFamily="2" charset="77"/>
                        </a:rPr>
                        <a:t>66 (81)</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651793019"/>
                  </a:ext>
                </a:extLst>
              </a:tr>
              <a:tr h="329601">
                <a:tc>
                  <a:txBody>
                    <a:bodyPr/>
                    <a:lstStyle/>
                    <a:p>
                      <a:r>
                        <a:rPr lang="en-US" sz="1600" b="0" dirty="0">
                          <a:solidFill>
                            <a:schemeClr val="tx1"/>
                          </a:solidFill>
                          <a:latin typeface="Poppins" pitchFamily="2" charset="77"/>
                          <a:cs typeface="Poppins" pitchFamily="2" charset="77"/>
                        </a:rPr>
                        <a:t>Median DoR, mo</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600" b="0" dirty="0">
                          <a:solidFill>
                            <a:schemeClr val="tx1"/>
                          </a:solidFill>
                          <a:latin typeface="Poppins" pitchFamily="2" charset="77"/>
                          <a:cs typeface="Poppins" pitchFamily="2" charset="77"/>
                        </a:rPr>
                        <a:t>9.2</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363139289"/>
                  </a:ext>
                </a:extLst>
              </a:tr>
              <a:tr h="329601">
                <a:tc>
                  <a:txBody>
                    <a:bodyPr/>
                    <a:lstStyle/>
                    <a:p>
                      <a:r>
                        <a:rPr lang="en-US" sz="1600" b="0" dirty="0">
                          <a:solidFill>
                            <a:schemeClr val="tx1"/>
                          </a:solidFill>
                          <a:latin typeface="Poppins" pitchFamily="2" charset="77"/>
                          <a:cs typeface="Poppins" pitchFamily="2" charset="77"/>
                        </a:rPr>
                        <a:t>Median PFS, mo</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b="0" dirty="0">
                          <a:solidFill>
                            <a:schemeClr val="tx1"/>
                          </a:solidFill>
                          <a:latin typeface="Poppins" pitchFamily="2" charset="77"/>
                          <a:cs typeface="Poppins" pitchFamily="2" charset="77"/>
                        </a:rPr>
                        <a:t>8.3</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413540055"/>
                  </a:ext>
                </a:extLst>
              </a:tr>
            </a:tbl>
          </a:graphicData>
        </a:graphic>
      </p:graphicFrame>
      <p:graphicFrame>
        <p:nvGraphicFramePr>
          <p:cNvPr id="23" name="Table 4">
            <a:extLst>
              <a:ext uri="{FF2B5EF4-FFF2-40B4-BE49-F238E27FC236}">
                <a16:creationId xmlns:a16="http://schemas.microsoft.com/office/drawing/2014/main" id="{84CF8E9B-0BA3-6B5B-5B82-566445C61193}"/>
              </a:ext>
            </a:extLst>
          </p:cNvPr>
          <p:cNvGraphicFramePr>
            <a:graphicFrameLocks noGrp="1"/>
          </p:cNvGraphicFramePr>
          <p:nvPr>
            <p:extLst>
              <p:ext uri="{D42A27DB-BD31-4B8C-83A1-F6EECF244321}">
                <p14:modId xmlns:p14="http://schemas.microsoft.com/office/powerpoint/2010/main" val="185327783"/>
              </p:ext>
            </p:extLst>
          </p:nvPr>
        </p:nvGraphicFramePr>
        <p:xfrm>
          <a:off x="4598659" y="2778565"/>
          <a:ext cx="4121829" cy="3413760"/>
        </p:xfrm>
        <a:graphic>
          <a:graphicData uri="http://schemas.openxmlformats.org/drawingml/2006/table">
            <a:tbl>
              <a:tblPr firstRow="1" bandRow="1">
                <a:tableStyleId>{93296810-A885-4BE3-A3E7-6D5BEEA58F35}</a:tableStyleId>
              </a:tblPr>
              <a:tblGrid>
                <a:gridCol w="2772360">
                  <a:extLst>
                    <a:ext uri="{9D8B030D-6E8A-4147-A177-3AD203B41FA5}">
                      <a16:colId xmlns:a16="http://schemas.microsoft.com/office/drawing/2014/main" val="2601695555"/>
                    </a:ext>
                  </a:extLst>
                </a:gridCol>
                <a:gridCol w="1349469">
                  <a:extLst>
                    <a:ext uri="{9D8B030D-6E8A-4147-A177-3AD203B41FA5}">
                      <a16:colId xmlns:a16="http://schemas.microsoft.com/office/drawing/2014/main" val="22424518"/>
                    </a:ext>
                  </a:extLst>
                </a:gridCol>
              </a:tblGrid>
              <a:tr h="56931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a:solidFill>
                            <a:schemeClr val="bg1"/>
                          </a:solidFill>
                        </a:rPr>
                        <a:t>Most Common TRAE in &gt;17% (20 mg BID), n (%)</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pPr algn="ctr"/>
                      <a:r>
                        <a:rPr lang="en-US" sz="1600" dirty="0">
                          <a:solidFill>
                            <a:schemeClr val="bg1"/>
                          </a:solidFill>
                        </a:rPr>
                        <a:t>Any Grade </a:t>
                      </a:r>
                    </a:p>
                    <a:p>
                      <a:pPr algn="ctr"/>
                      <a:r>
                        <a:rPr lang="en-US" sz="1600" dirty="0">
                          <a:solidFill>
                            <a:schemeClr val="bg1"/>
                          </a:solidFill>
                        </a:rPr>
                        <a:t>(n = 81)</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4093914218"/>
                  </a:ext>
                </a:extLst>
              </a:tr>
              <a:tr h="809020">
                <a:tc>
                  <a:txBody>
                    <a:bodyPr/>
                    <a:lstStyle/>
                    <a:p>
                      <a:r>
                        <a:rPr lang="en-US" sz="1600" b="0" i="0" dirty="0">
                          <a:solidFill>
                            <a:schemeClr val="tx1"/>
                          </a:solidFill>
                        </a:rPr>
                        <a:t>Any TRAE</a:t>
                      </a:r>
                    </a:p>
                    <a:p>
                      <a:pPr marL="285750" indent="-228600" algn="l" defTabSz="914400" rtl="0" eaLnBrk="1" latinLnBrk="0" hangingPunct="1">
                        <a:buFont typeface="Arial" panose="020B0604020202020204" pitchFamily="34" charset="0"/>
                        <a:buChar char="•"/>
                        <a:tabLst/>
                      </a:pPr>
                      <a:r>
                        <a:rPr lang="en-US" sz="1600" b="0" i="0" kern="1200" baseline="0" dirty="0">
                          <a:solidFill>
                            <a:schemeClr val="tx1"/>
                          </a:solidFill>
                          <a:latin typeface="Poppins" pitchFamily="2" charset="77"/>
                          <a:ea typeface="+mn-ea"/>
                          <a:cs typeface="Poppins" pitchFamily="2" charset="77"/>
                        </a:rPr>
                        <a:t>Grade ≥3</a:t>
                      </a:r>
                    </a:p>
                    <a:p>
                      <a:pPr marL="285750" marR="0" lvl="0" indent="-2286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600" b="0" i="0" kern="1200" baseline="0" dirty="0">
                          <a:solidFill>
                            <a:schemeClr val="tx1"/>
                          </a:solidFill>
                          <a:latin typeface="Poppins" pitchFamily="2" charset="77"/>
                          <a:ea typeface="+mn-ea"/>
                          <a:cs typeface="Poppins" pitchFamily="2" charset="77"/>
                        </a:rPr>
                        <a:t>Serious</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b="0" dirty="0">
                          <a:solidFill>
                            <a:schemeClr val="tx1"/>
                          </a:solidFill>
                        </a:rPr>
                        <a:t>78 (96)</a:t>
                      </a:r>
                    </a:p>
                    <a:p>
                      <a:pPr algn="ctr"/>
                      <a:r>
                        <a:rPr lang="en-US" sz="1600" b="0" dirty="0">
                          <a:solidFill>
                            <a:schemeClr val="tx1"/>
                          </a:solidFill>
                        </a:rPr>
                        <a:t>31 (38)</a:t>
                      </a:r>
                    </a:p>
                    <a:p>
                      <a:pPr algn="ctr"/>
                      <a:r>
                        <a:rPr lang="en-US" sz="1600" b="0" dirty="0">
                          <a:solidFill>
                            <a:schemeClr val="tx1"/>
                          </a:solidFill>
                        </a:rPr>
                        <a:t>12 (15)</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627222326"/>
                  </a:ext>
                </a:extLst>
              </a:tr>
              <a:tr h="329601">
                <a:tc>
                  <a:txBody>
                    <a:bodyPr/>
                    <a:lstStyle/>
                    <a:p>
                      <a:r>
                        <a:rPr lang="en-US" sz="1600" b="0" i="0" dirty="0">
                          <a:solidFill>
                            <a:schemeClr val="tx1"/>
                          </a:solidFill>
                        </a:rPr>
                        <a:t>Diarrhea</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600" b="0" dirty="0">
                          <a:solidFill>
                            <a:schemeClr val="tx1"/>
                          </a:solidFill>
                        </a:rPr>
                        <a:t>70 (86)</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989229562"/>
                  </a:ext>
                </a:extLst>
              </a:tr>
              <a:tr h="329601">
                <a:tc>
                  <a:txBody>
                    <a:bodyPr/>
                    <a:lstStyle/>
                    <a:p>
                      <a:r>
                        <a:rPr lang="en-US" sz="1600" b="0" i="0" dirty="0">
                          <a:solidFill>
                            <a:schemeClr val="tx1"/>
                          </a:solidFill>
                        </a:rPr>
                        <a:t>Rash</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b="0" dirty="0">
                          <a:solidFill>
                            <a:schemeClr val="tx1"/>
                          </a:solidFill>
                        </a:rPr>
                        <a:t>41 (51)</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897469157"/>
                  </a:ext>
                </a:extLst>
              </a:tr>
              <a:tr h="329601">
                <a:tc>
                  <a:txBody>
                    <a:bodyPr/>
                    <a:lstStyle/>
                    <a:p>
                      <a:r>
                        <a:rPr lang="en-US" sz="1600" b="0" i="0" dirty="0">
                          <a:solidFill>
                            <a:schemeClr val="tx1"/>
                          </a:solidFill>
                        </a:rPr>
                        <a:t>Paronychia</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600" b="0" dirty="0">
                          <a:solidFill>
                            <a:schemeClr val="tx1"/>
                          </a:solidFill>
                        </a:rPr>
                        <a:t>22 (27)</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4400184"/>
                  </a:ext>
                </a:extLst>
              </a:tr>
              <a:tr h="32960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0" i="0" baseline="0" dirty="0">
                          <a:solidFill>
                            <a:schemeClr val="tx1"/>
                          </a:solidFill>
                        </a:rPr>
                        <a:t>Nausea</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b="0" dirty="0">
                          <a:solidFill>
                            <a:schemeClr val="tx1"/>
                          </a:solidFill>
                        </a:rPr>
                        <a:t>17 (21)</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97607397"/>
                  </a:ext>
                </a:extLst>
              </a:tr>
              <a:tr h="329601">
                <a:tc>
                  <a:txBody>
                    <a:bodyPr/>
                    <a:lstStyle/>
                    <a:p>
                      <a:r>
                        <a:rPr lang="en-US" sz="1600" b="0" i="0" baseline="0" dirty="0">
                          <a:solidFill>
                            <a:schemeClr val="tx1"/>
                          </a:solidFill>
                        </a:rPr>
                        <a:t>Pruritus</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dirty="0">
                          <a:solidFill>
                            <a:schemeClr val="tx1"/>
                          </a:solidFill>
                        </a:rPr>
                        <a:t>16 (20)</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2561963"/>
                  </a:ext>
                </a:extLst>
              </a:tr>
              <a:tr h="329601">
                <a:tc>
                  <a:txBody>
                    <a:bodyPr/>
                    <a:lstStyle/>
                    <a:p>
                      <a:r>
                        <a:rPr lang="en-US" sz="1600" b="0" i="0" baseline="0" dirty="0">
                          <a:solidFill>
                            <a:schemeClr val="tx1"/>
                          </a:solidFill>
                        </a:rPr>
                        <a:t>Stomatitis</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dirty="0">
                          <a:solidFill>
                            <a:schemeClr val="tx1"/>
                          </a:solidFill>
                        </a:rPr>
                        <a:t>15 (19)</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2321383728"/>
                  </a:ext>
                </a:extLst>
              </a:tr>
            </a:tbl>
          </a:graphicData>
        </a:graphic>
      </p:graphicFrame>
    </p:spTree>
    <p:extLst>
      <p:ext uri="{BB962C8B-B14F-4D97-AF65-F5344CB8AC3E}">
        <p14:creationId xmlns:p14="http://schemas.microsoft.com/office/powerpoint/2010/main" val="28118103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6EBFF9-3701-C6ED-20E8-F12A374F4B30}"/>
            </a:ext>
          </a:extLst>
        </p:cNvPr>
        <p:cNvGrpSpPr/>
        <p:nvPr/>
      </p:nvGrpSpPr>
      <p:grpSpPr>
        <a:xfrm>
          <a:off x="0" y="0"/>
          <a:ext cx="0" cy="0"/>
          <a:chOff x="0" y="0"/>
          <a:chExt cx="0" cy="0"/>
        </a:xfrm>
      </p:grpSpPr>
      <p:sp>
        <p:nvSpPr>
          <p:cNvPr id="14" name="Content Placeholder 13">
            <a:extLst>
              <a:ext uri="{FF2B5EF4-FFF2-40B4-BE49-F238E27FC236}">
                <a16:creationId xmlns:a16="http://schemas.microsoft.com/office/drawing/2014/main" id="{861305D7-52E8-32CD-152B-79BC321ED21C}"/>
              </a:ext>
            </a:extLst>
          </p:cNvPr>
          <p:cNvSpPr>
            <a:spLocks noGrp="1"/>
          </p:cNvSpPr>
          <p:nvPr>
            <p:ph idx="1"/>
          </p:nvPr>
        </p:nvSpPr>
        <p:spPr>
          <a:xfrm>
            <a:off x="231775" y="1335088"/>
            <a:ext cx="11636174" cy="1542866"/>
          </a:xfrm>
        </p:spPr>
        <p:txBody>
          <a:bodyPr/>
          <a:lstStyle/>
          <a:p>
            <a:pPr lvl="1"/>
            <a:r>
              <a:rPr lang="en-US" dirty="0"/>
              <a:t>Ongoing, open-label, multicenter, first-in-human, phase I trial of sevabertinib, an oral, reversible, TKI targeting HER2 and EGFR driver mutations with high ex20ins selectivity vs wildtype EGFR</a:t>
            </a:r>
          </a:p>
          <a:p>
            <a:pPr lvl="2"/>
            <a:r>
              <a:rPr lang="en-US" b="1" dirty="0"/>
              <a:t>Cohort D: </a:t>
            </a:r>
            <a:r>
              <a:rPr lang="en-US" i="1" dirty="0"/>
              <a:t>HER2</a:t>
            </a:r>
            <a:r>
              <a:rPr lang="en-US" dirty="0"/>
              <a:t> activating mutations or </a:t>
            </a:r>
            <a:r>
              <a:rPr lang="en-US" i="1" dirty="0"/>
              <a:t>HER2</a:t>
            </a:r>
            <a:r>
              <a:rPr lang="en-US" dirty="0"/>
              <a:t> exon20ins without prior targeted tx</a:t>
            </a:r>
          </a:p>
          <a:p>
            <a:endParaRPr lang="en-US" dirty="0"/>
          </a:p>
        </p:txBody>
      </p:sp>
      <p:sp>
        <p:nvSpPr>
          <p:cNvPr id="12" name="Content Placeholder 11">
            <a:extLst>
              <a:ext uri="{FF2B5EF4-FFF2-40B4-BE49-F238E27FC236}">
                <a16:creationId xmlns:a16="http://schemas.microsoft.com/office/drawing/2014/main" id="{8C849FD8-9625-5979-5E89-9CCCACD3FC84}"/>
              </a:ext>
            </a:extLst>
          </p:cNvPr>
          <p:cNvSpPr>
            <a:spLocks noGrp="1"/>
          </p:cNvSpPr>
          <p:nvPr>
            <p:ph idx="13"/>
          </p:nvPr>
        </p:nvSpPr>
        <p:spPr>
          <a:xfrm>
            <a:off x="8835993" y="3705726"/>
            <a:ext cx="3135346" cy="2646948"/>
          </a:xfrm>
        </p:spPr>
        <p:txBody>
          <a:bodyPr/>
          <a:lstStyle/>
          <a:p>
            <a:pPr lvl="1"/>
            <a:r>
              <a:rPr lang="en-US" dirty="0"/>
              <a:t>AEs leading to dose reduction: 26%</a:t>
            </a:r>
          </a:p>
          <a:p>
            <a:pPr lvl="1"/>
            <a:r>
              <a:rPr lang="en-US" dirty="0"/>
              <a:t>Leading to dose interruption/delay: 31%</a:t>
            </a:r>
          </a:p>
          <a:p>
            <a:pPr lvl="1"/>
            <a:r>
              <a:rPr lang="en-US" dirty="0"/>
              <a:t>AEs leading to treatment discontinuation: 5%</a:t>
            </a:r>
          </a:p>
        </p:txBody>
      </p:sp>
      <p:sp>
        <p:nvSpPr>
          <p:cNvPr id="2" name="Title 1">
            <a:extLst>
              <a:ext uri="{FF2B5EF4-FFF2-40B4-BE49-F238E27FC236}">
                <a16:creationId xmlns:a16="http://schemas.microsoft.com/office/drawing/2014/main" id="{FC644704-143E-EAAE-BDAD-869E28747B54}"/>
              </a:ext>
            </a:extLst>
          </p:cNvPr>
          <p:cNvSpPr>
            <a:spLocks noGrp="1"/>
          </p:cNvSpPr>
          <p:nvPr>
            <p:ph type="title"/>
          </p:nvPr>
        </p:nvSpPr>
        <p:spPr>
          <a:xfrm>
            <a:off x="231775" y="279784"/>
            <a:ext cx="11739563" cy="1004121"/>
          </a:xfrm>
        </p:spPr>
        <p:txBody>
          <a:bodyPr/>
          <a:lstStyle/>
          <a:p>
            <a:r>
              <a:rPr lang="en-US" dirty="0"/>
              <a:t>SOHO-01: Antitumor Activity of Sevabertinib</a:t>
            </a:r>
            <a:br>
              <a:rPr lang="en-US" dirty="0"/>
            </a:br>
            <a:r>
              <a:rPr lang="en-US" dirty="0"/>
              <a:t>in </a:t>
            </a:r>
            <a:r>
              <a:rPr lang="en-US" i="1" dirty="0"/>
              <a:t>HER2</a:t>
            </a:r>
            <a:r>
              <a:rPr lang="en-US" dirty="0"/>
              <a:t>-Mutated NSCLC (Cohort D)</a:t>
            </a:r>
          </a:p>
        </p:txBody>
      </p:sp>
      <p:sp>
        <p:nvSpPr>
          <p:cNvPr id="18" name="Content Placeholder 17">
            <a:extLst>
              <a:ext uri="{FF2B5EF4-FFF2-40B4-BE49-F238E27FC236}">
                <a16:creationId xmlns:a16="http://schemas.microsoft.com/office/drawing/2014/main" id="{4FE1D703-22E3-37FA-08AC-EFF5CB55EF30}"/>
              </a:ext>
            </a:extLst>
          </p:cNvPr>
          <p:cNvSpPr>
            <a:spLocks noGrp="1"/>
          </p:cNvSpPr>
          <p:nvPr>
            <p:ph sz="quarter" idx="10"/>
          </p:nvPr>
        </p:nvSpPr>
        <p:spPr>
          <a:xfrm>
            <a:off x="3559175" y="6302375"/>
            <a:ext cx="5732463" cy="327025"/>
          </a:xfrm>
        </p:spPr>
        <p:txBody>
          <a:bodyPr/>
          <a:lstStyle/>
          <a:p>
            <a:r>
              <a:rPr lang="en-US" altLang="en-US" dirty="0"/>
              <a:t>Le. NEJM. 2025;393:1819. Sevabertinib PI. </a:t>
            </a:r>
          </a:p>
        </p:txBody>
      </p:sp>
      <p:graphicFrame>
        <p:nvGraphicFramePr>
          <p:cNvPr id="11" name="Table 204">
            <a:extLst>
              <a:ext uri="{FF2B5EF4-FFF2-40B4-BE49-F238E27FC236}">
                <a16:creationId xmlns:a16="http://schemas.microsoft.com/office/drawing/2014/main" id="{82733B9D-4831-ED97-406E-69493545DACC}"/>
              </a:ext>
            </a:extLst>
          </p:cNvPr>
          <p:cNvGraphicFramePr>
            <a:graphicFrameLocks noGrp="1"/>
          </p:cNvGraphicFramePr>
          <p:nvPr>
            <p:extLst>
              <p:ext uri="{D42A27DB-BD31-4B8C-83A1-F6EECF244321}">
                <p14:modId xmlns:p14="http://schemas.microsoft.com/office/powerpoint/2010/main" val="1739952869"/>
              </p:ext>
            </p:extLst>
          </p:nvPr>
        </p:nvGraphicFramePr>
        <p:xfrm>
          <a:off x="228600" y="2778565"/>
          <a:ext cx="4275979" cy="3413760"/>
        </p:xfrm>
        <a:graphic>
          <a:graphicData uri="http://schemas.openxmlformats.org/drawingml/2006/table">
            <a:tbl>
              <a:tblPr firstRow="1" bandRow="1">
                <a:tableStyleId>{93296810-A885-4BE3-A3E7-6D5BEEA58F35}</a:tableStyleId>
              </a:tblPr>
              <a:tblGrid>
                <a:gridCol w="2620478">
                  <a:extLst>
                    <a:ext uri="{9D8B030D-6E8A-4147-A177-3AD203B41FA5}">
                      <a16:colId xmlns:a16="http://schemas.microsoft.com/office/drawing/2014/main" val="3224033518"/>
                    </a:ext>
                  </a:extLst>
                </a:gridCol>
                <a:gridCol w="1655501">
                  <a:extLst>
                    <a:ext uri="{9D8B030D-6E8A-4147-A177-3AD203B41FA5}">
                      <a16:colId xmlns:a16="http://schemas.microsoft.com/office/drawing/2014/main" val="2895022161"/>
                    </a:ext>
                  </a:extLst>
                </a:gridCol>
              </a:tblGrid>
              <a:tr h="569310">
                <a:tc>
                  <a:txBody>
                    <a:bodyPr/>
                    <a:lstStyle/>
                    <a:p>
                      <a:r>
                        <a:rPr lang="en-US" sz="1600" b="1" dirty="0">
                          <a:solidFill>
                            <a:schemeClr val="bg1"/>
                          </a:solidFill>
                          <a:latin typeface="Poppins" pitchFamily="2" charset="77"/>
                          <a:cs typeface="Poppins" pitchFamily="2" charset="77"/>
                        </a:rPr>
                        <a:t>Efficacy (Cohort D)</a:t>
                      </a:r>
                    </a:p>
                    <a:p>
                      <a:r>
                        <a:rPr lang="en-US" sz="1600" b="1" dirty="0">
                          <a:solidFill>
                            <a:schemeClr val="bg1"/>
                          </a:solidFill>
                          <a:latin typeface="Poppins" pitchFamily="2" charset="77"/>
                          <a:cs typeface="Poppins" pitchFamily="2" charset="77"/>
                        </a:rPr>
                        <a:t>Received 20 mg BID</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1"/>
                    </a:solidFill>
                  </a:tcPr>
                </a:tc>
                <a:tc>
                  <a:txBody>
                    <a:bodyPr/>
                    <a:lstStyle/>
                    <a:p>
                      <a:pPr algn="ctr"/>
                      <a:r>
                        <a:rPr lang="en-US" sz="1600" b="1" dirty="0">
                          <a:solidFill>
                            <a:schemeClr val="bg1"/>
                          </a:solidFill>
                          <a:latin typeface="Poppins" pitchFamily="2" charset="77"/>
                          <a:cs typeface="Poppins" pitchFamily="2" charset="77"/>
                        </a:rPr>
                        <a:t>n = 81</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406038909"/>
                  </a:ext>
                </a:extLst>
              </a:tr>
              <a:tr h="809020">
                <a:tc>
                  <a:txBody>
                    <a:bodyPr/>
                    <a:lstStyle/>
                    <a:p>
                      <a:r>
                        <a:rPr lang="en-US" sz="1600" b="0" dirty="0">
                          <a:solidFill>
                            <a:schemeClr val="tx1"/>
                          </a:solidFill>
                          <a:latin typeface="Poppins" pitchFamily="2" charset="77"/>
                          <a:cs typeface="Poppins" pitchFamily="2" charset="77"/>
                        </a:rPr>
                        <a:t>ORR, n (%)</a:t>
                      </a:r>
                    </a:p>
                    <a:p>
                      <a:pPr marL="285750" indent="-222250">
                        <a:buFont typeface="Arial" panose="020B0604020202020204" pitchFamily="34" charset="0"/>
                        <a:buChar char="•"/>
                        <a:tabLst/>
                      </a:pPr>
                      <a:r>
                        <a:rPr lang="en-US" sz="1600" b="0" i="0" baseline="0" dirty="0">
                          <a:solidFill>
                            <a:schemeClr val="tx1"/>
                          </a:solidFill>
                          <a:latin typeface="Poppins" pitchFamily="2" charset="77"/>
                          <a:cs typeface="Poppins" pitchFamily="2" charset="77"/>
                        </a:rPr>
                        <a:t>Complete response</a:t>
                      </a:r>
                    </a:p>
                    <a:p>
                      <a:pPr marL="285750" indent="-222250">
                        <a:buFont typeface="Arial" panose="020B0604020202020204" pitchFamily="34" charset="0"/>
                        <a:buChar char="•"/>
                        <a:tabLst/>
                      </a:pPr>
                      <a:r>
                        <a:rPr lang="en-US" sz="1600" b="0" i="0" baseline="0" dirty="0">
                          <a:solidFill>
                            <a:schemeClr val="tx1"/>
                          </a:solidFill>
                          <a:latin typeface="Poppins" pitchFamily="2" charset="77"/>
                          <a:cs typeface="Poppins" pitchFamily="2" charset="77"/>
                        </a:rPr>
                        <a:t>Partial response</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b="0" dirty="0">
                          <a:solidFill>
                            <a:schemeClr val="tx1"/>
                          </a:solidFill>
                          <a:latin typeface="Poppins" pitchFamily="2" charset="77"/>
                          <a:cs typeface="Poppins" pitchFamily="2" charset="77"/>
                        </a:rPr>
                        <a:t>52 (64)</a:t>
                      </a:r>
                    </a:p>
                    <a:p>
                      <a:pPr algn="ctr"/>
                      <a:r>
                        <a:rPr lang="en-US" sz="1600" b="0" dirty="0">
                          <a:solidFill>
                            <a:schemeClr val="tx1"/>
                          </a:solidFill>
                          <a:latin typeface="Poppins" pitchFamily="2" charset="77"/>
                          <a:cs typeface="Poppins" pitchFamily="2" charset="77"/>
                        </a:rPr>
                        <a:t>2 (2)</a:t>
                      </a:r>
                    </a:p>
                    <a:p>
                      <a:pPr algn="ctr"/>
                      <a:r>
                        <a:rPr lang="en-US" sz="1600" b="0" dirty="0">
                          <a:solidFill>
                            <a:schemeClr val="tx1"/>
                          </a:solidFill>
                          <a:latin typeface="Poppins" pitchFamily="2" charset="77"/>
                          <a:cs typeface="Poppins" pitchFamily="2" charset="77"/>
                        </a:rPr>
                        <a:t>50 (62)</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511280163"/>
                  </a:ext>
                </a:extLst>
              </a:tr>
              <a:tr h="329601">
                <a:tc>
                  <a:txBody>
                    <a:bodyPr/>
                    <a:lstStyle/>
                    <a:p>
                      <a:r>
                        <a:rPr lang="en-US" sz="1600" b="0" dirty="0">
                          <a:solidFill>
                            <a:schemeClr val="tx1"/>
                          </a:solidFill>
                          <a:latin typeface="Poppins" pitchFamily="2" charset="77"/>
                          <a:cs typeface="Poppins" pitchFamily="2" charset="77"/>
                        </a:rPr>
                        <a:t>Stable disease, n (%)</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600" b="0" dirty="0">
                          <a:solidFill>
                            <a:schemeClr val="tx1"/>
                          </a:solidFill>
                          <a:latin typeface="Poppins" pitchFamily="2" charset="77"/>
                          <a:cs typeface="Poppins" pitchFamily="2" charset="77"/>
                        </a:rPr>
                        <a:t>20 (25)</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935543210"/>
                  </a:ext>
                </a:extLst>
              </a:tr>
              <a:tr h="329601">
                <a:tc>
                  <a:txBody>
                    <a:bodyPr/>
                    <a:lstStyle/>
                    <a:p>
                      <a:r>
                        <a:rPr lang="en-US" sz="1600" b="0" dirty="0">
                          <a:solidFill>
                            <a:schemeClr val="tx1"/>
                          </a:solidFill>
                          <a:latin typeface="Poppins" pitchFamily="2" charset="77"/>
                          <a:cs typeface="Poppins" pitchFamily="2" charset="77"/>
                        </a:rPr>
                        <a:t>PD, n (%)</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b="0" dirty="0">
                          <a:solidFill>
                            <a:schemeClr val="tx1"/>
                          </a:solidFill>
                          <a:latin typeface="Poppins" pitchFamily="2" charset="77"/>
                          <a:cs typeface="Poppins" pitchFamily="2" charset="77"/>
                        </a:rPr>
                        <a:t>6 (7)</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02148806"/>
                  </a:ext>
                </a:extLst>
              </a:tr>
              <a:tr h="329601">
                <a:tc>
                  <a:txBody>
                    <a:bodyPr/>
                    <a:lstStyle/>
                    <a:p>
                      <a:r>
                        <a:rPr lang="en-US" sz="1600" b="0" dirty="0">
                          <a:solidFill>
                            <a:schemeClr val="tx1"/>
                          </a:solidFill>
                          <a:latin typeface="Poppins" pitchFamily="2" charset="77"/>
                          <a:cs typeface="Poppins" pitchFamily="2" charset="77"/>
                        </a:rPr>
                        <a:t>Not evaluable, n (%)</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600" b="0" dirty="0">
                          <a:solidFill>
                            <a:schemeClr val="tx1"/>
                          </a:solidFill>
                          <a:latin typeface="Poppins" pitchFamily="2" charset="77"/>
                          <a:cs typeface="Poppins" pitchFamily="2" charset="77"/>
                        </a:rPr>
                        <a:t>3 (4)</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339488310"/>
                  </a:ext>
                </a:extLst>
              </a:tr>
              <a:tr h="329601">
                <a:tc>
                  <a:txBody>
                    <a:bodyPr/>
                    <a:lstStyle/>
                    <a:p>
                      <a:r>
                        <a:rPr lang="en-US" sz="1600" b="0" dirty="0">
                          <a:solidFill>
                            <a:schemeClr val="tx1"/>
                          </a:solidFill>
                          <a:latin typeface="Poppins" pitchFamily="2" charset="77"/>
                          <a:cs typeface="Poppins" pitchFamily="2" charset="77"/>
                        </a:rPr>
                        <a:t>DCR, n (%)</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b="0" dirty="0">
                          <a:solidFill>
                            <a:schemeClr val="tx1"/>
                          </a:solidFill>
                          <a:latin typeface="Poppins" pitchFamily="2" charset="77"/>
                          <a:cs typeface="Poppins" pitchFamily="2" charset="77"/>
                        </a:rPr>
                        <a:t>66 (81)</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651793019"/>
                  </a:ext>
                </a:extLst>
              </a:tr>
              <a:tr h="329601">
                <a:tc>
                  <a:txBody>
                    <a:bodyPr/>
                    <a:lstStyle/>
                    <a:p>
                      <a:r>
                        <a:rPr lang="en-US" sz="1600" b="0" dirty="0">
                          <a:solidFill>
                            <a:schemeClr val="tx1"/>
                          </a:solidFill>
                          <a:latin typeface="Poppins" pitchFamily="2" charset="77"/>
                          <a:cs typeface="Poppins" pitchFamily="2" charset="77"/>
                        </a:rPr>
                        <a:t>Median DoR, mo</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600" b="0" dirty="0">
                          <a:solidFill>
                            <a:schemeClr val="tx1"/>
                          </a:solidFill>
                          <a:latin typeface="Poppins" pitchFamily="2" charset="77"/>
                          <a:cs typeface="Poppins" pitchFamily="2" charset="77"/>
                        </a:rPr>
                        <a:t>9.2</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363139289"/>
                  </a:ext>
                </a:extLst>
              </a:tr>
              <a:tr h="329601">
                <a:tc>
                  <a:txBody>
                    <a:bodyPr/>
                    <a:lstStyle/>
                    <a:p>
                      <a:r>
                        <a:rPr lang="en-US" sz="1600" b="0" dirty="0">
                          <a:solidFill>
                            <a:schemeClr val="tx1"/>
                          </a:solidFill>
                          <a:latin typeface="Poppins" pitchFamily="2" charset="77"/>
                          <a:cs typeface="Poppins" pitchFamily="2" charset="77"/>
                        </a:rPr>
                        <a:t>Median PFS, mo</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b="0" dirty="0">
                          <a:solidFill>
                            <a:schemeClr val="tx1"/>
                          </a:solidFill>
                          <a:latin typeface="Poppins" pitchFamily="2" charset="77"/>
                          <a:cs typeface="Poppins" pitchFamily="2" charset="77"/>
                        </a:rPr>
                        <a:t>8.3</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413540055"/>
                  </a:ext>
                </a:extLst>
              </a:tr>
            </a:tbl>
          </a:graphicData>
        </a:graphic>
      </p:graphicFrame>
      <p:graphicFrame>
        <p:nvGraphicFramePr>
          <p:cNvPr id="23" name="Table 4">
            <a:extLst>
              <a:ext uri="{FF2B5EF4-FFF2-40B4-BE49-F238E27FC236}">
                <a16:creationId xmlns:a16="http://schemas.microsoft.com/office/drawing/2014/main" id="{130B81C8-993E-1256-3AEB-5ABB401ABC86}"/>
              </a:ext>
            </a:extLst>
          </p:cNvPr>
          <p:cNvGraphicFramePr>
            <a:graphicFrameLocks noGrp="1"/>
          </p:cNvGraphicFramePr>
          <p:nvPr/>
        </p:nvGraphicFramePr>
        <p:xfrm>
          <a:off x="4598659" y="2778565"/>
          <a:ext cx="4121829" cy="3413760"/>
        </p:xfrm>
        <a:graphic>
          <a:graphicData uri="http://schemas.openxmlformats.org/drawingml/2006/table">
            <a:tbl>
              <a:tblPr firstRow="1" bandRow="1">
                <a:tableStyleId>{93296810-A885-4BE3-A3E7-6D5BEEA58F35}</a:tableStyleId>
              </a:tblPr>
              <a:tblGrid>
                <a:gridCol w="2772360">
                  <a:extLst>
                    <a:ext uri="{9D8B030D-6E8A-4147-A177-3AD203B41FA5}">
                      <a16:colId xmlns:a16="http://schemas.microsoft.com/office/drawing/2014/main" val="2601695555"/>
                    </a:ext>
                  </a:extLst>
                </a:gridCol>
                <a:gridCol w="1349469">
                  <a:extLst>
                    <a:ext uri="{9D8B030D-6E8A-4147-A177-3AD203B41FA5}">
                      <a16:colId xmlns:a16="http://schemas.microsoft.com/office/drawing/2014/main" val="22424518"/>
                    </a:ext>
                  </a:extLst>
                </a:gridCol>
              </a:tblGrid>
              <a:tr h="56931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a:solidFill>
                            <a:schemeClr val="bg1"/>
                          </a:solidFill>
                        </a:rPr>
                        <a:t>Most Common TRAE in &gt;17% (20 mg BID), n (%)</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pPr algn="ctr"/>
                      <a:r>
                        <a:rPr lang="en-US" sz="1600" dirty="0">
                          <a:solidFill>
                            <a:schemeClr val="bg1"/>
                          </a:solidFill>
                        </a:rPr>
                        <a:t>Any Grade </a:t>
                      </a:r>
                    </a:p>
                    <a:p>
                      <a:pPr algn="ctr"/>
                      <a:r>
                        <a:rPr lang="en-US" sz="1600" dirty="0">
                          <a:solidFill>
                            <a:schemeClr val="bg1"/>
                          </a:solidFill>
                        </a:rPr>
                        <a:t>(n = 81)</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4093914218"/>
                  </a:ext>
                </a:extLst>
              </a:tr>
              <a:tr h="809020">
                <a:tc>
                  <a:txBody>
                    <a:bodyPr/>
                    <a:lstStyle/>
                    <a:p>
                      <a:r>
                        <a:rPr lang="en-US" sz="1600" b="0" i="0" dirty="0">
                          <a:solidFill>
                            <a:schemeClr val="tx1"/>
                          </a:solidFill>
                        </a:rPr>
                        <a:t>Any TRAE</a:t>
                      </a:r>
                    </a:p>
                    <a:p>
                      <a:pPr marL="285750" indent="-285750">
                        <a:buFont typeface="Wingdings" panose="05000000000000000000" pitchFamily="2" charset="2"/>
                        <a:buChar char="§"/>
                      </a:pPr>
                      <a:r>
                        <a:rPr lang="en-US" sz="1600" b="0" i="0" dirty="0">
                          <a:solidFill>
                            <a:schemeClr val="tx1"/>
                          </a:solidFill>
                        </a:rPr>
                        <a:t>Grade ≥3</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600" b="0" i="0" baseline="0" dirty="0">
                          <a:solidFill>
                            <a:schemeClr val="tx1"/>
                          </a:solidFill>
                        </a:rPr>
                        <a:t>Serious</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b="0" dirty="0">
                          <a:solidFill>
                            <a:schemeClr val="tx1"/>
                          </a:solidFill>
                        </a:rPr>
                        <a:t>78 (96)</a:t>
                      </a:r>
                    </a:p>
                    <a:p>
                      <a:pPr algn="ctr"/>
                      <a:r>
                        <a:rPr lang="en-US" sz="1600" b="0" dirty="0">
                          <a:solidFill>
                            <a:schemeClr val="tx1"/>
                          </a:solidFill>
                        </a:rPr>
                        <a:t>31 (38)</a:t>
                      </a:r>
                    </a:p>
                    <a:p>
                      <a:pPr algn="ctr"/>
                      <a:r>
                        <a:rPr lang="en-US" sz="1600" b="0" dirty="0">
                          <a:solidFill>
                            <a:schemeClr val="tx1"/>
                          </a:solidFill>
                        </a:rPr>
                        <a:t>12 (15)</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627222326"/>
                  </a:ext>
                </a:extLst>
              </a:tr>
              <a:tr h="329601">
                <a:tc>
                  <a:txBody>
                    <a:bodyPr/>
                    <a:lstStyle/>
                    <a:p>
                      <a:r>
                        <a:rPr lang="en-US" sz="1600" b="0" i="0" dirty="0">
                          <a:solidFill>
                            <a:schemeClr val="tx1"/>
                          </a:solidFill>
                        </a:rPr>
                        <a:t>Diarrhea</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600" b="0" dirty="0">
                          <a:solidFill>
                            <a:schemeClr val="tx1"/>
                          </a:solidFill>
                        </a:rPr>
                        <a:t>70 (86)</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989229562"/>
                  </a:ext>
                </a:extLst>
              </a:tr>
              <a:tr h="329601">
                <a:tc>
                  <a:txBody>
                    <a:bodyPr/>
                    <a:lstStyle/>
                    <a:p>
                      <a:r>
                        <a:rPr lang="en-US" sz="1600" b="0" i="0" dirty="0">
                          <a:solidFill>
                            <a:schemeClr val="tx1"/>
                          </a:solidFill>
                        </a:rPr>
                        <a:t>Rash</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b="0" dirty="0">
                          <a:solidFill>
                            <a:schemeClr val="tx1"/>
                          </a:solidFill>
                        </a:rPr>
                        <a:t>41 (51)</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897469157"/>
                  </a:ext>
                </a:extLst>
              </a:tr>
              <a:tr h="329601">
                <a:tc>
                  <a:txBody>
                    <a:bodyPr/>
                    <a:lstStyle/>
                    <a:p>
                      <a:r>
                        <a:rPr lang="en-US" sz="1600" b="0" i="0" dirty="0">
                          <a:solidFill>
                            <a:schemeClr val="tx1"/>
                          </a:solidFill>
                        </a:rPr>
                        <a:t>Paronychia</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600" b="0" dirty="0">
                          <a:solidFill>
                            <a:schemeClr val="tx1"/>
                          </a:solidFill>
                        </a:rPr>
                        <a:t>22 (27)</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4400184"/>
                  </a:ext>
                </a:extLst>
              </a:tr>
              <a:tr h="32960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0" i="0" baseline="0" dirty="0">
                          <a:solidFill>
                            <a:schemeClr val="tx1"/>
                          </a:solidFill>
                        </a:rPr>
                        <a:t>Nausea</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b="0" dirty="0">
                          <a:solidFill>
                            <a:schemeClr val="tx1"/>
                          </a:solidFill>
                        </a:rPr>
                        <a:t>17 (21)</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97607397"/>
                  </a:ext>
                </a:extLst>
              </a:tr>
              <a:tr h="329601">
                <a:tc>
                  <a:txBody>
                    <a:bodyPr/>
                    <a:lstStyle/>
                    <a:p>
                      <a:r>
                        <a:rPr lang="en-US" sz="1600" b="0" i="0" baseline="0" dirty="0">
                          <a:solidFill>
                            <a:schemeClr val="tx1"/>
                          </a:solidFill>
                        </a:rPr>
                        <a:t>Pruritus</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dirty="0">
                          <a:solidFill>
                            <a:schemeClr val="tx1"/>
                          </a:solidFill>
                        </a:rPr>
                        <a:t>16 (20)</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2561963"/>
                  </a:ext>
                </a:extLst>
              </a:tr>
              <a:tr h="329601">
                <a:tc>
                  <a:txBody>
                    <a:bodyPr/>
                    <a:lstStyle/>
                    <a:p>
                      <a:r>
                        <a:rPr lang="en-US" sz="1600" b="0" i="0" baseline="0" dirty="0">
                          <a:solidFill>
                            <a:schemeClr val="tx1"/>
                          </a:solidFill>
                        </a:rPr>
                        <a:t>Stomatitis</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dirty="0">
                          <a:solidFill>
                            <a:schemeClr val="tx1"/>
                          </a:solidFill>
                        </a:rPr>
                        <a:t>15 (19)</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2321383728"/>
                  </a:ext>
                </a:extLst>
              </a:tr>
            </a:tbl>
          </a:graphicData>
        </a:graphic>
      </p:graphicFrame>
      <p:sp>
        <p:nvSpPr>
          <p:cNvPr id="3" name="TextBox 2">
            <a:extLst>
              <a:ext uri="{FF2B5EF4-FFF2-40B4-BE49-F238E27FC236}">
                <a16:creationId xmlns:a16="http://schemas.microsoft.com/office/drawing/2014/main" id="{6F967914-5944-E56F-5F59-400B5374ABEB}"/>
              </a:ext>
            </a:extLst>
          </p:cNvPr>
          <p:cNvSpPr txBox="1"/>
          <p:nvPr/>
        </p:nvSpPr>
        <p:spPr bwMode="auto">
          <a:xfrm>
            <a:off x="2415942" y="2230605"/>
            <a:ext cx="7786838" cy="3293209"/>
          </a:xfrm>
          <a:prstGeom prst="rect">
            <a:avLst/>
          </a:prstGeom>
          <a:solidFill>
            <a:schemeClr val="accent6"/>
          </a:solidFill>
          <a:ln>
            <a:noFill/>
          </a:ln>
        </p:spPr>
        <p:txBody>
          <a:bodyPr wrap="square" rtlCol="0" anchor="ctr">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2600" b="1" i="0" u="none" strike="noStrike" kern="1200" cap="none" spc="0" normalizeH="0" baseline="0" noProof="0" dirty="0">
                <a:ln>
                  <a:noFill/>
                </a:ln>
                <a:solidFill>
                  <a:schemeClr val="bg1"/>
                </a:solidFill>
                <a:effectLst/>
                <a:uLnTx/>
                <a:uFillTx/>
                <a:latin typeface="Poppins" pitchFamily="2" charset="77"/>
                <a:cs typeface="Poppins" pitchFamily="2" charset="77"/>
              </a:rPr>
              <a:t>On November 19, 2025, FDA granted accelerated approval to sevabertinib, a kinase inhibitor, for adults with locally advanced or metastatic, nonsquamous NSCLC whose tumors have </a:t>
            </a:r>
            <a:r>
              <a:rPr kumimoji="0" lang="en-US" sz="2600" b="1" i="1" u="none" strike="noStrike" kern="1200" cap="none" spc="0" normalizeH="0" baseline="0" noProof="0" dirty="0">
                <a:ln>
                  <a:noFill/>
                </a:ln>
                <a:solidFill>
                  <a:schemeClr val="bg1"/>
                </a:solidFill>
                <a:effectLst/>
                <a:uLnTx/>
                <a:uFillTx/>
                <a:latin typeface="Poppins" pitchFamily="2" charset="77"/>
                <a:cs typeface="Poppins" pitchFamily="2" charset="77"/>
              </a:rPr>
              <a:t>HER2</a:t>
            </a:r>
            <a:r>
              <a:rPr kumimoji="0" lang="en-US" sz="2600" b="1" i="0" u="none" strike="noStrike" kern="1200" cap="none" spc="0" normalizeH="0" baseline="0" noProof="0" dirty="0">
                <a:ln>
                  <a:noFill/>
                </a:ln>
                <a:solidFill>
                  <a:schemeClr val="bg1"/>
                </a:solidFill>
                <a:effectLst/>
                <a:uLnTx/>
                <a:uFillTx/>
                <a:latin typeface="Poppins" pitchFamily="2" charset="77"/>
                <a:cs typeface="Poppins" pitchFamily="2" charset="77"/>
              </a:rPr>
              <a:t> TKD-activating mutations, as detected by an FDA-approved test, and who have received a prior systemic therapy</a:t>
            </a:r>
          </a:p>
        </p:txBody>
      </p:sp>
    </p:spTree>
    <p:extLst>
      <p:ext uri="{BB962C8B-B14F-4D97-AF65-F5344CB8AC3E}">
        <p14:creationId xmlns:p14="http://schemas.microsoft.com/office/powerpoint/2010/main" val="145204145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84B9BE-F4CB-49DB-BABA-F9608FC507A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5252B77-33D2-3759-B1EF-963711BA166C}"/>
              </a:ext>
            </a:extLst>
          </p:cNvPr>
          <p:cNvSpPr>
            <a:spLocks noGrp="1"/>
          </p:cNvSpPr>
          <p:nvPr>
            <p:ph type="title"/>
          </p:nvPr>
        </p:nvSpPr>
        <p:spPr>
          <a:xfrm>
            <a:off x="231078" y="535756"/>
            <a:ext cx="11740260" cy="492944"/>
          </a:xfrm>
        </p:spPr>
        <p:txBody>
          <a:bodyPr/>
          <a:lstStyle/>
          <a:p>
            <a:r>
              <a:rPr lang="en-US" dirty="0"/>
              <a:t>Future Directions in NSCLC: Phase III Trials Targeting HER2 With ADCs as Monotherapy and in Combination </a:t>
            </a:r>
          </a:p>
        </p:txBody>
      </p:sp>
      <p:sp>
        <p:nvSpPr>
          <p:cNvPr id="7" name="Content Placeholder 6">
            <a:extLst>
              <a:ext uri="{FF2B5EF4-FFF2-40B4-BE49-F238E27FC236}">
                <a16:creationId xmlns:a16="http://schemas.microsoft.com/office/drawing/2014/main" id="{25105CD6-8663-0F9F-F4A5-181DDD6AC114}"/>
              </a:ext>
            </a:extLst>
          </p:cNvPr>
          <p:cNvSpPr>
            <a:spLocks noGrp="1"/>
          </p:cNvSpPr>
          <p:nvPr>
            <p:ph sz="quarter" idx="10"/>
          </p:nvPr>
        </p:nvSpPr>
        <p:spPr>
          <a:xfrm>
            <a:off x="3559175" y="6302375"/>
            <a:ext cx="5732463" cy="327025"/>
          </a:xfrm>
        </p:spPr>
        <p:txBody>
          <a:bodyPr/>
          <a:lstStyle/>
          <a:p>
            <a:r>
              <a:rPr lang="en-US" altLang="en-US" dirty="0"/>
              <a:t>ClinicalTrials.gov</a:t>
            </a:r>
            <a:endParaRPr lang="en-US" dirty="0"/>
          </a:p>
        </p:txBody>
      </p:sp>
      <p:graphicFrame>
        <p:nvGraphicFramePr>
          <p:cNvPr id="4" name="Table 4">
            <a:extLst>
              <a:ext uri="{FF2B5EF4-FFF2-40B4-BE49-F238E27FC236}">
                <a16:creationId xmlns:a16="http://schemas.microsoft.com/office/drawing/2014/main" id="{8AD378C9-56A1-A5D3-C564-237AC39F6666}"/>
              </a:ext>
            </a:extLst>
          </p:cNvPr>
          <p:cNvGraphicFramePr>
            <a:graphicFrameLocks noGrp="1"/>
          </p:cNvGraphicFramePr>
          <p:nvPr>
            <p:extLst>
              <p:ext uri="{D42A27DB-BD31-4B8C-83A1-F6EECF244321}">
                <p14:modId xmlns:p14="http://schemas.microsoft.com/office/powerpoint/2010/main" val="817141693"/>
              </p:ext>
            </p:extLst>
          </p:nvPr>
        </p:nvGraphicFramePr>
        <p:xfrm>
          <a:off x="228600" y="1333500"/>
          <a:ext cx="11742738" cy="4389120"/>
        </p:xfrm>
        <a:graphic>
          <a:graphicData uri="http://schemas.openxmlformats.org/drawingml/2006/table">
            <a:tbl>
              <a:tblPr firstRow="1" bandRow="1">
                <a:tableStyleId>{93296810-A885-4BE3-A3E7-6D5BEEA58F35}</a:tableStyleId>
              </a:tblPr>
              <a:tblGrid>
                <a:gridCol w="2033337">
                  <a:extLst>
                    <a:ext uri="{9D8B030D-6E8A-4147-A177-3AD203B41FA5}">
                      <a16:colId xmlns:a16="http://schemas.microsoft.com/office/drawing/2014/main" val="2601695555"/>
                    </a:ext>
                  </a:extLst>
                </a:gridCol>
                <a:gridCol w="885524">
                  <a:extLst>
                    <a:ext uri="{9D8B030D-6E8A-4147-A177-3AD203B41FA5}">
                      <a16:colId xmlns:a16="http://schemas.microsoft.com/office/drawing/2014/main" val="22424518"/>
                    </a:ext>
                  </a:extLst>
                </a:gridCol>
                <a:gridCol w="3801979">
                  <a:extLst>
                    <a:ext uri="{9D8B030D-6E8A-4147-A177-3AD203B41FA5}">
                      <a16:colId xmlns:a16="http://schemas.microsoft.com/office/drawing/2014/main" val="1816119648"/>
                    </a:ext>
                  </a:extLst>
                </a:gridCol>
                <a:gridCol w="3339966">
                  <a:extLst>
                    <a:ext uri="{9D8B030D-6E8A-4147-A177-3AD203B41FA5}">
                      <a16:colId xmlns:a16="http://schemas.microsoft.com/office/drawing/2014/main" val="2696297157"/>
                    </a:ext>
                  </a:extLst>
                </a:gridCol>
                <a:gridCol w="1681932">
                  <a:extLst>
                    <a:ext uri="{9D8B030D-6E8A-4147-A177-3AD203B41FA5}">
                      <a16:colId xmlns:a16="http://schemas.microsoft.com/office/drawing/2014/main" val="1743407120"/>
                    </a:ext>
                  </a:extLst>
                </a:gridCol>
              </a:tblGrid>
              <a:tr h="0">
                <a:tc>
                  <a:txBody>
                    <a:bodyPr/>
                    <a:lstStyle/>
                    <a:p>
                      <a:r>
                        <a:rPr lang="en-US" sz="1600" dirty="0">
                          <a:solidFill>
                            <a:schemeClr val="bg1"/>
                          </a:solidFill>
                          <a:latin typeface="Poppins" pitchFamily="2" charset="77"/>
                          <a:cs typeface="Poppins" pitchFamily="2" charset="77"/>
                        </a:rPr>
                        <a:t>Trial</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pPr algn="ctr"/>
                      <a:r>
                        <a:rPr lang="en-US" sz="1600" dirty="0">
                          <a:solidFill>
                            <a:schemeClr val="bg1"/>
                          </a:solidFill>
                          <a:latin typeface="Poppins" pitchFamily="2" charset="77"/>
                          <a:cs typeface="Poppins" pitchFamily="2" charset="77"/>
                        </a:rPr>
                        <a:t>Phase</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pPr algn="ctr"/>
                      <a:r>
                        <a:rPr lang="en-US" sz="1600" dirty="0">
                          <a:solidFill>
                            <a:schemeClr val="bg1"/>
                          </a:solidFill>
                          <a:latin typeface="Poppins" pitchFamily="2" charset="77"/>
                          <a:cs typeface="Poppins" pitchFamily="2" charset="77"/>
                        </a:rPr>
                        <a:t>Setting</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pPr algn="ctr"/>
                      <a:r>
                        <a:rPr lang="en-US" sz="1600" dirty="0">
                          <a:solidFill>
                            <a:schemeClr val="bg1"/>
                          </a:solidFill>
                          <a:latin typeface="Poppins" pitchFamily="2" charset="77"/>
                          <a:cs typeface="Poppins" pitchFamily="2" charset="77"/>
                        </a:rPr>
                        <a:t>Therapy</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pPr algn="ctr"/>
                      <a:r>
                        <a:rPr lang="en-US" sz="1600" dirty="0">
                          <a:solidFill>
                            <a:schemeClr val="bg1"/>
                          </a:solidFill>
                          <a:latin typeface="Poppins" pitchFamily="2" charset="77"/>
                          <a:cs typeface="Poppins" pitchFamily="2" charset="77"/>
                        </a:rPr>
                        <a:t>Primary EP(s)</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4093914218"/>
                  </a:ext>
                </a:extLst>
              </a:tr>
              <a:tr h="0">
                <a:tc>
                  <a:txBody>
                    <a:bodyPr/>
                    <a:lstStyle/>
                    <a:p>
                      <a:r>
                        <a:rPr lang="en-US" sz="1600" b="1" i="1" dirty="0">
                          <a:solidFill>
                            <a:schemeClr val="tx1"/>
                          </a:solidFill>
                          <a:latin typeface="Poppins" pitchFamily="2" charset="77"/>
                          <a:cs typeface="Poppins" pitchFamily="2" charset="77"/>
                        </a:rPr>
                        <a:t>Monotherapy</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endParaRPr lang="en-US" sz="1600" dirty="0">
                        <a:solidFill>
                          <a:schemeClr val="tx1"/>
                        </a:solidFill>
                        <a:latin typeface="Poppins" pitchFamily="2" charset="77"/>
                        <a:cs typeface="Poppins" pitchFamily="2" charset="77"/>
                      </a:endParaRP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endParaRPr lang="en-US" sz="1600" dirty="0">
                        <a:solidFill>
                          <a:schemeClr val="tx1"/>
                        </a:solidFill>
                        <a:latin typeface="Poppins" pitchFamily="2" charset="77"/>
                        <a:cs typeface="Poppins" pitchFamily="2" charset="77"/>
                      </a:endParaRP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endParaRPr lang="en-US" sz="1600" dirty="0">
                        <a:solidFill>
                          <a:schemeClr val="tx1"/>
                        </a:solidFill>
                        <a:latin typeface="Poppins" pitchFamily="2" charset="77"/>
                        <a:cs typeface="Poppins" pitchFamily="2" charset="77"/>
                      </a:endParaRP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endParaRPr lang="en-US" sz="1600" dirty="0">
                        <a:solidFill>
                          <a:schemeClr val="tx1"/>
                        </a:solidFill>
                        <a:latin typeface="Poppins" pitchFamily="2" charset="77"/>
                        <a:cs typeface="Poppins" pitchFamily="2" charset="77"/>
                      </a:endParaRP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627222326"/>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a:solidFill>
                            <a:schemeClr val="tx1"/>
                          </a:solidFill>
                          <a:latin typeface="Poppins" pitchFamily="2" charset="77"/>
                          <a:cs typeface="Poppins" pitchFamily="2" charset="77"/>
                        </a:rPr>
                        <a:t>DESTINY-LUNG04</a:t>
                      </a:r>
                      <a:r>
                        <a:rPr lang="en-US" sz="1600" baseline="0" dirty="0">
                          <a:solidFill>
                            <a:schemeClr val="tx1"/>
                          </a:solidFill>
                          <a:latin typeface="Poppins" pitchFamily="2" charset="77"/>
                          <a:cs typeface="Poppins" pitchFamily="2" charset="77"/>
                        </a:rPr>
                        <a:t> (</a:t>
                      </a:r>
                      <a:r>
                        <a:rPr lang="en-US" sz="1600" dirty="0">
                          <a:solidFill>
                            <a:schemeClr val="tx1"/>
                          </a:solidFill>
                          <a:latin typeface="Poppins" pitchFamily="2" charset="77"/>
                          <a:cs typeface="Poppins" pitchFamily="2" charset="77"/>
                        </a:rPr>
                        <a:t>NCT05048797)</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600" dirty="0">
                          <a:solidFill>
                            <a:schemeClr val="tx1"/>
                          </a:solidFill>
                          <a:latin typeface="Poppins" pitchFamily="2" charset="77"/>
                          <a:cs typeface="Poppins" pitchFamily="2" charset="77"/>
                        </a:rPr>
                        <a:t>III</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600" dirty="0">
                          <a:solidFill>
                            <a:schemeClr val="tx1"/>
                          </a:solidFill>
                          <a:latin typeface="Poppins" pitchFamily="2" charset="77"/>
                          <a:cs typeface="Poppins" pitchFamily="2" charset="77"/>
                        </a:rPr>
                        <a:t>1L: advanced NSCLC with </a:t>
                      </a:r>
                    </a:p>
                    <a:p>
                      <a:pPr algn="ctr"/>
                      <a:r>
                        <a:rPr lang="en-US" sz="1600" i="1" dirty="0">
                          <a:solidFill>
                            <a:schemeClr val="tx1"/>
                          </a:solidFill>
                          <a:latin typeface="Poppins" pitchFamily="2" charset="77"/>
                          <a:cs typeface="Poppins" pitchFamily="2" charset="77"/>
                        </a:rPr>
                        <a:t>HER2</a:t>
                      </a:r>
                      <a:r>
                        <a:rPr lang="en-US" sz="1600" dirty="0">
                          <a:solidFill>
                            <a:schemeClr val="tx1"/>
                          </a:solidFill>
                          <a:latin typeface="Poppins" pitchFamily="2" charset="77"/>
                          <a:cs typeface="Poppins" pitchFamily="2" charset="77"/>
                        </a:rPr>
                        <a:t> ex19 or ex20 mutations</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600" b="1" dirty="0">
                          <a:solidFill>
                            <a:schemeClr val="tx1"/>
                          </a:solidFill>
                          <a:latin typeface="Poppins" pitchFamily="2" charset="77"/>
                          <a:cs typeface="Poppins" pitchFamily="2" charset="77"/>
                        </a:rPr>
                        <a:t>T-DXd </a:t>
                      </a:r>
                      <a:r>
                        <a:rPr lang="en-US" sz="1600" dirty="0">
                          <a:solidFill>
                            <a:schemeClr val="tx1"/>
                          </a:solidFill>
                          <a:latin typeface="Poppins" pitchFamily="2" charset="77"/>
                          <a:cs typeface="Poppins" pitchFamily="2" charset="77"/>
                        </a:rPr>
                        <a:t>vs SoC </a:t>
                      </a:r>
                    </a:p>
                    <a:p>
                      <a:pPr algn="ctr"/>
                      <a:r>
                        <a:rPr lang="en-US" sz="1600" dirty="0">
                          <a:solidFill>
                            <a:schemeClr val="tx1"/>
                          </a:solidFill>
                          <a:latin typeface="Poppins" pitchFamily="2" charset="77"/>
                          <a:cs typeface="Poppins" pitchFamily="2" charset="77"/>
                        </a:rPr>
                        <a:t>(platinum doublet/IO)</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600" dirty="0">
                          <a:solidFill>
                            <a:schemeClr val="tx1"/>
                          </a:solidFill>
                          <a:latin typeface="Poppins" pitchFamily="2" charset="77"/>
                          <a:cs typeface="Poppins" pitchFamily="2" charset="77"/>
                        </a:rPr>
                        <a:t>PFS</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989229562"/>
                  </a:ext>
                </a:extLst>
              </a:tr>
              <a:tr h="0">
                <a:tc>
                  <a:txBody>
                    <a:bodyPr/>
                    <a:lstStyle/>
                    <a:p>
                      <a:r>
                        <a:rPr lang="en-US" sz="1600" dirty="0">
                          <a:solidFill>
                            <a:schemeClr val="tx1"/>
                          </a:solidFill>
                          <a:latin typeface="Poppins" pitchFamily="2" charset="77"/>
                          <a:cs typeface="Poppins" pitchFamily="2" charset="77"/>
                        </a:rPr>
                        <a:t>SOHO-02 (NCT06452277)</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dirty="0">
                          <a:solidFill>
                            <a:schemeClr val="tx1"/>
                          </a:solidFill>
                          <a:latin typeface="Poppins" pitchFamily="2" charset="77"/>
                          <a:cs typeface="Poppins" pitchFamily="2" charset="77"/>
                        </a:rPr>
                        <a:t>III</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dirty="0">
                          <a:solidFill>
                            <a:schemeClr val="tx1"/>
                          </a:solidFill>
                          <a:latin typeface="Poppins" pitchFamily="2" charset="77"/>
                          <a:cs typeface="Poppins" pitchFamily="2" charset="77"/>
                        </a:rPr>
                        <a:t>1L: advanced NSCLC with </a:t>
                      </a:r>
                      <a:r>
                        <a:rPr lang="en-US" sz="1600" i="1" dirty="0">
                          <a:solidFill>
                            <a:schemeClr val="tx1"/>
                          </a:solidFill>
                          <a:latin typeface="Poppins" pitchFamily="2" charset="77"/>
                          <a:cs typeface="Poppins" pitchFamily="2" charset="77"/>
                        </a:rPr>
                        <a:t>HER2</a:t>
                      </a:r>
                      <a:r>
                        <a:rPr lang="en-US" sz="1600" dirty="0">
                          <a:solidFill>
                            <a:schemeClr val="tx1"/>
                          </a:solidFill>
                          <a:latin typeface="Poppins" pitchFamily="2" charset="77"/>
                          <a:cs typeface="Poppins" pitchFamily="2" charset="77"/>
                        </a:rPr>
                        <a:t>-activating mutations</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b="1" dirty="0">
                          <a:solidFill>
                            <a:schemeClr val="tx1"/>
                          </a:solidFill>
                          <a:latin typeface="Poppins" pitchFamily="2" charset="77"/>
                          <a:cs typeface="Poppins" pitchFamily="2" charset="77"/>
                        </a:rPr>
                        <a:t>Sevabertinib</a:t>
                      </a:r>
                      <a:r>
                        <a:rPr lang="en-US" sz="1600" dirty="0">
                          <a:solidFill>
                            <a:schemeClr val="tx1"/>
                          </a:solidFill>
                          <a:latin typeface="Poppins" pitchFamily="2" charset="77"/>
                          <a:cs typeface="Poppins" pitchFamily="2" charset="77"/>
                        </a:rPr>
                        <a:t> vs SoC</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dirty="0">
                          <a:solidFill>
                            <a:schemeClr val="tx1"/>
                          </a:solidFill>
                          <a:latin typeface="Poppins" pitchFamily="2" charset="77"/>
                          <a:cs typeface="Poppins" pitchFamily="2" charset="77"/>
                        </a:rPr>
                        <a:t>PFS</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242858648"/>
                  </a:ext>
                </a:extLst>
              </a:tr>
              <a:tr h="0">
                <a:tc>
                  <a:txBody>
                    <a:bodyPr/>
                    <a:lstStyle/>
                    <a:p>
                      <a:r>
                        <a:rPr lang="en-US" sz="1600" dirty="0">
                          <a:solidFill>
                            <a:schemeClr val="tx1"/>
                          </a:solidFill>
                          <a:latin typeface="Poppins" pitchFamily="2" charset="77"/>
                          <a:cs typeface="Poppins" pitchFamily="2" charset="77"/>
                        </a:rPr>
                        <a:t>BL-M07D1-306 (NCT07178795)</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600" dirty="0">
                          <a:solidFill>
                            <a:schemeClr val="tx1"/>
                          </a:solidFill>
                          <a:latin typeface="Poppins" pitchFamily="2" charset="77"/>
                          <a:cs typeface="Poppins" pitchFamily="2" charset="77"/>
                        </a:rPr>
                        <a:t>III</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600" dirty="0">
                          <a:solidFill>
                            <a:schemeClr val="tx1"/>
                          </a:solidFill>
                          <a:latin typeface="Poppins" pitchFamily="2" charset="77"/>
                          <a:cs typeface="Poppins" pitchFamily="2" charset="77"/>
                        </a:rPr>
                        <a:t>1L: advanced nonsquamous NSCLC harboring </a:t>
                      </a:r>
                      <a:r>
                        <a:rPr lang="en-US" sz="1600" i="1" dirty="0">
                          <a:solidFill>
                            <a:schemeClr val="tx1"/>
                          </a:solidFill>
                          <a:latin typeface="Poppins" pitchFamily="2" charset="77"/>
                          <a:cs typeface="Poppins" pitchFamily="2" charset="77"/>
                        </a:rPr>
                        <a:t>HER2</a:t>
                      </a:r>
                      <a:r>
                        <a:rPr lang="en-US" sz="1600" dirty="0">
                          <a:solidFill>
                            <a:schemeClr val="tx1"/>
                          </a:solidFill>
                          <a:latin typeface="Poppins" pitchFamily="2" charset="77"/>
                          <a:cs typeface="Poppins" pitchFamily="2" charset="77"/>
                        </a:rPr>
                        <a:t> mutations</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600" b="1" dirty="0">
                          <a:solidFill>
                            <a:schemeClr val="tx1"/>
                          </a:solidFill>
                          <a:latin typeface="Poppins" pitchFamily="2" charset="77"/>
                          <a:cs typeface="Poppins" pitchFamily="2" charset="77"/>
                        </a:rPr>
                        <a:t>BL-M07D1 </a:t>
                      </a:r>
                      <a:r>
                        <a:rPr lang="en-US" sz="1600" dirty="0">
                          <a:solidFill>
                            <a:schemeClr val="tx1"/>
                          </a:solidFill>
                          <a:latin typeface="Poppins" pitchFamily="2" charset="77"/>
                          <a:cs typeface="Poppins" pitchFamily="2" charset="77"/>
                        </a:rPr>
                        <a:t>(HER2-targeting ADC) vs pembrolizumab-based CT </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600" dirty="0">
                          <a:solidFill>
                            <a:schemeClr val="tx1"/>
                          </a:solidFill>
                          <a:latin typeface="Poppins" pitchFamily="2" charset="77"/>
                          <a:cs typeface="Poppins" pitchFamily="2" charset="77"/>
                        </a:rPr>
                        <a:t>PFS</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664217990"/>
                  </a:ext>
                </a:extLst>
              </a:tr>
              <a:tr h="0">
                <a:tc>
                  <a:txBody>
                    <a:bodyPr/>
                    <a:lstStyle/>
                    <a:p>
                      <a:r>
                        <a:rPr lang="en-US" sz="1600" dirty="0">
                          <a:solidFill>
                            <a:schemeClr val="tx1"/>
                          </a:solidFill>
                          <a:latin typeface="Poppins" pitchFamily="2" charset="77"/>
                          <a:cs typeface="Poppins" pitchFamily="2" charset="77"/>
                        </a:rPr>
                        <a:t>NCT06430437</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dirty="0">
                          <a:solidFill>
                            <a:schemeClr val="tx1"/>
                          </a:solidFill>
                          <a:latin typeface="Poppins" pitchFamily="2" charset="77"/>
                          <a:cs typeface="Poppins" pitchFamily="2" charset="77"/>
                        </a:rPr>
                        <a:t>III</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i="0" dirty="0">
                          <a:solidFill>
                            <a:schemeClr val="tx1"/>
                          </a:solidFill>
                          <a:latin typeface="Poppins" pitchFamily="2" charset="77"/>
                          <a:cs typeface="Poppins" pitchFamily="2" charset="77"/>
                        </a:rPr>
                        <a:t>1L: advanced NSCLC with </a:t>
                      </a:r>
                      <a:r>
                        <a:rPr lang="en-US" sz="1600" i="1" dirty="0">
                          <a:solidFill>
                            <a:schemeClr val="tx1"/>
                          </a:solidFill>
                          <a:latin typeface="Poppins" pitchFamily="2" charset="77"/>
                          <a:cs typeface="Poppins" pitchFamily="2" charset="77"/>
                        </a:rPr>
                        <a:t>HER2</a:t>
                      </a:r>
                      <a:r>
                        <a:rPr lang="en-US" sz="1600" dirty="0">
                          <a:solidFill>
                            <a:schemeClr val="tx1"/>
                          </a:solidFill>
                          <a:latin typeface="Poppins" pitchFamily="2" charset="77"/>
                          <a:cs typeface="Poppins" pitchFamily="2" charset="77"/>
                        </a:rPr>
                        <a:t> mutations</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b="1" dirty="0">
                          <a:solidFill>
                            <a:schemeClr val="tx1"/>
                          </a:solidFill>
                          <a:latin typeface="Poppins" pitchFamily="2" charset="77"/>
                          <a:cs typeface="Poppins" pitchFamily="2" charset="77"/>
                        </a:rPr>
                        <a:t>SHR-A1811</a:t>
                      </a:r>
                      <a:r>
                        <a:rPr lang="en-US" sz="1600" dirty="0">
                          <a:solidFill>
                            <a:schemeClr val="tx1"/>
                          </a:solidFill>
                          <a:latin typeface="Poppins" pitchFamily="2" charset="77"/>
                          <a:cs typeface="Poppins" pitchFamily="2" charset="77"/>
                        </a:rPr>
                        <a:t> (HER3-directed ADC) vs SoC</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dirty="0">
                          <a:solidFill>
                            <a:schemeClr val="tx1"/>
                          </a:solidFill>
                          <a:latin typeface="Poppins" pitchFamily="2" charset="77"/>
                          <a:cs typeface="Poppins" pitchFamily="2" charset="77"/>
                        </a:rPr>
                        <a:t>PFS</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351665658"/>
                  </a:ext>
                </a:extLst>
              </a:tr>
              <a:tr h="0">
                <a:tc>
                  <a:txBody>
                    <a:bodyPr/>
                    <a:lstStyle/>
                    <a:p>
                      <a:r>
                        <a:rPr lang="en-US" sz="1600" b="1" i="1" dirty="0">
                          <a:solidFill>
                            <a:schemeClr val="tx1"/>
                          </a:solidFill>
                          <a:latin typeface="Poppins" pitchFamily="2" charset="77"/>
                          <a:cs typeface="Poppins" pitchFamily="2" charset="77"/>
                        </a:rPr>
                        <a:t>Combination</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tc>
                  <a:txBody>
                    <a:bodyPr/>
                    <a:lstStyle/>
                    <a:p>
                      <a:pPr algn="ctr"/>
                      <a:endParaRPr lang="en-US" sz="1600" dirty="0">
                        <a:solidFill>
                          <a:schemeClr val="tx1"/>
                        </a:solidFill>
                        <a:latin typeface="Poppins" pitchFamily="2" charset="77"/>
                        <a:cs typeface="Poppins" pitchFamily="2" charset="77"/>
                      </a:endParaRP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tc>
                  <a:txBody>
                    <a:bodyPr/>
                    <a:lstStyle/>
                    <a:p>
                      <a:pPr algn="ctr"/>
                      <a:endParaRPr lang="en-US" sz="1600" dirty="0">
                        <a:solidFill>
                          <a:schemeClr val="tx1"/>
                        </a:solidFill>
                        <a:latin typeface="Poppins" pitchFamily="2" charset="77"/>
                        <a:cs typeface="Poppins" pitchFamily="2" charset="77"/>
                      </a:endParaRP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tc>
                  <a:txBody>
                    <a:bodyPr/>
                    <a:lstStyle/>
                    <a:p>
                      <a:pPr algn="ctr"/>
                      <a:endParaRPr lang="en-US" sz="1600" dirty="0">
                        <a:solidFill>
                          <a:schemeClr val="tx1"/>
                        </a:solidFill>
                        <a:latin typeface="Poppins" pitchFamily="2" charset="77"/>
                        <a:cs typeface="Poppins" pitchFamily="2" charset="77"/>
                      </a:endParaRP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tc>
                  <a:txBody>
                    <a:bodyPr/>
                    <a:lstStyle/>
                    <a:p>
                      <a:pPr algn="ctr"/>
                      <a:endParaRPr lang="en-US" sz="1600" dirty="0">
                        <a:solidFill>
                          <a:schemeClr val="tx1"/>
                        </a:solidFill>
                        <a:latin typeface="Poppins" pitchFamily="2" charset="77"/>
                        <a:cs typeface="Poppins" pitchFamily="2" charset="77"/>
                      </a:endParaRP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97469157"/>
                  </a:ext>
                </a:extLst>
              </a:tr>
              <a:tr h="0">
                <a:tc>
                  <a:txBody>
                    <a:bodyPr/>
                    <a:lstStyle/>
                    <a:p>
                      <a:r>
                        <a:rPr lang="en-US" sz="1600" dirty="0">
                          <a:solidFill>
                            <a:schemeClr val="tx1"/>
                          </a:solidFill>
                          <a:latin typeface="Poppins" pitchFamily="2" charset="77"/>
                          <a:cs typeface="Poppins" pitchFamily="2" charset="77"/>
                        </a:rPr>
                        <a:t>DESTINY-Lung06 (NCT06899126)</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dirty="0">
                          <a:solidFill>
                            <a:schemeClr val="tx1"/>
                          </a:solidFill>
                          <a:latin typeface="Poppins" pitchFamily="2" charset="77"/>
                          <a:cs typeface="Poppins" pitchFamily="2" charset="77"/>
                        </a:rPr>
                        <a:t>III</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dirty="0">
                          <a:solidFill>
                            <a:schemeClr val="tx1"/>
                          </a:solidFill>
                          <a:latin typeface="Poppins" pitchFamily="2" charset="77"/>
                          <a:cs typeface="Poppins" pitchFamily="2" charset="77"/>
                        </a:rPr>
                        <a:t>1L: advanced NSCLC with HER2-overexpressing PD-L1 TPS &lt;50% nonsquamous NSCLC</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b="1" dirty="0">
                          <a:solidFill>
                            <a:schemeClr val="tx1"/>
                          </a:solidFill>
                          <a:latin typeface="Poppins" pitchFamily="2" charset="77"/>
                          <a:cs typeface="Poppins" pitchFamily="2" charset="77"/>
                        </a:rPr>
                        <a:t>T-DXd</a:t>
                      </a:r>
                      <a:r>
                        <a:rPr lang="en-US" sz="1600" dirty="0">
                          <a:solidFill>
                            <a:schemeClr val="tx1"/>
                          </a:solidFill>
                          <a:latin typeface="Poppins" pitchFamily="2" charset="77"/>
                          <a:cs typeface="Poppins" pitchFamily="2" charset="77"/>
                        </a:rPr>
                        <a:t> + pembrolizumab vs CT + pembrolizumab</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dirty="0">
                          <a:solidFill>
                            <a:schemeClr val="tx1"/>
                          </a:solidFill>
                          <a:latin typeface="Poppins" pitchFamily="2" charset="77"/>
                          <a:cs typeface="Poppins" pitchFamily="2" charset="77"/>
                        </a:rPr>
                        <a:t>PFS</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94400184"/>
                  </a:ext>
                </a:extLst>
              </a:tr>
            </a:tbl>
          </a:graphicData>
        </a:graphic>
      </p:graphicFrame>
    </p:spTree>
    <p:extLst>
      <p:ext uri="{BB962C8B-B14F-4D97-AF65-F5344CB8AC3E}">
        <p14:creationId xmlns:p14="http://schemas.microsoft.com/office/powerpoint/2010/main" val="204663325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B0C087-F051-4CAD-234E-E1185AA5259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1D12A3B-D890-D43C-714F-8D553E27343A}"/>
              </a:ext>
            </a:extLst>
          </p:cNvPr>
          <p:cNvSpPr>
            <a:spLocks noGrp="1"/>
          </p:cNvSpPr>
          <p:nvPr>
            <p:ph type="title"/>
          </p:nvPr>
        </p:nvSpPr>
        <p:spPr>
          <a:xfrm>
            <a:off x="231078" y="535756"/>
            <a:ext cx="11740260" cy="492944"/>
          </a:xfrm>
        </p:spPr>
        <p:txBody>
          <a:bodyPr/>
          <a:lstStyle/>
          <a:p>
            <a:r>
              <a:rPr lang="en-US" dirty="0"/>
              <a:t>Future Directions in NSCLC: Select Early Phase Trials Targeting HER2 With ADCs</a:t>
            </a:r>
          </a:p>
        </p:txBody>
      </p:sp>
      <p:sp>
        <p:nvSpPr>
          <p:cNvPr id="7" name="Content Placeholder 6">
            <a:extLst>
              <a:ext uri="{FF2B5EF4-FFF2-40B4-BE49-F238E27FC236}">
                <a16:creationId xmlns:a16="http://schemas.microsoft.com/office/drawing/2014/main" id="{D636EFC3-9E51-903C-E731-CBE656DC4065}"/>
              </a:ext>
            </a:extLst>
          </p:cNvPr>
          <p:cNvSpPr>
            <a:spLocks noGrp="1"/>
          </p:cNvSpPr>
          <p:nvPr>
            <p:ph sz="quarter" idx="10"/>
          </p:nvPr>
        </p:nvSpPr>
        <p:spPr>
          <a:xfrm>
            <a:off x="3559175" y="6302375"/>
            <a:ext cx="5732463" cy="327025"/>
          </a:xfrm>
        </p:spPr>
        <p:txBody>
          <a:bodyPr/>
          <a:lstStyle/>
          <a:p>
            <a:r>
              <a:rPr lang="en-US" altLang="en-US" dirty="0"/>
              <a:t>ClinicalTrials.gov</a:t>
            </a:r>
            <a:endParaRPr lang="en-US" dirty="0"/>
          </a:p>
        </p:txBody>
      </p:sp>
      <p:graphicFrame>
        <p:nvGraphicFramePr>
          <p:cNvPr id="4" name="Table 4">
            <a:extLst>
              <a:ext uri="{FF2B5EF4-FFF2-40B4-BE49-F238E27FC236}">
                <a16:creationId xmlns:a16="http://schemas.microsoft.com/office/drawing/2014/main" id="{CE4A1810-50A0-0F1C-1268-BD48BF0E484A}"/>
              </a:ext>
            </a:extLst>
          </p:cNvPr>
          <p:cNvGraphicFramePr>
            <a:graphicFrameLocks noGrp="1"/>
          </p:cNvGraphicFramePr>
          <p:nvPr>
            <p:extLst>
              <p:ext uri="{D42A27DB-BD31-4B8C-83A1-F6EECF244321}">
                <p14:modId xmlns:p14="http://schemas.microsoft.com/office/powerpoint/2010/main" val="3080603780"/>
              </p:ext>
            </p:extLst>
          </p:nvPr>
        </p:nvGraphicFramePr>
        <p:xfrm>
          <a:off x="228600" y="1333500"/>
          <a:ext cx="11742738" cy="4617720"/>
        </p:xfrm>
        <a:graphic>
          <a:graphicData uri="http://schemas.openxmlformats.org/drawingml/2006/table">
            <a:tbl>
              <a:tblPr firstRow="1" bandRow="1">
                <a:tableStyleId>{93296810-A885-4BE3-A3E7-6D5BEEA58F35}</a:tableStyleId>
              </a:tblPr>
              <a:tblGrid>
                <a:gridCol w="1927459">
                  <a:extLst>
                    <a:ext uri="{9D8B030D-6E8A-4147-A177-3AD203B41FA5}">
                      <a16:colId xmlns:a16="http://schemas.microsoft.com/office/drawing/2014/main" val="2601695555"/>
                    </a:ext>
                  </a:extLst>
                </a:gridCol>
                <a:gridCol w="933650">
                  <a:extLst>
                    <a:ext uri="{9D8B030D-6E8A-4147-A177-3AD203B41FA5}">
                      <a16:colId xmlns:a16="http://schemas.microsoft.com/office/drawing/2014/main" val="22424518"/>
                    </a:ext>
                  </a:extLst>
                </a:gridCol>
                <a:gridCol w="3782729">
                  <a:extLst>
                    <a:ext uri="{9D8B030D-6E8A-4147-A177-3AD203B41FA5}">
                      <a16:colId xmlns:a16="http://schemas.microsoft.com/office/drawing/2014/main" val="1816119648"/>
                    </a:ext>
                  </a:extLst>
                </a:gridCol>
                <a:gridCol w="3549670">
                  <a:extLst>
                    <a:ext uri="{9D8B030D-6E8A-4147-A177-3AD203B41FA5}">
                      <a16:colId xmlns:a16="http://schemas.microsoft.com/office/drawing/2014/main" val="2696297157"/>
                    </a:ext>
                  </a:extLst>
                </a:gridCol>
                <a:gridCol w="1549230">
                  <a:extLst>
                    <a:ext uri="{9D8B030D-6E8A-4147-A177-3AD203B41FA5}">
                      <a16:colId xmlns:a16="http://schemas.microsoft.com/office/drawing/2014/main" val="1743407120"/>
                    </a:ext>
                  </a:extLst>
                </a:gridCol>
              </a:tblGrid>
              <a:tr h="0">
                <a:tc>
                  <a:txBody>
                    <a:bodyPr/>
                    <a:lstStyle/>
                    <a:p>
                      <a:r>
                        <a:rPr lang="en-US" sz="1500" dirty="0"/>
                        <a:t>Trial</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pPr algn="ctr"/>
                      <a:r>
                        <a:rPr lang="en-US" sz="1500" dirty="0"/>
                        <a:t>Phase</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pPr algn="ctr"/>
                      <a:r>
                        <a:rPr lang="en-US" sz="1500" dirty="0"/>
                        <a:t>Setting</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pPr algn="ctr"/>
                      <a:r>
                        <a:rPr lang="en-US" sz="1500" dirty="0"/>
                        <a:t>Therapy</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pPr algn="ctr"/>
                      <a:r>
                        <a:rPr lang="en-US" sz="1500" dirty="0"/>
                        <a:t>Primary EP(s)</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4093914218"/>
                  </a:ext>
                </a:extLst>
              </a:tr>
              <a:tr h="0">
                <a:tc>
                  <a:txBody>
                    <a:bodyPr/>
                    <a:lstStyle/>
                    <a:p>
                      <a:r>
                        <a:rPr lang="en-US" sz="1500" b="1" i="1" dirty="0">
                          <a:solidFill>
                            <a:schemeClr val="tx1"/>
                          </a:solidFill>
                        </a:rPr>
                        <a:t>Monotherapy</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endParaRPr lang="en-US" sz="1500" dirty="0">
                        <a:solidFill>
                          <a:schemeClr val="tx1"/>
                        </a:solidFill>
                      </a:endParaRP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endParaRPr lang="en-US" sz="1500" dirty="0">
                        <a:solidFill>
                          <a:schemeClr val="tx1"/>
                        </a:solidFill>
                      </a:endParaRP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endParaRPr lang="en-US" sz="1500" dirty="0">
                        <a:solidFill>
                          <a:schemeClr val="tx1"/>
                        </a:solidFill>
                      </a:endParaRP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endParaRPr lang="en-US" sz="1500" dirty="0">
                        <a:solidFill>
                          <a:schemeClr val="tx1"/>
                        </a:solidFill>
                      </a:endParaRP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627222326"/>
                  </a:ext>
                </a:extLst>
              </a:tr>
              <a:tr h="21836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500" dirty="0">
                          <a:solidFill>
                            <a:schemeClr val="tx1"/>
                          </a:solidFill>
                        </a:rPr>
                        <a:t>ELPIS    (NCT06250777)</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500" dirty="0">
                          <a:solidFill>
                            <a:schemeClr val="tx1"/>
                          </a:solidFill>
                        </a:rPr>
                        <a:t>II</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500" dirty="0">
                          <a:solidFill>
                            <a:schemeClr val="tx1"/>
                          </a:solidFill>
                        </a:rPr>
                        <a:t>Advanced NSCLC and brain metastasis with </a:t>
                      </a:r>
                      <a:r>
                        <a:rPr lang="en-US" sz="1500" i="1" dirty="0">
                          <a:solidFill>
                            <a:schemeClr val="tx1"/>
                          </a:solidFill>
                        </a:rPr>
                        <a:t>HER2</a:t>
                      </a:r>
                      <a:r>
                        <a:rPr lang="en-US" sz="1500" dirty="0">
                          <a:solidFill>
                            <a:schemeClr val="tx1"/>
                          </a:solidFill>
                        </a:rPr>
                        <a:t> mutation ± HER2 overexpression</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500" b="1" dirty="0">
                          <a:solidFill>
                            <a:schemeClr val="tx1"/>
                          </a:solidFill>
                        </a:rPr>
                        <a:t>T-DXd</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500" dirty="0">
                          <a:solidFill>
                            <a:schemeClr val="tx1"/>
                          </a:solidFill>
                        </a:rPr>
                        <a:t>Median intracranial PFS</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989229562"/>
                  </a:ext>
                </a:extLst>
              </a:tr>
              <a:tr h="218366">
                <a:tc>
                  <a:txBody>
                    <a:bodyPr/>
                    <a:lstStyle/>
                    <a:p>
                      <a:r>
                        <a:rPr lang="en-US" sz="1500" dirty="0">
                          <a:solidFill>
                            <a:schemeClr val="tx1"/>
                          </a:solidFill>
                        </a:rPr>
                        <a:t>NCT04818333</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500" dirty="0">
                          <a:solidFill>
                            <a:schemeClr val="tx1"/>
                          </a:solidFill>
                        </a:rPr>
                        <a:t>I/II</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500" i="0" dirty="0">
                          <a:solidFill>
                            <a:schemeClr val="tx1"/>
                          </a:solidFill>
                        </a:rPr>
                        <a:t>Advanced NSCLC with HER2</a:t>
                      </a:r>
                      <a:r>
                        <a:rPr lang="en-US" sz="1500" dirty="0">
                          <a:solidFill>
                            <a:schemeClr val="tx1"/>
                          </a:solidFill>
                        </a:rPr>
                        <a:t> overexpression, amplification, or mutation</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500" b="1" dirty="0">
                          <a:solidFill>
                            <a:schemeClr val="tx1"/>
                          </a:solidFill>
                        </a:rPr>
                        <a:t>SHR-A1811 </a:t>
                      </a:r>
                      <a:br>
                        <a:rPr lang="en-US" sz="1500" dirty="0">
                          <a:solidFill>
                            <a:schemeClr val="tx1"/>
                          </a:solidFill>
                        </a:rPr>
                      </a:br>
                      <a:r>
                        <a:rPr lang="en-US" sz="1500" dirty="0">
                          <a:solidFill>
                            <a:schemeClr val="tx1"/>
                          </a:solidFill>
                        </a:rPr>
                        <a:t>(HER3-directed ADC)</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500" dirty="0">
                          <a:solidFill>
                            <a:schemeClr val="tx1"/>
                          </a:solidFill>
                        </a:rPr>
                        <a:t>Safety, MTD, RP2D, ORR</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908833948"/>
                  </a:ext>
                </a:extLst>
              </a:tr>
              <a:tr h="0">
                <a:tc>
                  <a:txBody>
                    <a:bodyPr/>
                    <a:lstStyle/>
                    <a:p>
                      <a:r>
                        <a:rPr lang="en-US" sz="1500" b="1" i="1" dirty="0">
                          <a:solidFill>
                            <a:schemeClr val="tx1"/>
                          </a:solidFill>
                        </a:rPr>
                        <a:t>Combination</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tc>
                  <a:txBody>
                    <a:bodyPr/>
                    <a:lstStyle/>
                    <a:p>
                      <a:pPr algn="ctr"/>
                      <a:endParaRPr lang="en-US" sz="1500" dirty="0">
                        <a:solidFill>
                          <a:schemeClr val="tx1"/>
                        </a:solidFill>
                      </a:endParaRP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tc>
                  <a:txBody>
                    <a:bodyPr/>
                    <a:lstStyle/>
                    <a:p>
                      <a:pPr algn="ctr"/>
                      <a:endParaRPr lang="en-US" sz="1500" dirty="0">
                        <a:solidFill>
                          <a:schemeClr val="tx1"/>
                        </a:solidFill>
                      </a:endParaRP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tc>
                  <a:txBody>
                    <a:bodyPr/>
                    <a:lstStyle/>
                    <a:p>
                      <a:pPr algn="ctr"/>
                      <a:endParaRPr lang="en-US" sz="1500" dirty="0">
                        <a:solidFill>
                          <a:schemeClr val="tx1"/>
                        </a:solidFill>
                      </a:endParaRP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tc>
                  <a:txBody>
                    <a:bodyPr/>
                    <a:lstStyle/>
                    <a:p>
                      <a:pPr algn="ctr"/>
                      <a:endParaRPr lang="en-US" sz="1500" dirty="0">
                        <a:solidFill>
                          <a:schemeClr val="tx1"/>
                        </a:solidFill>
                      </a:endParaRP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97469157"/>
                  </a:ext>
                </a:extLst>
              </a:tr>
              <a:tr h="154140">
                <a:tc>
                  <a:txBody>
                    <a:bodyPr/>
                    <a:lstStyle/>
                    <a:p>
                      <a:r>
                        <a:rPr lang="en-US" sz="1500" dirty="0">
                          <a:solidFill>
                            <a:schemeClr val="tx1"/>
                          </a:solidFill>
                        </a:rPr>
                        <a:t>DESTINY-LUNG03</a:t>
                      </a:r>
                      <a:r>
                        <a:rPr lang="en-US" sz="1500" baseline="0" dirty="0">
                          <a:solidFill>
                            <a:schemeClr val="tx1"/>
                          </a:solidFill>
                        </a:rPr>
                        <a:t> (</a:t>
                      </a:r>
                      <a:r>
                        <a:rPr lang="en-US" sz="1500" dirty="0">
                          <a:solidFill>
                            <a:schemeClr val="tx1"/>
                          </a:solidFill>
                        </a:rPr>
                        <a:t>NCT04686305)</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500" dirty="0">
                          <a:solidFill>
                            <a:schemeClr val="tx1"/>
                          </a:solidFill>
                        </a:rPr>
                        <a:t>Ib</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500" dirty="0">
                          <a:solidFill>
                            <a:schemeClr val="tx1"/>
                          </a:solidFill>
                        </a:rPr>
                        <a:t>1L: advanced NSCLC with </a:t>
                      </a:r>
                    </a:p>
                    <a:p>
                      <a:pPr algn="ctr"/>
                      <a:r>
                        <a:rPr lang="en-US" sz="1500" i="0" dirty="0">
                          <a:solidFill>
                            <a:schemeClr val="tx1"/>
                          </a:solidFill>
                        </a:rPr>
                        <a:t>HER2</a:t>
                      </a:r>
                      <a:r>
                        <a:rPr lang="en-US" sz="1500" dirty="0">
                          <a:solidFill>
                            <a:schemeClr val="tx1"/>
                          </a:solidFill>
                        </a:rPr>
                        <a:t> overexpression (IHC 3+ or 2+)</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500" b="1" dirty="0">
                          <a:solidFill>
                            <a:schemeClr val="tx1"/>
                          </a:solidFill>
                        </a:rPr>
                        <a:t>T-DXd</a:t>
                      </a:r>
                      <a:r>
                        <a:rPr lang="en-US" sz="1500" dirty="0">
                          <a:solidFill>
                            <a:schemeClr val="tx1"/>
                          </a:solidFill>
                        </a:rPr>
                        <a:t> + durvalumab </a:t>
                      </a:r>
                      <a:r>
                        <a:rPr lang="en-US" sz="1500" dirty="0">
                          <a:solidFill>
                            <a:schemeClr val="tx1"/>
                          </a:solidFill>
                          <a:sym typeface="Wingdings" panose="05000000000000000000" pitchFamily="2" charset="2"/>
                        </a:rPr>
                        <a:t> </a:t>
                      </a:r>
                    </a:p>
                    <a:p>
                      <a:pPr algn="ctr"/>
                      <a:r>
                        <a:rPr lang="en-US" sz="1500" b="1" dirty="0">
                          <a:solidFill>
                            <a:schemeClr val="tx1"/>
                          </a:solidFill>
                          <a:sym typeface="Wingdings" panose="05000000000000000000" pitchFamily="2" charset="2"/>
                        </a:rPr>
                        <a:t>T-DXd</a:t>
                      </a:r>
                      <a:r>
                        <a:rPr lang="en-US" sz="1500" dirty="0">
                          <a:solidFill>
                            <a:schemeClr val="tx1"/>
                          </a:solidFill>
                          <a:sym typeface="Wingdings" panose="05000000000000000000" pitchFamily="2" charset="2"/>
                        </a:rPr>
                        <a:t> + durvalumab + CT</a:t>
                      </a:r>
                      <a:endParaRPr lang="en-US" sz="1500" dirty="0">
                        <a:solidFill>
                          <a:schemeClr val="tx1"/>
                        </a:solidFill>
                      </a:endParaRP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500" dirty="0">
                          <a:solidFill>
                            <a:schemeClr val="tx1"/>
                          </a:solidFill>
                        </a:rPr>
                        <a:t>Safety and RP2D</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94400184"/>
                  </a:ext>
                </a:extLst>
              </a:tr>
              <a:tr h="154140">
                <a:tc>
                  <a:txBody>
                    <a:bodyPr/>
                    <a:lstStyle/>
                    <a:p>
                      <a:r>
                        <a:rPr lang="en-US" sz="1500" dirty="0">
                          <a:solidFill>
                            <a:schemeClr val="tx1"/>
                          </a:solidFill>
                        </a:rPr>
                        <a:t>HUDSON</a:t>
                      </a:r>
                    </a:p>
                    <a:p>
                      <a:r>
                        <a:rPr lang="en-US" sz="1500" baseline="0" dirty="0">
                          <a:solidFill>
                            <a:schemeClr val="tx1"/>
                          </a:solidFill>
                        </a:rPr>
                        <a:t>(NCT03334617)</a:t>
                      </a:r>
                      <a:endParaRPr lang="en-US" sz="1500" dirty="0">
                        <a:solidFill>
                          <a:schemeClr val="tx1"/>
                        </a:solidFill>
                      </a:endParaRP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500" dirty="0">
                          <a:solidFill>
                            <a:schemeClr val="tx1"/>
                          </a:solidFill>
                        </a:rPr>
                        <a:t>II</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500" dirty="0">
                          <a:solidFill>
                            <a:schemeClr val="tx1"/>
                          </a:solidFill>
                        </a:rPr>
                        <a:t>Umbrella trial: NSCLC after PD on IO and CT</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500" dirty="0">
                          <a:solidFill>
                            <a:schemeClr val="tx1"/>
                          </a:solidFill>
                        </a:rPr>
                        <a:t>Durvalumab + </a:t>
                      </a:r>
                      <a:r>
                        <a:rPr lang="en-US" sz="1500" b="1" dirty="0">
                          <a:solidFill>
                            <a:schemeClr val="tx1"/>
                          </a:solidFill>
                        </a:rPr>
                        <a:t>T-DXd</a:t>
                      </a:r>
                      <a:r>
                        <a:rPr lang="en-US" sz="1500" dirty="0">
                          <a:solidFill>
                            <a:schemeClr val="tx1"/>
                          </a:solidFill>
                        </a:rPr>
                        <a:t> (among other combinations)</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500" dirty="0">
                          <a:solidFill>
                            <a:schemeClr val="tx1"/>
                          </a:solidFill>
                        </a:rPr>
                        <a:t>ORR</a:t>
                      </a:r>
                    </a:p>
                    <a:p>
                      <a:pPr algn="ctr"/>
                      <a:endParaRPr lang="en-US" sz="1500" dirty="0">
                        <a:solidFill>
                          <a:schemeClr val="tx1"/>
                        </a:solidFill>
                      </a:endParaRP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2561963"/>
                  </a:ext>
                </a:extLst>
              </a:tr>
              <a:tr h="34681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500" baseline="0" dirty="0">
                          <a:solidFill>
                            <a:schemeClr val="tx1"/>
                          </a:solidFill>
                        </a:rPr>
                        <a:t>NCT05847764</a:t>
                      </a:r>
                    </a:p>
                    <a:p>
                      <a:endParaRPr lang="en-US" sz="1500" baseline="0" dirty="0">
                        <a:solidFill>
                          <a:schemeClr val="tx1"/>
                        </a:solidFill>
                      </a:endParaRP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500" dirty="0">
                          <a:solidFill>
                            <a:schemeClr val="tx1"/>
                          </a:solidFill>
                        </a:rPr>
                        <a:t>II</a:t>
                      </a:r>
                    </a:p>
                    <a:p>
                      <a:pPr algn="ctr"/>
                      <a:endParaRPr lang="en-US" sz="1500" dirty="0">
                        <a:solidFill>
                          <a:schemeClr val="tx1"/>
                        </a:solidFill>
                      </a:endParaRP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500" dirty="0">
                          <a:solidFill>
                            <a:schemeClr val="tx1"/>
                          </a:solidFill>
                        </a:rPr>
                        <a:t>1L+: advanced NSCLC with </a:t>
                      </a:r>
                      <a:r>
                        <a:rPr lang="en-US" sz="1500" i="1" dirty="0">
                          <a:solidFill>
                            <a:schemeClr val="tx1"/>
                          </a:solidFill>
                        </a:rPr>
                        <a:t>HER2</a:t>
                      </a:r>
                      <a:r>
                        <a:rPr lang="en-US" sz="1500" dirty="0">
                          <a:solidFill>
                            <a:schemeClr val="tx1"/>
                          </a:solidFill>
                        </a:rPr>
                        <a:t> mutation, amplification, or overexpression</a:t>
                      </a:r>
                    </a:p>
                    <a:p>
                      <a:pPr algn="ctr"/>
                      <a:endParaRPr lang="en-US" sz="1500" dirty="0">
                        <a:solidFill>
                          <a:schemeClr val="tx1"/>
                        </a:solidFill>
                      </a:endParaRP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500" b="1" dirty="0">
                          <a:solidFill>
                            <a:schemeClr val="tx1"/>
                          </a:solidFill>
                        </a:rPr>
                        <a:t>Disitamab vedotin </a:t>
                      </a:r>
                      <a:r>
                        <a:rPr lang="en-US" sz="1500" dirty="0">
                          <a:solidFill>
                            <a:schemeClr val="tx1"/>
                          </a:solidFill>
                        </a:rPr>
                        <a:t>(RC48-ADC) with anti–PD-1 tislelizumab + carboplatin or with third-generation EGFR TKI furmonertinib</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500" dirty="0">
                          <a:solidFill>
                            <a:schemeClr val="tx1"/>
                          </a:solidFill>
                        </a:rPr>
                        <a:t>ORR</a:t>
                      </a:r>
                    </a:p>
                    <a:p>
                      <a:pPr algn="ctr"/>
                      <a:endParaRPr lang="en-US" sz="1500" dirty="0">
                        <a:solidFill>
                          <a:schemeClr val="tx1"/>
                        </a:solidFill>
                      </a:endParaRP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2380598259"/>
                  </a:ext>
                </a:extLst>
              </a:tr>
            </a:tbl>
          </a:graphicData>
        </a:graphic>
      </p:graphicFrame>
    </p:spTree>
    <p:extLst>
      <p:ext uri="{BB962C8B-B14F-4D97-AF65-F5344CB8AC3E}">
        <p14:creationId xmlns:p14="http://schemas.microsoft.com/office/powerpoint/2010/main" val="148606568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tekst 2"/>
          <p:cNvSpPr>
            <a:spLocks noGrp="1"/>
          </p:cNvSpPr>
          <p:nvPr>
            <p:ph idx="1"/>
          </p:nvPr>
        </p:nvSpPr>
        <p:spPr>
          <a:xfrm>
            <a:off x="231078" y="1335023"/>
            <a:ext cx="11740260" cy="4754880"/>
          </a:xfrm>
        </p:spPr>
        <p:txBody>
          <a:bodyPr>
            <a:normAutofit fontScale="85000" lnSpcReduction="20000"/>
          </a:bodyPr>
          <a:lstStyle/>
          <a:p>
            <a:pPr lvl="1"/>
            <a:r>
              <a:rPr lang="nl-NL" sz="2400" dirty="0"/>
              <a:t>HER2 is an important and actionable target in NSCLC</a:t>
            </a:r>
          </a:p>
          <a:p>
            <a:pPr lvl="2"/>
            <a:r>
              <a:rPr lang="nl-NL" sz="2100" dirty="0"/>
              <a:t>HER2 can be mutated (detected by NGS)</a:t>
            </a:r>
          </a:p>
          <a:p>
            <a:pPr lvl="2"/>
            <a:r>
              <a:rPr lang="nl-NL" sz="2100" dirty="0"/>
              <a:t>HER2 can be overexpressed (detected by IHC)</a:t>
            </a:r>
          </a:p>
          <a:p>
            <a:pPr lvl="1"/>
            <a:r>
              <a:rPr lang="nl-NL" sz="2400" dirty="0"/>
              <a:t>ADCs are a novel class of agents delivering targeted chemotherapy to cancer cells</a:t>
            </a:r>
          </a:p>
          <a:p>
            <a:pPr lvl="1"/>
            <a:r>
              <a:rPr lang="nl-NL" sz="2400" dirty="0"/>
              <a:t>T-DXd has clinical activity in HER2-mutated/overexpressed NSCLC and is approved in this setting in both the EU and US</a:t>
            </a:r>
          </a:p>
          <a:p>
            <a:pPr lvl="2"/>
            <a:r>
              <a:rPr lang="nl-NL" sz="2100" dirty="0"/>
              <a:t>Further clinical tests are ongoing, including a 1L registrational trial</a:t>
            </a:r>
          </a:p>
          <a:p>
            <a:pPr lvl="1"/>
            <a:r>
              <a:rPr lang="nl-NL" sz="2400" dirty="0"/>
              <a:t>ADC-induced ILD and CHF concerning, as is neutropenia</a:t>
            </a:r>
          </a:p>
          <a:p>
            <a:pPr lvl="2"/>
            <a:r>
              <a:rPr lang="nl-NL" sz="2100" dirty="0"/>
              <a:t>Patient and caregiver education is important for timely management</a:t>
            </a:r>
          </a:p>
          <a:p>
            <a:pPr lvl="1"/>
            <a:r>
              <a:rPr lang="nl-NL" sz="2400" dirty="0"/>
              <a:t>Small molecule inhibitors of HER2 are also approved for some </a:t>
            </a:r>
            <a:r>
              <a:rPr lang="nl-NL" sz="2400" i="1" dirty="0"/>
              <a:t>HER2</a:t>
            </a:r>
            <a:r>
              <a:rPr lang="nl-NL" sz="2400" dirty="0"/>
              <a:t> mutations</a:t>
            </a:r>
          </a:p>
          <a:p>
            <a:pPr lvl="2"/>
            <a:r>
              <a:rPr lang="nl-NL" sz="2100" dirty="0"/>
              <a:t>Also, new ADCs and TKIs, alone and in combination are in active clinical development</a:t>
            </a:r>
          </a:p>
          <a:p>
            <a:pPr lvl="1"/>
            <a:endParaRPr lang="nl-NL" dirty="0"/>
          </a:p>
        </p:txBody>
      </p:sp>
      <p:sp>
        <p:nvSpPr>
          <p:cNvPr id="2" name="Titel 1"/>
          <p:cNvSpPr>
            <a:spLocks noGrp="1"/>
          </p:cNvSpPr>
          <p:nvPr>
            <p:ph type="title"/>
          </p:nvPr>
        </p:nvSpPr>
        <p:spPr>
          <a:xfrm>
            <a:off x="231078" y="535756"/>
            <a:ext cx="11740260" cy="492944"/>
          </a:xfrm>
        </p:spPr>
        <p:txBody>
          <a:bodyPr>
            <a:normAutofit/>
          </a:bodyPr>
          <a:lstStyle/>
          <a:p>
            <a:r>
              <a:rPr lang="nl-NL" dirty="0"/>
              <a:t>Conclusions</a:t>
            </a:r>
          </a:p>
        </p:txBody>
      </p:sp>
    </p:spTree>
    <p:extLst>
      <p:ext uri="{BB962C8B-B14F-4D97-AF65-F5344CB8AC3E}">
        <p14:creationId xmlns:p14="http://schemas.microsoft.com/office/powerpoint/2010/main" val="104545787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40" name="Rectangle 2">
            <a:extLst>
              <a:ext uri="{FF2B5EF4-FFF2-40B4-BE49-F238E27FC236}">
                <a16:creationId xmlns:a16="http://schemas.microsoft.com/office/drawing/2014/main" id="{8082EA74-AD3C-40A0-A143-D2201E93795E}"/>
              </a:ext>
            </a:extLst>
          </p:cNvPr>
          <p:cNvSpPr>
            <a:spLocks noGrp="1" noChangeArrowheads="1"/>
          </p:cNvSpPr>
          <p:nvPr>
            <p:ph idx="1"/>
          </p:nvPr>
        </p:nvSpPr>
        <p:spPr>
          <a:xfrm>
            <a:off x="231078" y="2213811"/>
            <a:ext cx="11740260" cy="2154436"/>
          </a:xfrm>
        </p:spPr>
        <p:txBody>
          <a:bodyPr/>
          <a:lstStyle/>
          <a:p>
            <a:r>
              <a:rPr lang="en-US" sz="2000" dirty="0">
                <a:solidFill>
                  <a:schemeClr val="accent1"/>
                </a:solidFill>
              </a:rPr>
              <a:t>Downloadable slides </a:t>
            </a:r>
            <a:r>
              <a:rPr lang="en-US" sz="2000" dirty="0"/>
              <a:t>of all the key data</a:t>
            </a:r>
          </a:p>
          <a:p>
            <a:r>
              <a:rPr lang="en-US" sz="2000" dirty="0">
                <a:solidFill>
                  <a:schemeClr val="accent1"/>
                </a:solidFill>
              </a:rPr>
              <a:t>Certified text module </a:t>
            </a:r>
            <a:r>
              <a:rPr lang="en-US" sz="2000" dirty="0"/>
              <a:t>with evidence-based, expert-led educational content</a:t>
            </a:r>
          </a:p>
          <a:p>
            <a:r>
              <a:rPr lang="en-US" sz="2000" dirty="0">
                <a:solidFill>
                  <a:schemeClr val="accent1"/>
                </a:solidFill>
              </a:rPr>
              <a:t>Certified video modules </a:t>
            </a:r>
            <a:r>
              <a:rPr lang="en-US" sz="2000" dirty="0"/>
              <a:t>to expand your expertise in NSCLC management</a:t>
            </a:r>
          </a:p>
          <a:p>
            <a:r>
              <a:rPr lang="en-US" sz="2000" dirty="0">
                <a:solidFill>
                  <a:schemeClr val="accent1"/>
                </a:solidFill>
              </a:rPr>
              <a:t>ClinicalThought commentaries </a:t>
            </a:r>
            <a:r>
              <a:rPr lang="en-US" sz="2000" dirty="0"/>
              <a:t>addressing key challenges to optimizing HER2-directed </a:t>
            </a:r>
            <a:br>
              <a:rPr lang="en-US" sz="2000" dirty="0"/>
            </a:br>
            <a:r>
              <a:rPr lang="en-US" sz="2000" dirty="0"/>
              <a:t>ADCs in NSCLC </a:t>
            </a:r>
          </a:p>
        </p:txBody>
      </p:sp>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p:txBody>
          <a:bodyPr/>
          <a:lstStyle/>
          <a:p>
            <a:r>
              <a:rPr lang="en-US" altLang="en-US" dirty="0"/>
              <a:t>Go Online for More Coverage of Lung Cancer!</a:t>
            </a:r>
          </a:p>
        </p:txBody>
      </p:sp>
      <p:sp>
        <p:nvSpPr>
          <p:cNvPr id="5" name="Content Placeholder 4">
            <a:extLst>
              <a:ext uri="{FF2B5EF4-FFF2-40B4-BE49-F238E27FC236}">
                <a16:creationId xmlns:a16="http://schemas.microsoft.com/office/drawing/2014/main" id="{6DA93788-E77D-4CCE-84A4-6D74E9ED9D9E}"/>
              </a:ext>
            </a:extLst>
          </p:cNvPr>
          <p:cNvSpPr>
            <a:spLocks noGrp="1"/>
          </p:cNvSpPr>
          <p:nvPr>
            <p:ph idx="13"/>
          </p:nvPr>
        </p:nvSpPr>
        <p:spPr/>
        <p:txBody>
          <a:bodyPr/>
          <a:lstStyle/>
          <a:p>
            <a:r>
              <a:rPr lang="en-US" dirty="0">
                <a:hlinkClick r:id="rId3"/>
              </a:rPr>
              <a:t>deceraclinical.com/education</a:t>
            </a:r>
            <a:endParaRPr lang="en-US" dirty="0"/>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auto" latinLnBrk="0" hangingPunct="1">
              <a:lnSpc>
                <a:spcPct val="100000"/>
              </a:lnSpc>
              <a:spcBef>
                <a:spcPct val="0"/>
              </a:spcBef>
              <a:spcAft>
                <a:spcPct val="0"/>
              </a:spcAft>
              <a:buClrTx/>
              <a:buSzTx/>
              <a:buFontTx/>
              <a:buNone/>
              <a:tabLst/>
              <a:defRPr/>
            </a:pPr>
            <a:endParaRPr kumimoji="0" lang="en-GB" altLang="en-US" sz="2400" b="0" i="0" u="none" strike="noStrike" kern="1200" cap="none" spc="0" normalizeH="0" baseline="0" noProof="0" dirty="0">
              <a:ln>
                <a:noFill/>
              </a:ln>
              <a:solidFill>
                <a:srgbClr val="161616"/>
              </a:solidFill>
              <a:effectLst/>
              <a:uLnTx/>
              <a:uFillTx/>
              <a:latin typeface="Times" panose="02020603050405020304" pitchFamily="18" charset="0"/>
              <a:ea typeface="+mn-ea"/>
              <a:cs typeface="+mn-cs"/>
            </a:endParaRPr>
          </a:p>
        </p:txBody>
      </p:sp>
    </p:spTree>
  </p:cSld>
  <p:clrMapOvr>
    <a:masterClrMapping/>
  </p:clrMapOvr>
</p:sld>
</file>

<file path=ppt/theme/theme1.xml><?xml version="1.0" encoding="utf-8"?>
<a:theme xmlns:a="http://schemas.openxmlformats.org/drawingml/2006/main" name="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8B8B92"/>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3.xml><?xml version="1.0" encoding="utf-8"?>
<a:theme xmlns:a="http://schemas.openxmlformats.org/drawingml/2006/main" name="6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4.xml><?xml version="1.0" encoding="utf-8"?>
<a:theme xmlns:a="http://schemas.openxmlformats.org/drawingml/2006/main" name="7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5.xml><?xml version="1.0" encoding="utf-8"?>
<a:theme xmlns:a="http://schemas.openxmlformats.org/drawingml/2006/main" name="3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6.xml><?xml version="1.0" encoding="utf-8"?>
<a:theme xmlns:a="http://schemas.openxmlformats.org/drawingml/2006/main" name="1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8B8B92"/>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7.xml><?xml version="1.0" encoding="utf-8"?>
<a:theme xmlns:a="http://schemas.openxmlformats.org/drawingml/2006/main" name="4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8.xml><?xml version="1.0" encoding="utf-8"?>
<a:theme xmlns:a="http://schemas.openxmlformats.org/drawingml/2006/main" name="5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9.xml><?xml version="1.0" encoding="utf-8"?>
<a:theme xmlns:a="http://schemas.openxmlformats.org/drawingml/2006/main" name="8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10.xml><?xml version="1.0" encoding="utf-8"?>
<a:theme xmlns:a="http://schemas.openxmlformats.org/drawingml/2006/main" name="2_Office">
  <a:themeElements>
    <a:clrScheme name="Decera">
      <a:dk1>
        <a:srgbClr val="161616"/>
      </a:dk1>
      <a:lt1>
        <a:sysClr val="window" lastClr="FFFFFF"/>
      </a:lt1>
      <a:dk2>
        <a:srgbClr val="E5DEC1"/>
      </a:dk2>
      <a:lt2>
        <a:srgbClr val="F9F3D9"/>
      </a:lt2>
      <a:accent1>
        <a:srgbClr val="E04507"/>
      </a:accent1>
      <a:accent2>
        <a:srgbClr val="E3AF64"/>
      </a:accent2>
      <a:accent3>
        <a:srgbClr val="006466"/>
      </a:accent3>
      <a:accent4>
        <a:srgbClr val="D5B4FB"/>
      </a:accent4>
      <a:accent5>
        <a:srgbClr val="2201B2"/>
      </a:accent5>
      <a:accent6>
        <a:srgbClr val="161616"/>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1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22fd6914-46d4-4c7e-bbad-46e82841b69d" xsi:nil="true"/>
    <lcf76f155ced4ddcb4097134ff3c332f xmlns="cfd6ed7c-523a-44b8-b3c1-94d4be9d9455">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9F38D5E27A3D8147AABB9BA235632468" ma:contentTypeVersion="9" ma:contentTypeDescription="Create a new document." ma:contentTypeScope="" ma:versionID="f0ec54b1aa8b1fd823714f08f1f48505">
  <xsd:schema xmlns:xsd="http://www.w3.org/2001/XMLSchema" xmlns:xs="http://www.w3.org/2001/XMLSchema" xmlns:p="http://schemas.microsoft.com/office/2006/metadata/properties" xmlns:ns2="cfd6ed7c-523a-44b8-b3c1-94d4be9d9455" xmlns:ns3="22fd6914-46d4-4c7e-bbad-46e82841b69d" targetNamespace="http://schemas.microsoft.com/office/2006/metadata/properties" ma:root="true" ma:fieldsID="2dce6a68eccd6c80f302b4ba7161882c" ns2:_="" ns3:_="">
    <xsd:import namespace="cfd6ed7c-523a-44b8-b3c1-94d4be9d9455"/>
    <xsd:import namespace="22fd6914-46d4-4c7e-bbad-46e82841b69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fd6ed7c-523a-44b8-b3c1-94d4be9d945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6512e436-4693-4b20-ac9a-7455c07c86a8"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22fd6914-46d4-4c7e-bbad-46e82841b69d"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3cfae40-7b40-47d0-ab05-9712e3953ba2}" ma:internalName="TaxCatchAll" ma:showField="CatchAllData" ma:web="22fd6914-46d4-4c7e-bbad-46e82841b69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7A678F3-FC4D-4481-97E3-E0182233AC44}">
  <ds:schemaRefs>
    <ds:schemaRef ds:uri="http://schemas.openxmlformats.org/package/2006/metadata/core-properties"/>
    <ds:schemaRef ds:uri="http://purl.org/dc/terms/"/>
    <ds:schemaRef ds:uri="http://schemas.microsoft.com/office/2006/metadata/properties"/>
    <ds:schemaRef ds:uri="http://schemas.microsoft.com/office/infopath/2007/PartnerControls"/>
    <ds:schemaRef ds:uri="http://purl.org/dc/elements/1.1/"/>
    <ds:schemaRef ds:uri="http://schemas.microsoft.com/office/2006/documentManagement/types"/>
    <ds:schemaRef ds:uri="http://purl.org/dc/dcmitype/"/>
    <ds:schemaRef ds:uri="cfd6ed7c-523a-44b8-b3c1-94d4be9d9455"/>
    <ds:schemaRef ds:uri="22fd6914-46d4-4c7e-bbad-46e82841b69d"/>
    <ds:schemaRef ds:uri="http://www.w3.org/XML/1998/namespace"/>
  </ds:schemaRefs>
</ds:datastoreItem>
</file>

<file path=customXml/itemProps2.xml><?xml version="1.0" encoding="utf-8"?>
<ds:datastoreItem xmlns:ds="http://schemas.openxmlformats.org/officeDocument/2006/customXml" ds:itemID="{52407CAD-4856-43A7-AA75-98A56DF7B033}">
  <ds:schemaRefs>
    <ds:schemaRef ds:uri="http://schemas.microsoft.com/sharepoint/v3/contenttype/forms"/>
  </ds:schemaRefs>
</ds:datastoreItem>
</file>

<file path=customXml/itemProps3.xml><?xml version="1.0" encoding="utf-8"?>
<ds:datastoreItem xmlns:ds="http://schemas.openxmlformats.org/officeDocument/2006/customXml" ds:itemID="{2979A0D9-7E01-4B81-BE06-DF63CEF21B9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fd6ed7c-523a-44b8-b3c1-94d4be9d9455"/>
    <ds:schemaRef ds:uri="22fd6914-46d4-4c7e-bbad-46e82841b69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2525</TotalTime>
  <Words>5204</Words>
  <Application>Microsoft Office PowerPoint</Application>
  <PresentationFormat>Widescreen</PresentationFormat>
  <Paragraphs>1026</Paragraphs>
  <Slides>32</Slides>
  <Notes>32</Notes>
  <HiddenSlides>0</HiddenSlides>
  <MMClips>0</MMClips>
  <ScaleCrop>false</ScaleCrop>
  <HeadingPairs>
    <vt:vector size="6" baseType="variant">
      <vt:variant>
        <vt:lpstr>Fonts Used</vt:lpstr>
      </vt:variant>
      <vt:variant>
        <vt:i4>11</vt:i4>
      </vt:variant>
      <vt:variant>
        <vt:lpstr>Theme</vt:lpstr>
      </vt:variant>
      <vt:variant>
        <vt:i4>10</vt:i4>
      </vt:variant>
      <vt:variant>
        <vt:lpstr>Slide Titles</vt:lpstr>
      </vt:variant>
      <vt:variant>
        <vt:i4>32</vt:i4>
      </vt:variant>
    </vt:vector>
  </HeadingPairs>
  <TitlesOfParts>
    <vt:vector size="53" baseType="lpstr">
      <vt:lpstr>Aptos</vt:lpstr>
      <vt:lpstr>Arial</vt:lpstr>
      <vt:lpstr>Calibri</vt:lpstr>
      <vt:lpstr>Newsreader ExtraBold</vt:lpstr>
      <vt:lpstr>Newsreader SemiBold</vt:lpstr>
      <vt:lpstr>Poppins</vt:lpstr>
      <vt:lpstr>Poppins Light</vt:lpstr>
      <vt:lpstr>Poppins Medium</vt:lpstr>
      <vt:lpstr>System Font Regular</vt:lpstr>
      <vt:lpstr>Times</vt:lpstr>
      <vt:lpstr>Wingdings</vt:lpstr>
      <vt:lpstr>2022_CCO_Template</vt:lpstr>
      <vt:lpstr>Office</vt:lpstr>
      <vt:lpstr>6_Office</vt:lpstr>
      <vt:lpstr>7_Office</vt:lpstr>
      <vt:lpstr>3_Office</vt:lpstr>
      <vt:lpstr>1_Office</vt:lpstr>
      <vt:lpstr>4_Office</vt:lpstr>
      <vt:lpstr>5_Office</vt:lpstr>
      <vt:lpstr>8_Office</vt:lpstr>
      <vt:lpstr>2_Office</vt:lpstr>
      <vt:lpstr>Data on HER2-Targeted Therapies in  NSCLC, Practical Applications of HER2-Targeted Therapy, and Management of Treatment-Emergent Adverse Events</vt:lpstr>
      <vt:lpstr>About These Slides</vt:lpstr>
      <vt:lpstr>Faculty</vt:lpstr>
      <vt:lpstr>Learning Objectives</vt:lpstr>
      <vt:lpstr>Data on HER2-Targeted Therapies in NSCLC</vt:lpstr>
      <vt:lpstr>Trastuzumab Deruxtecan: HER2-Targeted ADC</vt:lpstr>
      <vt:lpstr>DESTINY-Lung01: T-DXd in HER2-Mutated or  HER2-Overexpressing NSCLC</vt:lpstr>
      <vt:lpstr>HER2-Mutated NSCLC Cohort in DESTINY-Lung01:  Best Percentage Change in Tumor Size</vt:lpstr>
      <vt:lpstr>DESTINY-Lung02: Trastuzumab Deruxtecan in  HER2-Mutated NSCLC</vt:lpstr>
      <vt:lpstr>DESTINY-Lung02 Final Analysis: Baseline Characteristics</vt:lpstr>
      <vt:lpstr>DESTINY-Lung02: T-DXd in HER2-Mutant NSCLC</vt:lpstr>
      <vt:lpstr>DESTINY-Lung02 Final Analysis: Survival</vt:lpstr>
      <vt:lpstr>Pooled Analysis of DESTINY-Lung01 and -Lung02: Intracranial Efficacy With T-DXd in HER2-Mut NSCLC With Brain Mets</vt:lpstr>
      <vt:lpstr>DESTINY-Lung02 Final Analysis: Safety Summary</vt:lpstr>
      <vt:lpstr>DESTINY-Lung02 Final Analysis:  Adjudicated Drug-Related ILD/Pneumonitis</vt:lpstr>
      <vt:lpstr>DESTINY-PanTumor02: Confirmed ORR</vt:lpstr>
      <vt:lpstr>Phase II DESTINY-Lung05 Trial: Response and Survival</vt:lpstr>
      <vt:lpstr>Management of Treatment-Emergent Adverse Events</vt:lpstr>
      <vt:lpstr>Workup for Suspected ADC-Related ILD</vt:lpstr>
      <vt:lpstr>Guidelines for Management of ADC-Induced ILD </vt:lpstr>
      <vt:lpstr>T-DXd: Common and Notable AEs in NSCLC (Any Grade)</vt:lpstr>
      <vt:lpstr>Monitoring Left Ventricular Dysfunction With T-DXd</vt:lpstr>
      <vt:lpstr>Managing Neutropenia With T-DXd</vt:lpstr>
      <vt:lpstr>Future Directions and Research</vt:lpstr>
      <vt:lpstr>Beamion LUNG-1: Antitumor Activity of Zongertinib  (HER2 TKI) in HER2-Mutated NSCLC Cohort </vt:lpstr>
      <vt:lpstr>Beamion LUNG-1: Safety in Patients With  Pretreated NSCLC With HER2 TKD Mutations (Phase Ib)</vt:lpstr>
      <vt:lpstr>SOHO-01: Antitumor Activity of Sevabertinib in HER2-Mutated NSCLC (Cohort D)</vt:lpstr>
      <vt:lpstr>SOHO-01: Antitumor Activity of Sevabertinib in HER2-Mutated NSCLC (Cohort D)</vt:lpstr>
      <vt:lpstr>Future Directions in NSCLC: Phase III Trials Targeting HER2 With ADCs as Monotherapy and in Combination </vt:lpstr>
      <vt:lpstr>Future Directions in NSCLC: Select Early Phase Trials Targeting HER2 With ADCs</vt:lpstr>
      <vt:lpstr>Conclusions</vt:lpstr>
      <vt:lpstr>Go Online for More Coverage of Lung Cancer!</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Data on HER2-Targeted Therapies in NSCLC, Practical Applications of HER2-Targeted Therapy, and Management of Treatment-Emergent Adverse Events</dc:title>
  <dc:creator>Shara Pantry</dc:creator>
  <cp:lastModifiedBy>Valerie Wenzel</cp:lastModifiedBy>
  <cp:revision>125</cp:revision>
  <dcterms:created xsi:type="dcterms:W3CDTF">2024-07-26T19:12:58Z</dcterms:created>
  <dcterms:modified xsi:type="dcterms:W3CDTF">2026-03-17T13:17:14Z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0x0101009F38D5E27A3D8147AABB9BA235632468</vt:lpwstr>
  </property>
  <property fmtid="{D5CDD505-2E9C-101B-9397-08002B2CF9AE}" pid="3" name="MediaServiceImageTags">
    <vt:lpwstr/>
  </property>
</Properties>
</file>