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 id="2147484668" r:id="rId6"/>
  </p:sldMasterIdLst>
  <p:notesMasterIdLst>
    <p:notesMasterId r:id="rId25"/>
  </p:notesMasterIdLst>
  <p:handoutMasterIdLst>
    <p:handoutMasterId r:id="rId26"/>
  </p:handoutMasterIdLst>
  <p:sldIdLst>
    <p:sldId id="322" r:id="rId7"/>
    <p:sldId id="308" r:id="rId8"/>
    <p:sldId id="590" r:id="rId9"/>
    <p:sldId id="2145706261" r:id="rId10"/>
    <p:sldId id="595" r:id="rId11"/>
    <p:sldId id="257" r:id="rId12"/>
    <p:sldId id="2147474031" r:id="rId13"/>
    <p:sldId id="2147474032" r:id="rId14"/>
    <p:sldId id="2147474048" r:id="rId15"/>
    <p:sldId id="2147474021" r:id="rId16"/>
    <p:sldId id="2147474006" r:id="rId17"/>
    <p:sldId id="2147474009" r:id="rId18"/>
    <p:sldId id="2147474008" r:id="rId19"/>
    <p:sldId id="2147474033" r:id="rId20"/>
    <p:sldId id="1665" r:id="rId21"/>
    <p:sldId id="2147473812" r:id="rId22"/>
    <p:sldId id="2147474027" r:id="rId23"/>
    <p:sldId id="318" r:id="rId24"/>
  </p:sldIdLst>
  <p:sldSz cx="12192000" cy="6858000"/>
  <p:notesSz cx="7315200" cy="9601200"/>
  <p:custDataLst>
    <p:tags r:id="rId27"/>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guide id="13" pos="3840" userDrawn="1">
          <p15:clr>
            <a:srgbClr val="A4A3A4"/>
          </p15:clr>
        </p15:guide>
        <p15:guide id="14" pos="6792"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6"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8"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4" clrIdx="15">
    <p:extLst>
      <p:ext uri="{19B8F6BF-5375-455C-9EA6-DF929625EA0E}">
        <p15:presenceInfo xmlns:p15="http://schemas.microsoft.com/office/powerpoint/2012/main" userId="S::mcouton@clinicaloptions.com::b5a8fb1e-a716-46a0-9a38-0d707f5e2bfc" providerId="AD"/>
      </p:ext>
    </p:extLst>
  </p:cmAuthor>
  <p:cmAuthor id="17" name="Kemi Obajimi" initials="KO" lastIdx="20" clrIdx="16">
    <p:extLst>
      <p:ext uri="{19B8F6BF-5375-455C-9EA6-DF929625EA0E}">
        <p15:presenceInfo xmlns:p15="http://schemas.microsoft.com/office/powerpoint/2012/main" userId="S::kobajimi@clinicaloptions.com::81894e25-3cbc-45b7-be28-dda6fb8d19a9" providerId="AD"/>
      </p:ext>
    </p:extLst>
  </p:cmAuthor>
  <p:cmAuthor id="18" name="Christy Seals" initials="CS" lastIdx="1" clrIdx="17">
    <p:extLst>
      <p:ext uri="{19B8F6BF-5375-455C-9EA6-DF929625EA0E}">
        <p15:presenceInfo xmlns:p15="http://schemas.microsoft.com/office/powerpoint/2012/main" userId="S::cseals@clinicaloptions.com::0852e532-1f9e-4bbf-9b56-be19a9543a31" providerId="AD"/>
      </p:ext>
    </p:extLst>
  </p:cmAuthor>
  <p:cmAuthor id="19" name="Timothy Quill" initials="TQ" lastIdx="4" clrIdx="18">
    <p:extLst>
      <p:ext uri="{19B8F6BF-5375-455C-9EA6-DF929625EA0E}">
        <p15:presenceInfo xmlns:p15="http://schemas.microsoft.com/office/powerpoint/2012/main" userId="S::tquill@clinicaloptions.com::b1dc6efb-2995-45e7-a306-57a2c67aa886" providerId="AD"/>
      </p:ext>
    </p:extLst>
  </p:cmAuthor>
  <p:cmAuthor id="20" name="Andrea Boecler" initials="AB" lastIdx="5" clrIdx="19">
    <p:extLst>
      <p:ext uri="{19B8F6BF-5375-455C-9EA6-DF929625EA0E}">
        <p15:presenceInfo xmlns:p15="http://schemas.microsoft.com/office/powerpoint/2012/main" userId="S::aboecler@clinicaloptions.com::28e82037-1239-4052-943b-ae184e0bc2af" providerId="AD"/>
      </p:ext>
    </p:extLst>
  </p:cmAuthor>
  <p:cmAuthor id="21" name="Miranda Krzanowicz" initials="MK" lastIdx="1" clrIdx="20">
    <p:extLst>
      <p:ext uri="{19B8F6BF-5375-455C-9EA6-DF929625EA0E}">
        <p15:presenceInfo xmlns:p15="http://schemas.microsoft.com/office/powerpoint/2012/main" userId="S::mkrzanowicz@clinicaloptions.com::dd67459b-b957-4aa6-ac1d-605b6b0bcf0f" providerId="AD"/>
      </p:ext>
    </p:extLst>
  </p:cmAuthor>
  <p:cmAuthor id="22" name="Ryan Topping" initials="RT" lastIdx="1" clrIdx="21">
    <p:extLst>
      <p:ext uri="{19B8F6BF-5375-455C-9EA6-DF929625EA0E}">
        <p15:presenceInfo xmlns:p15="http://schemas.microsoft.com/office/powerpoint/2012/main" userId="Ryan Toppi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873"/>
    <a:srgbClr val="00823B"/>
    <a:srgbClr val="FF00FF"/>
    <a:srgbClr val="E1471D"/>
    <a:srgbClr val="046376"/>
    <a:srgbClr val="013763"/>
    <a:srgbClr val="033453"/>
    <a:srgbClr val="006264"/>
    <a:srgbClr val="FDB338"/>
    <a:srgbClr val="682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D52245-D1B9-4794-93D6-49E375CFAEA4}" v="2" dt="2024-08-22T16:29:46.604"/>
    <p1510:client id="{FC334CC7-DB88-4BCC-8C4A-8BFD176120D6}" v="1" dt="2024-08-22T18:21:18.282"/>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184" autoAdjust="0"/>
  </p:normalViewPr>
  <p:slideViewPr>
    <p:cSldViewPr snapToGrid="0">
      <p:cViewPr varScale="1">
        <p:scale>
          <a:sx n="103" d="100"/>
          <a:sy n="103" d="100"/>
        </p:scale>
        <p:origin x="114" y="102"/>
      </p:cViewPr>
      <p:guideLst>
        <p:guide pos="312"/>
        <p:guide orient="horz" pos="2160"/>
        <p:guide pos="3840"/>
        <p:guide pos="6792"/>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commentAuthors" Target="commen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ags" Target="tags/tag1.xml"/><Relationship Id="rId30" Type="http://schemas.openxmlformats.org/officeDocument/2006/relationships/viewProps" Target="viewProps.xml"/><Relationship Id="rId8"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oritz\Desktop\CLL13\CLL13_PEA_2021_BestResponse_20210604_MF.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931255077590374"/>
          <c:y val="0.19743522593160751"/>
          <c:w val="0.80793984433974542"/>
          <c:h val="0.61498432487605714"/>
        </c:manualLayout>
      </c:layout>
      <c:barChart>
        <c:barDir val="col"/>
        <c:grouping val="clustered"/>
        <c:varyColors val="0"/>
        <c:ser>
          <c:idx val="0"/>
          <c:order val="0"/>
          <c:tx>
            <c:strRef>
              <c:f>Tabelle1!$C$4</c:f>
              <c:strCache>
                <c:ptCount val="1"/>
                <c:pt idx="0">
                  <c:v>PB uMRD</c:v>
                </c:pt>
              </c:strCache>
            </c:strRef>
          </c:tx>
          <c:spPr>
            <a:solidFill>
              <a:srgbClr val="E1471D"/>
            </a:solidFill>
            <a:ln>
              <a:solidFill>
                <a:schemeClr val="bg1"/>
              </a:solidFill>
            </a:ln>
            <a:effectLst/>
          </c:spPr>
          <c:invertIfNegative val="0"/>
          <c:dPt>
            <c:idx val="0"/>
            <c:invertIfNegative val="0"/>
            <c:bubble3D val="0"/>
            <c:spPr>
              <a:solidFill>
                <a:schemeClr val="accent6"/>
              </a:solidFill>
              <a:ln>
                <a:solidFill>
                  <a:schemeClr val="bg1"/>
                </a:solidFill>
              </a:ln>
              <a:effectLst/>
            </c:spPr>
            <c:extLst>
              <c:ext xmlns:c16="http://schemas.microsoft.com/office/drawing/2014/chart" uri="{C3380CC4-5D6E-409C-BE32-E72D297353CC}">
                <c16:uniqueId val="{00000000-5B16-D34B-BB69-F1B0F5732899}"/>
              </c:ext>
            </c:extLst>
          </c:dPt>
          <c:dPt>
            <c:idx val="1"/>
            <c:invertIfNegative val="0"/>
            <c:bubble3D val="0"/>
            <c:spPr>
              <a:solidFill>
                <a:schemeClr val="accent4"/>
              </a:solidFill>
              <a:ln>
                <a:solidFill>
                  <a:schemeClr val="bg1"/>
                </a:solidFill>
              </a:ln>
              <a:effectLst/>
            </c:spPr>
            <c:extLst>
              <c:ext xmlns:c16="http://schemas.microsoft.com/office/drawing/2014/chart" uri="{C3380CC4-5D6E-409C-BE32-E72D297353CC}">
                <c16:uniqueId val="{00000000-D56C-449E-A253-2CF030A5EA31}"/>
              </c:ext>
            </c:extLst>
          </c:dPt>
          <c:dPt>
            <c:idx val="3"/>
            <c:invertIfNegative val="0"/>
            <c:bubble3D val="0"/>
            <c:spPr>
              <a:solidFill>
                <a:schemeClr val="accent1"/>
              </a:solidFill>
              <a:ln>
                <a:solidFill>
                  <a:schemeClr val="bg1"/>
                </a:solidFill>
              </a:ln>
              <a:effectLst/>
            </c:spPr>
            <c:extLst>
              <c:ext xmlns:c16="http://schemas.microsoft.com/office/drawing/2014/chart" uri="{C3380CC4-5D6E-409C-BE32-E72D297353CC}">
                <c16:uniqueId val="{00000002-5B16-D34B-BB69-F1B0F5732899}"/>
              </c:ext>
            </c:extLst>
          </c:dPt>
          <c:dLbls>
            <c:dLbl>
              <c:idx val="0"/>
              <c:tx>
                <c:rich>
                  <a:bodyPr/>
                  <a:lstStyle/>
                  <a:p>
                    <a:fld id="{14DDC649-2139-4BB1-B0DB-8D52C33E42CF}" type="VALUE">
                      <a:rPr lang="en-US" smtClean="0"/>
                      <a:pPr/>
                      <a:t>[VALUE]</a:t>
                    </a:fld>
                    <a:r>
                      <a:rPr lang="en-US"/>
                      <a:t>.0</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5B16-D34B-BB69-F1B0F5732899}"/>
                </c:ext>
              </c:extLst>
            </c:dLbl>
            <c:dLbl>
              <c:idx val="2"/>
              <c:tx>
                <c:rich>
                  <a:bodyPr/>
                  <a:lstStyle/>
                  <a:p>
                    <a:r>
                      <a:rPr lang="en-US"/>
                      <a:t>86.5</a:t>
                    </a:r>
                  </a:p>
                </c:rich>
              </c:tx>
              <c:dLblPos val="ct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5B16-D34B-BB69-F1B0F5732899}"/>
                </c:ext>
              </c:extLst>
            </c:dLbl>
            <c:dLbl>
              <c:idx val="3"/>
              <c:layout>
                <c:manualLayout>
                  <c:x val="-1.8317776204661961E-3"/>
                  <c:y val="0.32353228160587011"/>
                </c:manualLayout>
              </c:layout>
              <c:tx>
                <c:rich>
                  <a:bodyPr/>
                  <a:lstStyle/>
                  <a:p>
                    <a:r>
                      <a:rPr lang="en-US"/>
                      <a:t>92.2</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5B16-D34B-BB69-F1B0F5732899}"/>
                </c:ext>
              </c:extLst>
            </c:dLbl>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Tabelle1!$D$3:$G$3</c:f>
              <c:strCache>
                <c:ptCount val="4"/>
                <c:pt idx="0">
                  <c:v>SCIT</c:v>
                </c:pt>
                <c:pt idx="1">
                  <c:v>RVe </c:v>
                </c:pt>
                <c:pt idx="2">
                  <c:v>GVe </c:v>
                </c:pt>
                <c:pt idx="3">
                  <c:v>GIVe</c:v>
                </c:pt>
              </c:strCache>
            </c:strRef>
          </c:cat>
          <c:val>
            <c:numRef>
              <c:f>Tabelle1!$D$4:$G$4</c:f>
              <c:numCache>
                <c:formatCode>General</c:formatCode>
                <c:ptCount val="4"/>
                <c:pt idx="0">
                  <c:v>52</c:v>
                </c:pt>
                <c:pt idx="1">
                  <c:v>57</c:v>
                </c:pt>
                <c:pt idx="2">
                  <c:v>86.5</c:v>
                </c:pt>
                <c:pt idx="3">
                  <c:v>92.2</c:v>
                </c:pt>
              </c:numCache>
            </c:numRef>
          </c:val>
          <c:extLst>
            <c:ext xmlns:c16="http://schemas.microsoft.com/office/drawing/2014/chart" uri="{C3380CC4-5D6E-409C-BE32-E72D297353CC}">
              <c16:uniqueId val="{00000003-5B16-D34B-BB69-F1B0F5732899}"/>
            </c:ext>
          </c:extLst>
        </c:ser>
        <c:dLbls>
          <c:dLblPos val="ctr"/>
          <c:showLegendKey val="0"/>
          <c:showVal val="1"/>
          <c:showCatName val="0"/>
          <c:showSerName val="0"/>
          <c:showPercent val="0"/>
          <c:showBubbleSize val="0"/>
        </c:dLbls>
        <c:gapWidth val="122"/>
        <c:overlap val="-27"/>
        <c:axId val="628168384"/>
        <c:axId val="628169368"/>
      </c:barChart>
      <c:catAx>
        <c:axId val="628168384"/>
        <c:scaling>
          <c:orientation val="minMax"/>
        </c:scaling>
        <c:delete val="1"/>
        <c:axPos val="b"/>
        <c:numFmt formatCode="General" sourceLinked="1"/>
        <c:majorTickMark val="none"/>
        <c:minorTickMark val="none"/>
        <c:tickLblPos val="nextTo"/>
        <c:crossAx val="628169368"/>
        <c:crosses val="autoZero"/>
        <c:auto val="1"/>
        <c:lblAlgn val="ctr"/>
        <c:lblOffset val="100"/>
        <c:noMultiLvlLbl val="0"/>
      </c:catAx>
      <c:valAx>
        <c:axId val="628169368"/>
        <c:scaling>
          <c:orientation val="minMax"/>
        </c:scaling>
        <c:delete val="0"/>
        <c:axPos val="l"/>
        <c:title>
          <c:tx>
            <c:rich>
              <a:bodyPr rot="-5400000" spcFirstLastPara="1" vertOverflow="ellipsis" vert="horz" wrap="square" anchor="ctr" anchorCtr="1"/>
              <a:lstStyle/>
              <a:p>
                <a:pPr>
                  <a:defRPr sz="1600" b="1" i="0" u="none" strike="noStrike" kern="1200" baseline="0">
                    <a:solidFill>
                      <a:schemeClr val="bg1"/>
                    </a:solidFill>
                    <a:latin typeface="Calibri" panose="020F0502020204030204" pitchFamily="34" charset="0"/>
                    <a:ea typeface="+mn-ea"/>
                    <a:cs typeface="Calibri" panose="020F0502020204030204" pitchFamily="34" charset="0"/>
                  </a:defRPr>
                </a:pPr>
                <a:r>
                  <a:rPr lang="en-US" sz="1600" b="1"/>
                  <a:t>uMRD,</a:t>
                </a:r>
                <a:r>
                  <a:rPr lang="en-US" sz="1600" b="1" baseline="0"/>
                  <a:t> </a:t>
                </a:r>
                <a:r>
                  <a:rPr lang="en-US" sz="1600" b="1"/>
                  <a:t>ITT Population (%) </a:t>
                </a:r>
              </a:p>
            </c:rich>
          </c:tx>
          <c:layout>
            <c:manualLayout>
              <c:xMode val="edge"/>
              <c:yMode val="edge"/>
              <c:x val="2.2263820978377171E-2"/>
              <c:y val="0.26999498765263175"/>
            </c:manualLayout>
          </c:layout>
          <c:overlay val="0"/>
          <c:spPr>
            <a:noFill/>
            <a:ln>
              <a:noFill/>
            </a:ln>
            <a:effectLst/>
          </c:spPr>
          <c:txPr>
            <a:bodyPr rot="-5400000" spcFirstLastPara="1" vertOverflow="ellipsis" vert="horz" wrap="square" anchor="ctr" anchorCtr="1"/>
            <a:lstStyle/>
            <a:p>
              <a:pPr>
                <a:defRPr sz="1600" b="1" i="0" u="none" strike="noStrike" kern="1200" baseline="0">
                  <a:solidFill>
                    <a:schemeClr val="bg1"/>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Calibri" panose="020F0502020204030204" pitchFamily="34" charset="0"/>
                <a:ea typeface="+mn-ea"/>
                <a:cs typeface="Calibri" panose="020F0502020204030204" pitchFamily="34" charset="0"/>
              </a:defRPr>
            </a:pPr>
            <a:endParaRPr lang="en-US"/>
          </a:p>
        </c:txPr>
        <c:crossAx val="628168384"/>
        <c:crosses val="autoZero"/>
        <c:crossBetween val="between"/>
        <c:majorUnit val="20"/>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bg1"/>
          </a:solidFill>
          <a:latin typeface="Calibri" panose="020F0502020204030204" pitchFamily="34" charset="0"/>
          <a:cs typeface="Calibri" panose="020F0502020204030204" pitchFamily="34" charset="0"/>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0.23138</cdr:x>
      <cdr:y>0.81152</cdr:y>
    </cdr:from>
    <cdr:to>
      <cdr:x>0.29762</cdr:x>
      <cdr:y>0.88299</cdr:y>
    </cdr:to>
    <cdr:sp macro="" textlink="">
      <cdr:nvSpPr>
        <cdr:cNvPr id="2" name="Rechteck 1">
          <a:extLst xmlns:a="http://schemas.openxmlformats.org/drawingml/2006/main">
            <a:ext uri="{FF2B5EF4-FFF2-40B4-BE49-F238E27FC236}">
              <a16:creationId xmlns:a16="http://schemas.microsoft.com/office/drawing/2014/main" id="{5F2682F0-59FF-4359-BCCD-478F5E3EDD43}"/>
            </a:ext>
          </a:extLst>
        </cdr:cNvPr>
        <cdr:cNvSpPr/>
      </cdr:nvSpPr>
      <cdr:spPr>
        <a:xfrm xmlns:a="http://schemas.openxmlformats.org/drawingml/2006/main">
          <a:off x="1351139" y="4068652"/>
          <a:ext cx="386801" cy="358323"/>
        </a:xfrm>
        <a:prstGeom xmlns:a="http://schemas.openxmlformats.org/drawingml/2006/main" prst="rect">
          <a:avLst/>
        </a:prstGeom>
        <a:noFill xmlns:a="http://schemas.openxmlformats.org/drawingml/2006/main"/>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pPr algn="ctr"/>
          <a:r>
            <a:rPr lang="de-DE" sz="1600" b="1" dirty="0">
              <a:solidFill>
                <a:schemeClr val="bg1"/>
              </a:solidFill>
            </a:rPr>
            <a:t>CIT</a:t>
          </a:r>
        </a:p>
      </cdr:txBody>
    </cdr:sp>
  </cdr:relSizeAnchor>
  <cdr:relSizeAnchor xmlns:cdr="http://schemas.openxmlformats.org/drawingml/2006/chartDrawing">
    <cdr:from>
      <cdr:x>0.40841</cdr:x>
      <cdr:y>0.81099</cdr:y>
    </cdr:from>
    <cdr:to>
      <cdr:x>0.98638</cdr:x>
      <cdr:y>0.86406</cdr:y>
    </cdr:to>
    <cdr:sp macro="" textlink="">
      <cdr:nvSpPr>
        <cdr:cNvPr id="3" name="Textfeld 2">
          <a:extLst xmlns:a="http://schemas.openxmlformats.org/drawingml/2006/main">
            <a:ext uri="{FF2B5EF4-FFF2-40B4-BE49-F238E27FC236}">
              <a16:creationId xmlns:a16="http://schemas.microsoft.com/office/drawing/2014/main" id="{7DAB6483-AA4E-4BE9-ACAB-CD5771D28177}"/>
            </a:ext>
          </a:extLst>
        </cdr:cNvPr>
        <cdr:cNvSpPr txBox="1"/>
      </cdr:nvSpPr>
      <cdr:spPr>
        <a:xfrm xmlns:a="http://schemas.openxmlformats.org/drawingml/2006/main">
          <a:off x="3207362" y="4066010"/>
          <a:ext cx="4539020" cy="266073"/>
        </a:xfrm>
        <a:prstGeom xmlns:a="http://schemas.openxmlformats.org/drawingml/2006/main" prst="rect">
          <a:avLst/>
        </a:prstGeom>
        <a:noFill xmlns:a="http://schemas.openxmlformats.org/drawingml/2006/main"/>
      </cdr:spPr>
      <cdr:txBody>
        <a:bodyPr xmlns:a="http://schemas.openxmlformats.org/drawingml/2006/main" vertOverflow="clip" wrap="square" rtlCol="0"/>
        <a:lstStyle xmlns:a="http://schemas.openxmlformats.org/drawingml/2006/main"/>
        <a:p xmlns:a="http://schemas.openxmlformats.org/drawingml/2006/main">
          <a:r>
            <a:rPr lang="en-US" sz="1600" b="1" kern="1200" dirty="0">
              <a:solidFill>
                <a:prstClr val="black"/>
              </a:solidFill>
              <a:ea typeface="Calibri" panose="020F0502020204030204" pitchFamily="34" charset="0"/>
              <a:sym typeface="Wingdings" panose="05000000000000000000" pitchFamily="2" charset="2"/>
            </a:rPr>
            <a:t> V + R</a:t>
          </a:r>
          <a:r>
            <a:rPr lang="en-US" sz="1600" b="1" kern="1200" dirty="0">
              <a:solidFill>
                <a:prstClr val="black"/>
              </a:solidFill>
              <a:ea typeface="Calibri" panose="020F0502020204030204" pitchFamily="34" charset="0"/>
            </a:rPr>
            <a:t> </a:t>
          </a:r>
          <a:r>
            <a:rPr lang="de-DE" sz="1600" b="1" dirty="0">
              <a:solidFill>
                <a:schemeClr val="accent3">
                  <a:lumMod val="50000"/>
                </a:schemeClr>
              </a:solidFill>
            </a:rPr>
            <a:t>               </a:t>
          </a:r>
          <a:r>
            <a:rPr lang="en-US" sz="1600" b="1" dirty="0">
              <a:solidFill>
                <a:schemeClr val="bg1"/>
              </a:solidFill>
              <a:ea typeface="Calibri" panose="020F0502020204030204" pitchFamily="34" charset="0"/>
            </a:rPr>
            <a:t>V + O</a:t>
          </a:r>
          <a:r>
            <a:rPr lang="en-US" sz="1600" b="1" kern="1200" dirty="0">
              <a:solidFill>
                <a:schemeClr val="bg1"/>
              </a:solidFill>
              <a:ea typeface="Calibri" panose="020F0502020204030204" pitchFamily="34" charset="0"/>
            </a:rPr>
            <a:t> </a:t>
          </a:r>
          <a:r>
            <a:rPr lang="de-DE" sz="1600" b="1" dirty="0">
              <a:solidFill>
                <a:schemeClr val="accent3">
                  <a:lumMod val="50000"/>
                </a:schemeClr>
              </a:solidFill>
            </a:rPr>
            <a:t>             </a:t>
          </a:r>
          <a:r>
            <a:rPr lang="de-DE" sz="1600" b="1" dirty="0">
              <a:solidFill>
                <a:schemeClr val="bg1"/>
              </a:solidFill>
              <a:latin typeface="Calibri" panose="020F0502020204030204" pitchFamily="34" charset="0"/>
              <a:ea typeface="Calibri" panose="020F0502020204030204" pitchFamily="34" charset="0"/>
              <a:cs typeface="Calibri" panose="020F0502020204030204" pitchFamily="34" charset="0"/>
            </a:rPr>
            <a:t>I + V + O</a:t>
          </a:r>
          <a:r>
            <a:rPr lang="en-US" sz="1600" b="1" kern="1200" dirty="0">
              <a:solidFill>
                <a:prstClr val="black"/>
              </a:solidFill>
              <a:ea typeface="Calibri" panose="020F0502020204030204" pitchFamily="34" charset="0"/>
            </a:rPr>
            <a:t> </a:t>
          </a:r>
          <a:endParaRPr lang="de-DE" sz="1600" b="1" dirty="0">
            <a:solidFill>
              <a:schemeClr val="accent3">
                <a:lumMod val="50000"/>
              </a:schemeClr>
            </a:solidFill>
          </a:endParaRPr>
        </a:p>
      </cdr:txBody>
    </cdr:sp>
  </cdr:relSizeAnchor>
  <cdr:relSizeAnchor xmlns:cdr="http://schemas.openxmlformats.org/drawingml/2006/chartDrawing">
    <cdr:from>
      <cdr:x>0.17598</cdr:x>
      <cdr:y>0.33844</cdr:y>
    </cdr:from>
    <cdr:to>
      <cdr:x>0.70296</cdr:x>
      <cdr:y>0.39676</cdr:y>
    </cdr:to>
    <cdr:sp macro="" textlink="">
      <cdr:nvSpPr>
        <cdr:cNvPr id="4" name="Textfeld 27">
          <a:extLst xmlns:a="http://schemas.openxmlformats.org/drawingml/2006/main">
            <a:ext uri="{FF2B5EF4-FFF2-40B4-BE49-F238E27FC236}">
              <a16:creationId xmlns:a16="http://schemas.microsoft.com/office/drawing/2014/main" id="{499D28FD-0827-4B66-9FCB-F1C166CF256D}"/>
            </a:ext>
          </a:extLst>
        </cdr:cNvPr>
        <cdr:cNvSpPr txBox="1"/>
      </cdr:nvSpPr>
      <cdr:spPr>
        <a:xfrm xmlns:a="http://schemas.openxmlformats.org/drawingml/2006/main">
          <a:off x="1027615" y="1696809"/>
          <a:ext cx="3077233" cy="292388"/>
        </a:xfrm>
        <a:prstGeom xmlns:a="http://schemas.openxmlformats.org/drawingml/2006/main" prst="rect">
          <a:avLst/>
        </a:prstGeom>
        <a:noFill xmlns:a="http://schemas.openxmlformats.org/drawingml/2006/main"/>
      </cdr:spPr>
      <cdr:txBody>
        <a:bodyPr xmlns:a="http://schemas.openxmlformats.org/drawingml/2006/main" wrap="square">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sym typeface="Wingdings" panose="05000000000000000000" pitchFamily="2" charset="2"/>
            </a:rPr>
            <a:t>V + R</a:t>
          </a:r>
          <a:r>
            <a:rPr kumimoji="0" lang="en-US" sz="13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 vs CIT: 57.0% vs 52.0%, </a:t>
          </a:r>
          <a:r>
            <a:rPr kumimoji="0" lang="en-US" sz="1300" b="0" i="1" u="none" strike="noStrike" kern="1200" cap="none" spc="0" normalizeH="0" baseline="0" noProof="0" dirty="0">
              <a:ln>
                <a:noFill/>
              </a:ln>
              <a:solidFill>
                <a:prstClr val="black"/>
              </a:solidFill>
              <a:effectLst/>
              <a:uLnTx/>
              <a:uFillTx/>
              <a:latin typeface="+mn-lt"/>
              <a:ea typeface="Calibri" panose="020F0502020204030204" pitchFamily="34" charset="0"/>
              <a:cs typeface="+mn-cs"/>
            </a:rPr>
            <a:t>P</a:t>
          </a:r>
          <a:r>
            <a:rPr kumimoji="0" lang="en-US" sz="13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 = .317</a:t>
          </a:r>
          <a:endParaRPr kumimoji="0" lang="de-DE" sz="1300" b="0" i="0" u="none" strike="noStrike" kern="1200" cap="none" spc="0" normalizeH="0" baseline="0" noProof="0" dirty="0">
            <a:ln>
              <a:noFill/>
            </a:ln>
            <a:solidFill>
              <a:prstClr val="black"/>
            </a:solidFill>
            <a:effectLst/>
            <a:uLnTx/>
            <a:uFillTx/>
            <a:latin typeface="+mn-lt"/>
            <a:cs typeface="+mn-cs"/>
          </a:endParaRPr>
        </a:p>
      </cdr:txBody>
    </cdr:sp>
  </cdr:relSizeAnchor>
  <cdr:relSizeAnchor xmlns:cdr="http://schemas.openxmlformats.org/drawingml/2006/chartDrawing">
    <cdr:from>
      <cdr:x>0.18274</cdr:x>
      <cdr:y>0.43011</cdr:y>
    </cdr:from>
    <cdr:to>
      <cdr:x>0.40654</cdr:x>
      <cdr:y>0.44863</cdr:y>
    </cdr:to>
    <cdr:sp macro="" textlink="">
      <cdr:nvSpPr>
        <cdr:cNvPr id="5" name="Eckige Klammer links 22">
          <a:extLst xmlns:a="http://schemas.openxmlformats.org/drawingml/2006/main">
            <a:ext uri="{FF2B5EF4-FFF2-40B4-BE49-F238E27FC236}">
              <a16:creationId xmlns:a16="http://schemas.microsoft.com/office/drawing/2014/main" id="{2240AC38-937E-4A60-BB13-EC1D598E9636}"/>
            </a:ext>
          </a:extLst>
        </cdr:cNvPr>
        <cdr:cNvSpPr/>
      </cdr:nvSpPr>
      <cdr:spPr>
        <a:xfrm xmlns:a="http://schemas.openxmlformats.org/drawingml/2006/main" rot="5400000">
          <a:off x="2351878" y="1359029"/>
          <a:ext cx="95692" cy="1822782"/>
        </a:xfrm>
        <a:prstGeom xmlns:a="http://schemas.openxmlformats.org/drawingml/2006/main" prst="leftBracket">
          <a:avLst/>
        </a:prstGeom>
        <a:ln xmlns:a="http://schemas.openxmlformats.org/drawingml/2006/main" w="12700">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tlCol="0" anchor="ct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black"/>
            </a:solidFill>
            <a:effectLst/>
            <a:highlight>
              <a:srgbClr val="033453"/>
            </a:highlight>
            <a:uLnTx/>
            <a:uFillTx/>
            <a:latin typeface="Calibri" panose="020F0502020204030204"/>
            <a:ea typeface="+mn-ea"/>
            <a:cs typeface="+mn-cs"/>
          </a:endParaRPr>
        </a:p>
      </cdr:txBody>
    </cdr:sp>
  </cdr:relSizeAnchor>
  <cdr:relSizeAnchor xmlns:cdr="http://schemas.openxmlformats.org/drawingml/2006/chartDrawing">
    <cdr:from>
      <cdr:x>0.17818</cdr:x>
      <cdr:y>0.17916</cdr:y>
    </cdr:from>
    <cdr:to>
      <cdr:x>0.72155</cdr:x>
      <cdr:y>0.23748</cdr:y>
    </cdr:to>
    <cdr:sp macro="" textlink="">
      <cdr:nvSpPr>
        <cdr:cNvPr id="6" name="Textfeld 24">
          <a:extLst xmlns:a="http://schemas.openxmlformats.org/drawingml/2006/main">
            <a:ext uri="{FF2B5EF4-FFF2-40B4-BE49-F238E27FC236}">
              <a16:creationId xmlns:a16="http://schemas.microsoft.com/office/drawing/2014/main" id="{2DF6C8BD-B474-4189-B7AD-8183DE8EA32C}"/>
            </a:ext>
          </a:extLst>
        </cdr:cNvPr>
        <cdr:cNvSpPr txBox="1"/>
      </cdr:nvSpPr>
      <cdr:spPr>
        <a:xfrm xmlns:a="http://schemas.openxmlformats.org/drawingml/2006/main">
          <a:off x="1040461" y="898240"/>
          <a:ext cx="3172924" cy="292388"/>
        </a:xfrm>
        <a:prstGeom xmlns:a="http://schemas.openxmlformats.org/drawingml/2006/main" prst="rect">
          <a:avLst/>
        </a:prstGeom>
        <a:noFill xmlns:a="http://schemas.openxmlformats.org/drawingml/2006/main"/>
      </cdr:spPr>
      <cdr:txBody>
        <a:bodyPr xmlns:a="http://schemas.openxmlformats.org/drawingml/2006/main" wrap="square">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lvl="0">
            <a:defRPr/>
          </a:pPr>
          <a:r>
            <a:rPr lang="en-US" sz="1300" b="1" dirty="0">
              <a:solidFill>
                <a:schemeClr val="bg1"/>
              </a:solidFill>
              <a:latin typeface="+mn-lt"/>
              <a:ea typeface="Calibri" panose="020F0502020204030204" pitchFamily="34" charset="0"/>
            </a:rPr>
            <a:t>V + O</a:t>
          </a:r>
          <a:r>
            <a:rPr kumimoji="0" lang="en-US" sz="1300" b="1" i="0" u="none" strike="noStrike" kern="1200" cap="none" spc="0" normalizeH="0" baseline="0" noProof="0" dirty="0">
              <a:ln>
                <a:noFill/>
              </a:ln>
              <a:solidFill>
                <a:schemeClr val="bg1"/>
              </a:solidFill>
              <a:effectLst/>
              <a:uLnTx/>
              <a:uFillTx/>
              <a:latin typeface="+mn-lt"/>
              <a:ea typeface="Calibri" panose="020F0502020204030204" pitchFamily="34" charset="0"/>
            </a:rPr>
            <a:t> vs CIT : 86.5</a:t>
          </a:r>
          <a:r>
            <a:rPr kumimoji="0" lang="en-US" sz="1300" b="1" i="0" u="none" strike="noStrike" kern="1200" cap="none" spc="0" normalizeH="0" baseline="0" noProof="0" dirty="0">
              <a:ln>
                <a:noFill/>
              </a:ln>
              <a:solidFill>
                <a:schemeClr val="bg1"/>
              </a:solidFill>
              <a:effectLst/>
              <a:uLnTx/>
              <a:uFillTx/>
              <a:latin typeface="+mn-lt"/>
              <a:ea typeface="Calibri" panose="020F0502020204030204" pitchFamily="34" charset="0"/>
              <a:cs typeface="+mn-cs"/>
            </a:rPr>
            <a:t>% vs 52.0%, </a:t>
          </a:r>
          <a:r>
            <a:rPr kumimoji="0" lang="en-US" sz="1300" b="1" i="1" u="none" strike="noStrike" kern="1200" cap="none" spc="0" normalizeH="0" baseline="0" noProof="0" dirty="0">
              <a:ln>
                <a:noFill/>
              </a:ln>
              <a:solidFill>
                <a:schemeClr val="bg1"/>
              </a:solidFill>
              <a:effectLst/>
              <a:uLnTx/>
              <a:uFillTx/>
              <a:latin typeface="+mn-lt"/>
              <a:ea typeface="Calibri" panose="020F0502020204030204" pitchFamily="34" charset="0"/>
              <a:cs typeface="+mn-cs"/>
            </a:rPr>
            <a:t>P</a:t>
          </a:r>
          <a:r>
            <a:rPr kumimoji="0" lang="en-US" sz="1300" b="1" i="0" u="none" strike="noStrike" kern="1200" cap="none" spc="0" normalizeH="0" baseline="0" noProof="0" dirty="0">
              <a:ln>
                <a:noFill/>
              </a:ln>
              <a:solidFill>
                <a:schemeClr val="bg1"/>
              </a:solidFill>
              <a:effectLst/>
              <a:uLnTx/>
              <a:uFillTx/>
              <a:latin typeface="+mn-lt"/>
              <a:ea typeface="Calibri" panose="020F0502020204030204" pitchFamily="34" charset="0"/>
              <a:cs typeface="+mn-cs"/>
            </a:rPr>
            <a:t> &lt;.0001</a:t>
          </a:r>
          <a:endParaRPr kumimoji="0" lang="de-DE" sz="1300" b="1" i="0" u="none" strike="noStrike" kern="1200" cap="none" spc="0" normalizeH="0" baseline="0" noProof="0" dirty="0">
            <a:ln>
              <a:noFill/>
            </a:ln>
            <a:solidFill>
              <a:schemeClr val="bg1"/>
            </a:solidFill>
            <a:effectLst/>
            <a:uLnTx/>
            <a:uFillTx/>
            <a:latin typeface="+mn-lt"/>
            <a:cs typeface="+mn-cs"/>
          </a:endParaRPr>
        </a:p>
      </cdr:txBody>
    </cdr:sp>
  </cdr:relSizeAnchor>
  <cdr:relSizeAnchor xmlns:cdr="http://schemas.openxmlformats.org/drawingml/2006/chartDrawing">
    <cdr:from>
      <cdr:x>0.17288</cdr:x>
      <cdr:y>0.08692</cdr:y>
    </cdr:from>
    <cdr:to>
      <cdr:x>0.79593</cdr:x>
      <cdr:y>0.14524</cdr:y>
    </cdr:to>
    <cdr:sp macro="" textlink="">
      <cdr:nvSpPr>
        <cdr:cNvPr id="7" name="Textfeld 28">
          <a:extLst xmlns:a="http://schemas.openxmlformats.org/drawingml/2006/main">
            <a:ext uri="{FF2B5EF4-FFF2-40B4-BE49-F238E27FC236}">
              <a16:creationId xmlns:a16="http://schemas.microsoft.com/office/drawing/2014/main" id="{60C2B5E0-DE10-4F6B-B2BE-2E7C211A80A0}"/>
            </a:ext>
          </a:extLst>
        </cdr:cNvPr>
        <cdr:cNvSpPr txBox="1"/>
      </cdr:nvSpPr>
      <cdr:spPr>
        <a:xfrm xmlns:a="http://schemas.openxmlformats.org/drawingml/2006/main">
          <a:off x="1009513" y="435784"/>
          <a:ext cx="3638228" cy="292388"/>
        </a:xfrm>
        <a:prstGeom xmlns:a="http://schemas.openxmlformats.org/drawingml/2006/main" prst="rect">
          <a:avLst/>
        </a:prstGeom>
        <a:noFill xmlns:a="http://schemas.openxmlformats.org/drawingml/2006/main"/>
      </cdr:spPr>
      <cdr:txBody>
        <a:bodyPr xmlns:a="http://schemas.openxmlformats.org/drawingml/2006/main" wrap="square">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a:pPr>
          <a:r>
            <a:rPr lang="de-DE" sz="1300" b="0" dirty="0">
              <a:solidFill>
                <a:schemeClr val="bg1"/>
              </a:solidFill>
              <a:latin typeface="+mn-lt"/>
              <a:ea typeface="Calibri" panose="020F0502020204030204" pitchFamily="34" charset="0"/>
              <a:cs typeface="Calibri" panose="020F0502020204030204" pitchFamily="34" charset="0"/>
            </a:rPr>
            <a:t>I  + V + O</a:t>
          </a:r>
          <a:r>
            <a:rPr kumimoji="0" lang="en-US" sz="13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 vs CIT: 92.2% </a:t>
          </a:r>
          <a:r>
            <a:rPr lang="en-US" sz="1300" b="0" dirty="0">
              <a:solidFill>
                <a:prstClr val="black"/>
              </a:solidFill>
              <a:latin typeface="+mn-lt"/>
              <a:ea typeface="Calibri" panose="020F0502020204030204" pitchFamily="34" charset="0"/>
            </a:rPr>
            <a:t>vs</a:t>
          </a:r>
          <a:r>
            <a:rPr kumimoji="0" lang="en-US" sz="13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 52.0%, </a:t>
          </a:r>
          <a:r>
            <a:rPr kumimoji="0" lang="en-US" sz="1300" b="0" i="1" u="none" strike="noStrike" kern="1200" cap="none" spc="0" normalizeH="0" baseline="0" noProof="0" dirty="0">
              <a:ln>
                <a:noFill/>
              </a:ln>
              <a:solidFill>
                <a:prstClr val="black"/>
              </a:solidFill>
              <a:effectLst/>
              <a:uLnTx/>
              <a:uFillTx/>
              <a:latin typeface="+mn-lt"/>
              <a:ea typeface="Calibri" panose="020F0502020204030204" pitchFamily="34" charset="0"/>
              <a:cs typeface="+mn-cs"/>
            </a:rPr>
            <a:t>P</a:t>
          </a:r>
          <a:r>
            <a:rPr kumimoji="0" lang="en-US" sz="13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 &lt;.0001</a:t>
          </a:r>
          <a:endParaRPr kumimoji="0" lang="de-DE" sz="1300" b="0" i="0" u="none" strike="noStrike" kern="1200" cap="none" spc="0" normalizeH="0" baseline="0" noProof="0" dirty="0">
            <a:ln>
              <a:noFill/>
            </a:ln>
            <a:solidFill>
              <a:prstClr val="black"/>
            </a:solidFill>
            <a:effectLst/>
            <a:uLnTx/>
            <a:uFillTx/>
            <a:latin typeface="+mn-lt"/>
            <a:cs typeface="+mn-cs"/>
          </a:endParaRPr>
        </a:p>
      </cdr:txBody>
    </cdr:sp>
  </cdr:relSizeAnchor>
  <cdr:relSizeAnchor xmlns:cdr="http://schemas.openxmlformats.org/drawingml/2006/chartDrawing">
    <cdr:from>
      <cdr:x>0.13994</cdr:x>
      <cdr:y>0.14619</cdr:y>
    </cdr:from>
    <cdr:to>
      <cdr:x>0.78411</cdr:x>
      <cdr:y>0.17294</cdr:y>
    </cdr:to>
    <cdr:sp macro="" textlink="">
      <cdr:nvSpPr>
        <cdr:cNvPr id="8" name="Eckige Klammer links 21">
          <a:extLst xmlns:a="http://schemas.openxmlformats.org/drawingml/2006/main">
            <a:ext uri="{FF2B5EF4-FFF2-40B4-BE49-F238E27FC236}">
              <a16:creationId xmlns:a16="http://schemas.microsoft.com/office/drawing/2014/main" id="{9E741E23-5D79-4D4C-BC0A-ECC44D483922}"/>
            </a:ext>
          </a:extLst>
        </cdr:cNvPr>
        <cdr:cNvSpPr/>
      </cdr:nvSpPr>
      <cdr:spPr>
        <a:xfrm xmlns:a="http://schemas.openxmlformats.org/drawingml/2006/main" rot="5400000">
          <a:off x="3693906" y="-1798679"/>
          <a:ext cx="138225" cy="5246467"/>
        </a:xfrm>
        <a:prstGeom xmlns:a="http://schemas.openxmlformats.org/drawingml/2006/main" prst="leftBracket">
          <a:avLst/>
        </a:prstGeom>
        <a:ln xmlns:a="http://schemas.openxmlformats.org/drawingml/2006/main" w="12700">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tlCol="0" anchor="ct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schemeClr val="bg1"/>
            </a:solidFill>
            <a:effectLst/>
            <a:uLnTx/>
            <a:uFillTx/>
            <a:latin typeface="Calibri" panose="020F0502020204030204"/>
            <a:ea typeface="+mn-ea"/>
            <a:cs typeface="+mn-cs"/>
          </a:endParaRPr>
        </a:p>
      </cdr:txBody>
    </cdr:sp>
  </cdr:relSizeAnchor>
  <cdr:relSizeAnchor xmlns:cdr="http://schemas.openxmlformats.org/drawingml/2006/chartDrawing">
    <cdr:from>
      <cdr:x>0.1829</cdr:x>
      <cdr:y>0.16158</cdr:y>
    </cdr:from>
    <cdr:to>
      <cdr:x>0.86066</cdr:x>
      <cdr:y>0.17945</cdr:y>
    </cdr:to>
    <cdr:sp macro="" textlink="">
      <cdr:nvSpPr>
        <cdr:cNvPr id="9" name="Eckige Klammer links 21">
          <a:extLst xmlns:a="http://schemas.openxmlformats.org/drawingml/2006/main">
            <a:ext uri="{FF2B5EF4-FFF2-40B4-BE49-F238E27FC236}">
              <a16:creationId xmlns:a16="http://schemas.microsoft.com/office/drawing/2014/main" id="{9E741E23-5D79-4D4C-BC0A-ECC44D483922}"/>
            </a:ext>
          </a:extLst>
        </cdr:cNvPr>
        <cdr:cNvSpPr/>
      </cdr:nvSpPr>
      <cdr:spPr>
        <a:xfrm xmlns:a="http://schemas.openxmlformats.org/drawingml/2006/main" rot="5400000">
          <a:off x="4259655" y="-1940694"/>
          <a:ext cx="89607" cy="5591174"/>
        </a:xfrm>
        <a:prstGeom xmlns:a="http://schemas.openxmlformats.org/drawingml/2006/main" prst="leftBracket">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tlCol="0" anchor="ct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schemeClr val="bg1"/>
            </a:solidFill>
            <a:effectLst/>
            <a:uLnTx/>
            <a:uFillTx/>
            <a:latin typeface="Calibri" panose="020F0502020204030204"/>
            <a:ea typeface="+mn-ea"/>
            <a:cs typeface="+mn-cs"/>
          </a:endParaRPr>
        </a:p>
      </cdr:txBody>
    </cdr:sp>
  </cdr:relSizeAnchor>
  <cdr:relSizeAnchor xmlns:cdr="http://schemas.openxmlformats.org/drawingml/2006/chartDrawing">
    <cdr:from>
      <cdr:x>0.81997</cdr:x>
      <cdr:y>0.86156</cdr:y>
    </cdr:from>
    <cdr:to>
      <cdr:x>0.9337</cdr:x>
      <cdr:y>0.92909</cdr:y>
    </cdr:to>
    <cdr:sp macro="" textlink="">
      <cdr:nvSpPr>
        <cdr:cNvPr id="10" name="Textfeld 34">
          <a:extLst xmlns:a="http://schemas.openxmlformats.org/drawingml/2006/main">
            <a:ext uri="{FF2B5EF4-FFF2-40B4-BE49-F238E27FC236}">
              <a16:creationId xmlns:a16="http://schemas.microsoft.com/office/drawing/2014/main" id="{8C8D8642-47A5-45A1-85D3-E3EB646A5530}"/>
            </a:ext>
          </a:extLst>
        </cdr:cNvPr>
        <cdr:cNvSpPr txBox="1"/>
      </cdr:nvSpPr>
      <cdr:spPr>
        <a:xfrm xmlns:a="http://schemas.openxmlformats.org/drawingml/2006/main">
          <a:off x="4788140" y="4319534"/>
          <a:ext cx="664113" cy="338569"/>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algn="l" defTabSz="914400" rtl="0" eaLnBrk="1" fontAlgn="auto" latinLnBrk="0" hangingPunct="1">
            <a:lnSpc>
              <a:spcPct val="100000"/>
            </a:lnSpc>
            <a:spcBef>
              <a:spcPts val="0"/>
            </a:spcBef>
            <a:spcAft>
              <a:spcPts val="0"/>
            </a:spcAft>
            <a:buClrTx/>
            <a:buSzTx/>
            <a:buFontTx/>
            <a:buNone/>
            <a:tabLst/>
            <a:defRPr sz="1400" b="0" i="0" u="none" strike="noStrike" kern="1200" baseline="0">
              <a:solidFill>
                <a:srgbClr val="000000">
                  <a:lumMod val="65000"/>
                  <a:lumOff val="35000"/>
                </a:srgbClr>
              </a:solidFill>
              <a:latin typeface="+mn-lt"/>
              <a:ea typeface="+mn-ea"/>
              <a:cs typeface="+mn-cs"/>
            </a:defRPr>
          </a:pPr>
          <a:r>
            <a:rPr kumimoji="0" lang="de-DE"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n = 231  </a:t>
          </a:r>
        </a:p>
      </cdr:txBody>
    </cdr:sp>
  </cdr:relSizeAnchor>
  <cdr:relSizeAnchor xmlns:cdr="http://schemas.openxmlformats.org/drawingml/2006/chartDrawing">
    <cdr:from>
      <cdr:x>0.61231</cdr:x>
      <cdr:y>0.86156</cdr:y>
    </cdr:from>
    <cdr:to>
      <cdr:x>0.72604</cdr:x>
      <cdr:y>0.92909</cdr:y>
    </cdr:to>
    <cdr:sp macro="" textlink="">
      <cdr:nvSpPr>
        <cdr:cNvPr id="11" name="Textfeld 34">
          <a:extLst xmlns:a="http://schemas.openxmlformats.org/drawingml/2006/main">
            <a:ext uri="{FF2B5EF4-FFF2-40B4-BE49-F238E27FC236}">
              <a16:creationId xmlns:a16="http://schemas.microsoft.com/office/drawing/2014/main" id="{B324A326-EAE0-CF98-F7AA-08FE4DE443AA}"/>
            </a:ext>
          </a:extLst>
        </cdr:cNvPr>
        <cdr:cNvSpPr txBox="1"/>
      </cdr:nvSpPr>
      <cdr:spPr>
        <a:xfrm xmlns:a="http://schemas.openxmlformats.org/drawingml/2006/main">
          <a:off x="3575539" y="4319534"/>
          <a:ext cx="664114" cy="338569"/>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algn="l" defTabSz="914400" rtl="0" eaLnBrk="1" fontAlgn="auto" latinLnBrk="0" hangingPunct="1">
            <a:lnSpc>
              <a:spcPct val="100000"/>
            </a:lnSpc>
            <a:spcBef>
              <a:spcPts val="0"/>
            </a:spcBef>
            <a:spcAft>
              <a:spcPts val="0"/>
            </a:spcAft>
            <a:buClrTx/>
            <a:buSzTx/>
            <a:buFontTx/>
            <a:buNone/>
            <a:tabLst/>
            <a:defRPr sz="1400" b="0" i="0" u="none" strike="noStrike" kern="1200" baseline="0">
              <a:solidFill>
                <a:srgbClr val="000000">
                  <a:lumMod val="65000"/>
                  <a:lumOff val="35000"/>
                </a:srgbClr>
              </a:solidFill>
              <a:latin typeface="+mn-lt"/>
              <a:ea typeface="+mn-ea"/>
              <a:cs typeface="+mn-cs"/>
            </a:defRPr>
          </a:pPr>
          <a:r>
            <a:rPr kumimoji="0" lang="de-DE"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n = 229  </a:t>
          </a:r>
        </a:p>
      </cdr:txBody>
    </cdr:sp>
  </cdr:relSizeAnchor>
  <cdr:relSizeAnchor xmlns:cdr="http://schemas.openxmlformats.org/drawingml/2006/chartDrawing">
    <cdr:from>
      <cdr:x>0.40839</cdr:x>
      <cdr:y>0.85648</cdr:y>
    </cdr:from>
    <cdr:to>
      <cdr:x>0.52212</cdr:x>
      <cdr:y>0.92401</cdr:y>
    </cdr:to>
    <cdr:sp macro="" textlink="">
      <cdr:nvSpPr>
        <cdr:cNvPr id="12" name="Textfeld 34">
          <a:extLst xmlns:a="http://schemas.openxmlformats.org/drawingml/2006/main">
            <a:ext uri="{FF2B5EF4-FFF2-40B4-BE49-F238E27FC236}">
              <a16:creationId xmlns:a16="http://schemas.microsoft.com/office/drawing/2014/main" id="{605A1A08-477F-93D7-7CC8-60E96C3C542F}"/>
            </a:ext>
          </a:extLst>
        </cdr:cNvPr>
        <cdr:cNvSpPr txBox="1"/>
      </cdr:nvSpPr>
      <cdr:spPr>
        <a:xfrm xmlns:a="http://schemas.openxmlformats.org/drawingml/2006/main">
          <a:off x="2384746" y="4294064"/>
          <a:ext cx="664113" cy="338570"/>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algn="l" defTabSz="914400" rtl="0" eaLnBrk="1" fontAlgn="auto" latinLnBrk="0" hangingPunct="1">
            <a:lnSpc>
              <a:spcPct val="100000"/>
            </a:lnSpc>
            <a:spcBef>
              <a:spcPts val="0"/>
            </a:spcBef>
            <a:spcAft>
              <a:spcPts val="0"/>
            </a:spcAft>
            <a:buClrTx/>
            <a:buSzTx/>
            <a:buFontTx/>
            <a:buNone/>
            <a:tabLst/>
            <a:defRPr sz="1400" b="0" i="0" u="none" strike="noStrike" kern="1200" baseline="0">
              <a:solidFill>
                <a:srgbClr val="000000">
                  <a:lumMod val="65000"/>
                  <a:lumOff val="35000"/>
                </a:srgbClr>
              </a:solidFill>
              <a:latin typeface="+mn-lt"/>
              <a:ea typeface="+mn-ea"/>
              <a:cs typeface="+mn-cs"/>
            </a:defRPr>
          </a:pPr>
          <a:r>
            <a:rPr kumimoji="0" lang="de-DE"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n = 237  </a:t>
          </a:r>
        </a:p>
      </cdr:txBody>
    </cdr:sp>
  </cdr:relSizeAnchor>
  <cdr:relSizeAnchor xmlns:cdr="http://schemas.openxmlformats.org/drawingml/2006/chartDrawing">
    <cdr:from>
      <cdr:x>0.1957</cdr:x>
      <cdr:y>0.86156</cdr:y>
    </cdr:from>
    <cdr:to>
      <cdr:x>0.30943</cdr:x>
      <cdr:y>0.92909</cdr:y>
    </cdr:to>
    <cdr:sp macro="" textlink="">
      <cdr:nvSpPr>
        <cdr:cNvPr id="13" name="Textfeld 34">
          <a:extLst xmlns:a="http://schemas.openxmlformats.org/drawingml/2006/main">
            <a:ext uri="{FF2B5EF4-FFF2-40B4-BE49-F238E27FC236}">
              <a16:creationId xmlns:a16="http://schemas.microsoft.com/office/drawing/2014/main" id="{605A1A08-477F-93D7-7CC8-60E96C3C542F}"/>
            </a:ext>
          </a:extLst>
        </cdr:cNvPr>
        <cdr:cNvSpPr txBox="1"/>
      </cdr:nvSpPr>
      <cdr:spPr>
        <a:xfrm xmlns:a="http://schemas.openxmlformats.org/drawingml/2006/main">
          <a:off x="1142767" y="4319534"/>
          <a:ext cx="664114" cy="338569"/>
        </a:xfrm>
        <a:prstGeom xmlns:a="http://schemas.openxmlformats.org/drawingml/2006/main" prst="rect">
          <a:avLst/>
        </a:prstGeom>
        <a:noFill xmlns:a="http://schemas.openxmlformats.org/drawingml/2006/main"/>
        <a:ln xmlns:a="http://schemas.openxmlformats.org/drawingml/2006/main">
          <a:noFill/>
        </a:ln>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algn="l" defTabSz="914400" rtl="0" eaLnBrk="1" fontAlgn="auto" latinLnBrk="0" hangingPunct="1">
            <a:lnSpc>
              <a:spcPct val="100000"/>
            </a:lnSpc>
            <a:spcBef>
              <a:spcPts val="0"/>
            </a:spcBef>
            <a:spcAft>
              <a:spcPts val="0"/>
            </a:spcAft>
            <a:buClrTx/>
            <a:buSzTx/>
            <a:buFontTx/>
            <a:buNone/>
            <a:tabLst/>
            <a:defRPr sz="1400" b="0" i="0" u="none" strike="noStrike" kern="1200" baseline="0">
              <a:solidFill>
                <a:srgbClr val="000000">
                  <a:lumMod val="65000"/>
                  <a:lumOff val="35000"/>
                </a:srgbClr>
              </a:solidFill>
              <a:latin typeface="+mn-lt"/>
              <a:ea typeface="+mn-ea"/>
              <a:cs typeface="+mn-cs"/>
            </a:defRPr>
          </a:pPr>
          <a:r>
            <a:rPr kumimoji="0" lang="de-DE"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n = 229  </a:t>
          </a:r>
        </a:p>
      </cdr:txBody>
    </cdr:sp>
  </cdr:relSizeAnchor>
  <cdr:relSizeAnchor xmlns:cdr="http://schemas.openxmlformats.org/drawingml/2006/chartDrawing">
    <cdr:from>
      <cdr:x>0.20867</cdr:x>
      <cdr:y>0.40683</cdr:y>
    </cdr:from>
    <cdr:to>
      <cdr:x>0.42963</cdr:x>
      <cdr:y>0.42592</cdr:y>
    </cdr:to>
    <cdr:sp macro="" textlink="">
      <cdr:nvSpPr>
        <cdr:cNvPr id="14" name="Eckige Klammer links 22">
          <a:extLst xmlns:a="http://schemas.openxmlformats.org/drawingml/2006/main">
            <a:ext uri="{FF2B5EF4-FFF2-40B4-BE49-F238E27FC236}">
              <a16:creationId xmlns:a16="http://schemas.microsoft.com/office/drawing/2014/main" id="{2240AC38-937E-4A60-BB13-EC1D598E9636}"/>
            </a:ext>
          </a:extLst>
        </cdr:cNvPr>
        <cdr:cNvSpPr/>
      </cdr:nvSpPr>
      <cdr:spPr>
        <a:xfrm xmlns:a="http://schemas.openxmlformats.org/drawingml/2006/main" rot="5400000">
          <a:off x="2584960" y="1176169"/>
          <a:ext cx="95692" cy="1822782"/>
        </a:xfrm>
        <a:prstGeom xmlns:a="http://schemas.openxmlformats.org/drawingml/2006/main" prst="leftBracket">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tlCol="0" anchor="ct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black"/>
            </a:solidFill>
            <a:effectLst/>
            <a:uLnTx/>
            <a:uFillTx/>
            <a:latin typeface="Calibri" panose="020F0502020204030204"/>
            <a:ea typeface="+mn-ea"/>
            <a:cs typeface="+mn-cs"/>
          </a:endParaRPr>
        </a:p>
      </cdr:txBody>
    </cdr:sp>
  </cdr:relSizeAnchor>
  <cdr:relSizeAnchor xmlns:cdr="http://schemas.openxmlformats.org/drawingml/2006/chartDrawing">
    <cdr:from>
      <cdr:x>0.18909</cdr:x>
      <cdr:y>0.24741</cdr:y>
    </cdr:from>
    <cdr:to>
      <cdr:x>0.65854</cdr:x>
      <cdr:y>0.26171</cdr:y>
    </cdr:to>
    <cdr:sp macro="" textlink="">
      <cdr:nvSpPr>
        <cdr:cNvPr id="15" name="Eckige Klammer links 21">
          <a:extLst xmlns:a="http://schemas.openxmlformats.org/drawingml/2006/main">
            <a:ext uri="{FF2B5EF4-FFF2-40B4-BE49-F238E27FC236}">
              <a16:creationId xmlns:a16="http://schemas.microsoft.com/office/drawing/2014/main" id="{5380E435-43AF-8BCB-54BF-BB81CEF7F4F1}"/>
            </a:ext>
          </a:extLst>
        </cdr:cNvPr>
        <cdr:cNvSpPr/>
      </cdr:nvSpPr>
      <cdr:spPr>
        <a:xfrm xmlns:a="http://schemas.openxmlformats.org/drawingml/2006/main" rot="5400000">
          <a:off x="3460375" y="-660123"/>
          <a:ext cx="71718" cy="3872753"/>
        </a:xfrm>
        <a:prstGeom xmlns:a="http://schemas.openxmlformats.org/drawingml/2006/main" prst="leftBracket">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tlCol="0" anchor="ct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schemeClr val="bg1"/>
            </a:solidFill>
            <a:effectLst/>
            <a:uLnTx/>
            <a:uFillTx/>
            <a:latin typeface="Calibri" panose="020F0502020204030204"/>
            <a:ea typeface="+mn-ea"/>
            <a:cs typeface="+mn-cs"/>
          </a:endParaRPr>
        </a:p>
      </cdr:txBody>
    </cdr:sp>
  </cdr:relSizeAnchor>
  <cdr:relSizeAnchor xmlns:cdr="http://schemas.openxmlformats.org/drawingml/2006/chartDrawing">
    <cdr:from>
      <cdr:x>0.14508</cdr:x>
      <cdr:y>0.81261</cdr:y>
    </cdr:from>
    <cdr:to>
      <cdr:x>0.97442</cdr:x>
      <cdr:y>0.81261</cdr:y>
    </cdr:to>
    <cdr:cxnSp macro="">
      <cdr:nvCxnSpPr>
        <cdr:cNvPr id="18" name="Straight Connector 17">
          <a:extLst xmlns:a="http://schemas.openxmlformats.org/drawingml/2006/main">
            <a:ext uri="{FF2B5EF4-FFF2-40B4-BE49-F238E27FC236}">
              <a16:creationId xmlns:a16="http://schemas.microsoft.com/office/drawing/2014/main" id="{742F284B-07C3-2851-EF4E-70E428216D51}"/>
            </a:ext>
          </a:extLst>
        </cdr:cNvPr>
        <cdr:cNvCxnSpPr/>
      </cdr:nvCxnSpPr>
      <cdr:spPr bwMode="auto">
        <a:xfrm xmlns:a="http://schemas.openxmlformats.org/drawingml/2006/main">
          <a:off x="1139400" y="4074126"/>
          <a:ext cx="6513061" cy="0"/>
        </a:xfrm>
        <a:prstGeom xmlns:a="http://schemas.openxmlformats.org/drawingml/2006/main" prst="line">
          <a:avLst/>
        </a:prstGeom>
        <a:noFill xmlns:a="http://schemas.openxmlformats.org/drawingml/2006/main"/>
        <a:ln xmlns:a="http://schemas.openxmlformats.org/drawingml/2006/main" w="28575" cap="flat" cmpd="sng" algn="ctr">
          <a:solidFill>
            <a:schemeClr val="bg1"/>
          </a:solidFill>
          <a:prstDash val="solid"/>
          <a:round/>
          <a:headEnd type="none" w="med" len="med"/>
          <a:tailEnd type="none" w="med" len="med"/>
        </a:ln>
        <a:effectLst xmlns:a="http://schemas.openxmlformats.org/drawingml/2006/main"/>
      </cdr:spPr>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57066" indent="-291179">
              <a:spcBef>
                <a:spcPct val="30000"/>
              </a:spcBef>
              <a:defRPr sz="1200">
                <a:solidFill>
                  <a:schemeClr val="tx1"/>
                </a:solidFill>
                <a:latin typeface="Arial" panose="020B0604020202020204" pitchFamily="34" charset="0"/>
              </a:defRPr>
            </a:lvl2pPr>
            <a:lvl3pPr marL="1164717" indent="-232943">
              <a:spcBef>
                <a:spcPct val="30000"/>
              </a:spcBef>
              <a:defRPr sz="1200">
                <a:solidFill>
                  <a:schemeClr val="tx1"/>
                </a:solidFill>
                <a:latin typeface="Arial" panose="020B0604020202020204" pitchFamily="34" charset="0"/>
              </a:defRPr>
            </a:lvl3pPr>
            <a:lvl4pPr marL="1630604" indent="-232943">
              <a:spcBef>
                <a:spcPct val="30000"/>
              </a:spcBef>
              <a:defRPr sz="1200">
                <a:solidFill>
                  <a:schemeClr val="tx1"/>
                </a:solidFill>
                <a:latin typeface="Arial" panose="020B0604020202020204" pitchFamily="34" charset="0"/>
              </a:defRPr>
            </a:lvl4pPr>
            <a:lvl5pPr marL="2096491" indent="-232943">
              <a:spcBef>
                <a:spcPct val="30000"/>
              </a:spcBef>
              <a:defRPr sz="1200">
                <a:solidFill>
                  <a:schemeClr val="tx1"/>
                </a:solidFill>
                <a:latin typeface="Arial" panose="020B0604020202020204" pitchFamily="34" charset="0"/>
              </a:defRPr>
            </a:lvl5pPr>
            <a:lvl6pPr marL="2562377" indent="-232943" eaLnBrk="0" fontAlgn="base" hangingPunct="0">
              <a:spcBef>
                <a:spcPct val="30000"/>
              </a:spcBef>
              <a:spcAft>
                <a:spcPct val="0"/>
              </a:spcAft>
              <a:defRPr sz="1200">
                <a:solidFill>
                  <a:schemeClr val="tx1"/>
                </a:solidFill>
                <a:latin typeface="Arial" panose="020B0604020202020204" pitchFamily="34" charset="0"/>
              </a:defRPr>
            </a:lvl6pPr>
            <a:lvl7pPr marL="3028264" indent="-232943" eaLnBrk="0" fontAlgn="base" hangingPunct="0">
              <a:spcBef>
                <a:spcPct val="30000"/>
              </a:spcBef>
              <a:spcAft>
                <a:spcPct val="0"/>
              </a:spcAft>
              <a:defRPr sz="1200">
                <a:solidFill>
                  <a:schemeClr val="tx1"/>
                </a:solidFill>
                <a:latin typeface="Arial" panose="020B0604020202020204" pitchFamily="34" charset="0"/>
              </a:defRPr>
            </a:lvl7pPr>
            <a:lvl8pPr marL="3494151" indent="-232943" eaLnBrk="0" fontAlgn="base" hangingPunct="0">
              <a:spcBef>
                <a:spcPct val="30000"/>
              </a:spcBef>
              <a:spcAft>
                <a:spcPct val="0"/>
              </a:spcAft>
              <a:defRPr sz="1200">
                <a:solidFill>
                  <a:schemeClr val="tx1"/>
                </a:solidFill>
                <a:latin typeface="Arial" panose="020B0604020202020204" pitchFamily="34" charset="0"/>
              </a:defRPr>
            </a:lvl8pPr>
            <a:lvl9pPr marL="3960038" indent="-232943"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31774" rtl="0" eaLnBrk="1" fontAlgn="base" latinLnBrk="0" hangingPunct="1">
              <a:lnSpc>
                <a:spcPct val="100000"/>
              </a:lnSpc>
              <a:spcBef>
                <a:spcPct val="0"/>
              </a:spcBef>
              <a:spcAft>
                <a:spcPct val="0"/>
              </a:spcAft>
              <a:buClrTx/>
              <a:buSzTx/>
              <a:buFontTx/>
              <a:buNone/>
              <a:tabLst/>
              <a:defRPr/>
            </a:pPr>
            <a:fld id="{9B978B31-E2A9-42F9-87A7-58A14B1A990D}"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31774"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85775" y="733425"/>
            <a:ext cx="6505575" cy="3659188"/>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1513222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67831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5502AB2D-6176-4B38-9414-F658D7238B4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577A2DE-C173-4395-83E9-B5734CC76E7E}"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8131" name="Rectangle 2">
            <a:extLst>
              <a:ext uri="{FF2B5EF4-FFF2-40B4-BE49-F238E27FC236}">
                <a16:creationId xmlns:a16="http://schemas.microsoft.com/office/drawing/2014/main" id="{5D3EE2F2-06A0-4DBB-8BC7-788FAD9A36D4}"/>
              </a:ext>
            </a:extLst>
          </p:cNvPr>
          <p:cNvSpPr>
            <a:spLocks noGrp="1" noRot="1" noChangeAspect="1" noChangeArrowheads="1" noTextEdit="1"/>
          </p:cNvSpPr>
          <p:nvPr>
            <p:ph type="sldImg"/>
          </p:nvPr>
        </p:nvSpPr>
        <p:spPr>
          <a:xfrm>
            <a:off x="457200" y="720725"/>
            <a:ext cx="6400800" cy="3600450"/>
          </a:xfrm>
          <a:ln/>
        </p:spPr>
      </p:sp>
      <p:sp>
        <p:nvSpPr>
          <p:cNvPr id="48132" name="Rectangle 3">
            <a:extLst>
              <a:ext uri="{FF2B5EF4-FFF2-40B4-BE49-F238E27FC236}">
                <a16:creationId xmlns:a16="http://schemas.microsoft.com/office/drawing/2014/main" id="{3F67532D-B829-47E5-A03E-FC819CBA403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974886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1L, first line; CIT, chemoimmunotherapy; CLL, chronic lymphocytic leukemia; FCR, </a:t>
            </a:r>
            <a:r>
              <a:rPr lang="en-US" b="0" i="1">
                <a:solidFill>
                  <a:srgbClr val="181E00"/>
                </a:solidFill>
                <a:effectLst/>
                <a:latin typeface="Google Sans"/>
              </a:rPr>
              <a:t>fludarabine/cyclophosphamide/rituximab; mPFS, median progression-free survival; NR, not reached; OS, overall survival;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a:p>
        </p:txBody>
      </p:sp>
    </p:spTree>
    <p:extLst>
      <p:ext uri="{BB962C8B-B14F-4D97-AF65-F5344CB8AC3E}">
        <p14:creationId xmlns:p14="http://schemas.microsoft.com/office/powerpoint/2010/main" val="2701073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1L, first line; AE, adverse event; a-fib, atrial fibrillation; BR, bendamustine/rituximab</a:t>
            </a:r>
            <a:r>
              <a:rPr lang="en-US" sz="1200" i="1"/>
              <a:t>; CLL, chronic lymphocytic leukemia; IR, ibrutinib/rituximab; mOS, median overall survival; mPFS, median progression-free survival; NE, not estimable; NR, not reached; OS, overall survival; PD, progressive disease; PFS, progression-free survival.</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33917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 acalabrutinib; AE, adverse event; BR, bendamustine/rituximab</a:t>
            </a:r>
            <a:r>
              <a:rPr lang="en-US" sz="1200" i="1"/>
              <a:t>; </a:t>
            </a:r>
            <a:r>
              <a:rPr lang="en-US" i="1"/>
              <a:t>Clb, chlorambucil; CIT, chemoimmunotherapy; O, obinutuzumab; NE, not estimable; NR, not reached; PFS, progressive disease; </a:t>
            </a:r>
            <a:r>
              <a:rPr lang="en-US" i="1" err="1"/>
              <a:t>Zanu</a:t>
            </a:r>
            <a:r>
              <a:rPr lang="en-US" i="1"/>
              <a:t>, zanubrutinib</a:t>
            </a:r>
          </a:p>
          <a:p>
            <a:endParaRPr lang="en-US" i="1"/>
          </a:p>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957616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AE, adverse event.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99493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596099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Clb, chlorambucil; NR, not reached; Obin, obinutuzumab; OS, overall survival; PFS, progression-free survival; Ven, venetoclax.</a:t>
            </a:r>
          </a:p>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a:p>
        </p:txBody>
      </p:sp>
    </p:spTree>
    <p:extLst>
      <p:ext uri="{BB962C8B-B14F-4D97-AF65-F5344CB8AC3E}">
        <p14:creationId xmlns:p14="http://schemas.microsoft.com/office/powerpoint/2010/main" val="1765621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sz="1200" b="0" i="1" kern="0">
                <a:solidFill>
                  <a:schemeClr val="bg1"/>
                </a:solidFill>
                <a:latin typeface="Arial" panose="020B0604020202020204" pitchFamily="34" charset="0"/>
                <a:cs typeface="Arial" panose="020B0604020202020204" pitchFamily="34" charset="0"/>
              </a:rPr>
              <a:t>BR, b</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endamustine</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rituximab</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a:t>
            </a:r>
            <a:r>
              <a:rPr lang="en-US" i="1">
                <a:latin typeface="Arial" panose="020B0604020202020204" pitchFamily="34" charset="0"/>
                <a:cs typeface="Arial" panose="020B0604020202020204" pitchFamily="34" charset="0"/>
              </a:rPr>
              <a:t>CIRS, cumulative illness rating scale; </a:t>
            </a:r>
            <a:r>
              <a:rPr lang="en-US" b="0" i="1">
                <a:solidFill>
                  <a:srgbClr val="5F6368"/>
                </a:solidFill>
                <a:effectLst/>
                <a:latin typeface="Arial" panose="020B0604020202020204" pitchFamily="34" charset="0"/>
                <a:cs typeface="Arial" panose="020B0604020202020204" pitchFamily="34" charset="0"/>
              </a:rPr>
              <a:t>CIT, chemoimmunotherapy; CLL, chronic lymphocytic leukemia; CrCl, creatinine clearance; </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FCR, </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fludarabine</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cyclophosphamide</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rituximab</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a:t>
            </a:r>
            <a:r>
              <a:rPr lang="en-US" b="0" i="1">
                <a:solidFill>
                  <a:srgbClr val="5F6368"/>
                </a:solidFill>
                <a:effectLst/>
                <a:latin typeface="Arial" panose="020B0604020202020204" pitchFamily="34" charset="0"/>
                <a:cs typeface="Arial" panose="020B0604020202020204" pitchFamily="34" charset="0"/>
              </a:rPr>
              <a:t>I, ibrutinib; MRD, measurable residual disease; O, obinutuzumab; PFS, progression-free survival; R, rituximab; V, venetoclax.</a:t>
            </a:r>
            <a:endParaRPr lang="en-US" sz="1200" b="0" i="1" u="none" kern="0">
              <a:latin typeface="Arial" panose="020B0604020202020204" pitchFamily="34" charset="0"/>
              <a:cs typeface="Arial" panose="020B0604020202020204" pitchFamily="34" charset="0"/>
            </a:endParaRPr>
          </a:p>
          <a:p>
            <a:pPr>
              <a:spcBef>
                <a:spcPts val="500"/>
              </a:spcBef>
              <a:spcAft>
                <a:spcPct val="0"/>
              </a:spcAft>
              <a:buClr>
                <a:schemeClr val="accent6"/>
              </a:buClr>
              <a:buFont typeface="Wingdings" panose="05000000000000000000" pitchFamily="2" charset="2"/>
              <a:buNone/>
              <a:defRPr/>
            </a:pPr>
            <a:endParaRPr lang="en-US" sz="1200" b="1" u="sng" kern="0">
              <a:latin typeface="Arial" panose="020B0604020202020204" pitchFamily="34" charset="0"/>
              <a:cs typeface="Arial" panose="020B0604020202020204" pitchFamily="34" charset="0"/>
            </a:endParaRPr>
          </a:p>
          <a:p>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FCR, </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fludarabine</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25 mg/m² Days 1-3, </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cyclophosphamide</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250 mg/m² Days 1-3, </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rituximab</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375/500 mg/m</a:t>
            </a:r>
            <a:r>
              <a:rPr kumimoji="0" lang="de-DE" sz="1200" b="0" i="1" u="none" strike="noStrike" kern="0" cap="none" spc="0" normalizeH="0" baseline="30000" noProof="0">
                <a:ln>
                  <a:noFill/>
                </a:ln>
                <a:solidFill>
                  <a:schemeClr val="bg1"/>
                </a:solidFill>
                <a:effectLst/>
                <a:uLnTx/>
                <a:uFillTx/>
                <a:latin typeface="Arial" panose="020B0604020202020204" pitchFamily="34" charset="0"/>
                <a:ea typeface="+mn-ea"/>
                <a:cs typeface="Arial" panose="020B0604020202020204" pitchFamily="34" charset="0"/>
              </a:rPr>
              <a:t>2</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Day 1. </a:t>
            </a:r>
          </a:p>
          <a:p>
            <a:r>
              <a:rPr lang="de-DE" sz="1200" b="0" i="1" kern="0">
                <a:solidFill>
                  <a:schemeClr val="bg1"/>
                </a:solidFill>
                <a:latin typeface="Arial" panose="020B0604020202020204" pitchFamily="34" charset="0"/>
                <a:cs typeface="Arial" panose="020B0604020202020204" pitchFamily="34" charset="0"/>
              </a:rPr>
              <a:t>BR, b</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endamustine</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90 mg/m² Days 1+2, </a:t>
            </a:r>
            <a:r>
              <a:rPr kumimoji="0" lang="de-DE" sz="1200" b="0" i="1" u="none" strike="noStrike" kern="0" cap="none" spc="0" normalizeH="0" baseline="0" noProof="0" err="1">
                <a:ln>
                  <a:noFill/>
                </a:ln>
                <a:solidFill>
                  <a:schemeClr val="bg1"/>
                </a:solidFill>
                <a:effectLst/>
                <a:uLnTx/>
                <a:uFillTx/>
                <a:latin typeface="Arial" panose="020B0604020202020204" pitchFamily="34" charset="0"/>
                <a:ea typeface="+mn-ea"/>
                <a:cs typeface="Arial" panose="020B0604020202020204" pitchFamily="34" charset="0"/>
              </a:rPr>
              <a:t>rituximab</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375/500 mg/m</a:t>
            </a:r>
            <a:r>
              <a:rPr kumimoji="0" lang="de-DE" sz="1200" b="0" i="1" u="none" strike="noStrike" kern="0" cap="none" spc="0" normalizeH="0" baseline="30000" noProof="0">
                <a:ln>
                  <a:noFill/>
                </a:ln>
                <a:solidFill>
                  <a:schemeClr val="bg1"/>
                </a:solidFill>
                <a:effectLst/>
                <a:uLnTx/>
                <a:uFillTx/>
                <a:latin typeface="Arial" panose="020B0604020202020204" pitchFamily="34" charset="0"/>
                <a:ea typeface="+mn-ea"/>
                <a:cs typeface="Arial" panose="020B0604020202020204" pitchFamily="34" charset="0"/>
              </a:rPr>
              <a:t>2</a:t>
            </a:r>
            <a:r>
              <a:rPr kumimoji="0" lang="de-DE" sz="1200" b="0" i="1" u="none" strike="noStrike" kern="0" cap="none" spc="0" normalizeH="0" baseline="0" noProof="0">
                <a:ln>
                  <a:noFill/>
                </a:ln>
                <a:solidFill>
                  <a:schemeClr val="bg1"/>
                </a:solidFill>
                <a:effectLst/>
                <a:uLnTx/>
                <a:uFillTx/>
                <a:latin typeface="Arial" panose="020B0604020202020204" pitchFamily="34" charset="0"/>
                <a:ea typeface="+mn-ea"/>
                <a:cs typeface="Arial" panose="020B0604020202020204" pitchFamily="34" charset="0"/>
              </a:rPr>
              <a:t> Day 1. </a:t>
            </a:r>
            <a:endParaRPr lang="en-US" i="1">
              <a:latin typeface="Arial" panose="020B0604020202020204" pitchFamily="34" charset="0"/>
              <a:cs typeface="Arial" panose="020B0604020202020204" pitchFamily="34" charset="0"/>
            </a:endParaRPr>
          </a:p>
          <a:p>
            <a:endParaRPr lang="en-US"/>
          </a:p>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a:p>
        </p:txBody>
      </p:sp>
    </p:spTree>
    <p:extLst>
      <p:ext uri="{BB962C8B-B14F-4D97-AF65-F5344CB8AC3E}">
        <p14:creationId xmlns:p14="http://schemas.microsoft.com/office/powerpoint/2010/main" val="19915145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b="0" i="1">
                <a:solidFill>
                  <a:srgbClr val="5F6368"/>
                </a:solidFill>
                <a:effectLst/>
                <a:latin typeface="Roboto" panose="02000000000000000000" pitchFamily="2" charset="0"/>
              </a:rPr>
              <a:t>CIT, chemoimmunotherapy; I, ibrutinib; ITT, intention-to-treat; NR, not reached; O, obinutuzumab; PB, peripheral blood; </a:t>
            </a:r>
            <a:r>
              <a:rPr lang="en-US" sz="800" i="1">
                <a:latin typeface="Arial" panose="020B0604020202020204" pitchFamily="34" charset="0"/>
                <a:cs typeface="Arial" panose="020B0604020202020204" pitchFamily="34" charset="0"/>
              </a:rPr>
              <a:t>PFS, progression-free survival; </a:t>
            </a:r>
            <a:r>
              <a:rPr lang="en-US" sz="800" b="0" i="1">
                <a:solidFill>
                  <a:srgbClr val="5F6368"/>
                </a:solidFill>
                <a:effectLst/>
                <a:latin typeface="Roboto" panose="02000000000000000000" pitchFamily="2" charset="0"/>
              </a:rPr>
              <a:t>R, rituximab; </a:t>
            </a:r>
            <a:r>
              <a:rPr lang="en-US" sz="800" i="1">
                <a:latin typeface="Arial" panose="020B0604020202020204" pitchFamily="34" charset="0"/>
                <a:cs typeface="Arial" panose="020B0604020202020204" pitchFamily="34" charset="0"/>
              </a:rPr>
              <a:t>uMRD, </a:t>
            </a:r>
            <a:r>
              <a:rPr lang="en-US" sz="800" i="1" cap="none">
                <a:latin typeface="Arial" panose="020B0604020202020204" pitchFamily="34" charset="0"/>
                <a:cs typeface="Arial" panose="020B0604020202020204" pitchFamily="34" charset="0"/>
              </a:rPr>
              <a:t>of undetectable measurable residual disease; </a:t>
            </a:r>
            <a:r>
              <a:rPr lang="en-US" sz="800" b="0" i="1">
                <a:solidFill>
                  <a:srgbClr val="5F6368"/>
                </a:solidFill>
                <a:effectLst/>
                <a:latin typeface="Roboto" panose="02000000000000000000" pitchFamily="2" charset="0"/>
              </a:rPr>
              <a:t>V, venetoclax.</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142015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FD, fixed duration; </a:t>
            </a:r>
            <a:r>
              <a:rPr lang="en-US" sz="1200" b="0" i="1">
                <a:solidFill>
                  <a:srgbClr val="000000"/>
                </a:solidFill>
                <a:latin typeface="Arial"/>
                <a:cs typeface="+mn-cs"/>
              </a:rPr>
              <a:t>OS, overall survival; PFS, progression-free survival; uMRD, undetectable measurable residual disease.</a:t>
            </a:r>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15048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IN" b="0" i="1">
                <a:solidFill>
                  <a:srgbClr val="212121"/>
                </a:solidFill>
                <a:effectLst/>
                <a:latin typeface="Arial" panose="020B0604020202020204" pitchFamily="34" charset="0"/>
                <a:cs typeface="Arial" panose="020B0604020202020204" pitchFamily="34" charset="0"/>
              </a:rPr>
              <a:t>BR, bendamustine/rituximab; CIT, chemoimmunotherapy; BTKi, BTK inhibitor; </a:t>
            </a:r>
            <a:r>
              <a:rPr lang="en-IN" i="1">
                <a:latin typeface="Arial" panose="020B0604020202020204" pitchFamily="34" charset="0"/>
                <a:cs typeface="Arial" panose="020B0604020202020204" pitchFamily="34" charset="0"/>
              </a:rPr>
              <a:t>FCR, </a:t>
            </a:r>
            <a:r>
              <a:rPr lang="en-IN" b="0" i="1">
                <a:solidFill>
                  <a:srgbClr val="212121"/>
                </a:solidFill>
                <a:effectLst/>
                <a:latin typeface="Arial" panose="020B0604020202020204" pitchFamily="34" charset="0"/>
                <a:cs typeface="Arial" panose="020B0604020202020204" pitchFamily="34" charset="0"/>
              </a:rPr>
              <a:t>fludarabine/cyclophosphamide/rituximab;</a:t>
            </a:r>
            <a:r>
              <a:rPr lang="en-IN" i="1">
                <a:latin typeface="Arial" panose="020B0604020202020204" pitchFamily="34" charset="0"/>
                <a:cs typeface="Arial" panose="020B0604020202020204" pitchFamily="34" charset="0"/>
              </a:rPr>
              <a:t> Obin, obinutuzumab; TLS, tumor lysis syndrome; </a:t>
            </a:r>
            <a:r>
              <a:rPr lang="en-IN" b="0" i="1">
                <a:solidFill>
                  <a:srgbClr val="212121"/>
                </a:solidFill>
                <a:effectLst/>
                <a:latin typeface="Arial" panose="020B0604020202020204" pitchFamily="34" charset="0"/>
                <a:cs typeface="Arial" panose="020B0604020202020204" pitchFamily="34" charset="0"/>
              </a:rPr>
              <a:t>Ven, </a:t>
            </a:r>
            <a:r>
              <a:rPr lang="en-IN" b="0" i="1" err="1">
                <a:solidFill>
                  <a:srgbClr val="212121"/>
                </a:solidFill>
                <a:effectLst/>
                <a:latin typeface="Arial" panose="020B0604020202020204" pitchFamily="34" charset="0"/>
                <a:cs typeface="Arial" panose="020B0604020202020204" pitchFamily="34" charset="0"/>
              </a:rPr>
              <a:t>venetoclax</a:t>
            </a:r>
            <a:r>
              <a:rPr lang="en-IN" b="0" i="1">
                <a:solidFill>
                  <a:srgbClr val="212121"/>
                </a:solidFill>
                <a:effectLst/>
                <a:latin typeface="Arial" panose="020B0604020202020204" pitchFamily="34" charset="0"/>
                <a:cs typeface="Arial" panose="020B0604020202020204" pitchFamily="34" charset="0"/>
              </a:rPr>
              <a: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60514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AE, adverse event; NCCN, National Comprehensive Cancer Network.</a:t>
            </a:r>
          </a:p>
        </p:txBody>
      </p:sp>
      <p:sp>
        <p:nvSpPr>
          <p:cNvPr id="4" name="Slide Number Placeholder 3"/>
          <p:cNvSpPr>
            <a:spLocks noGrp="1"/>
          </p:cNvSpPr>
          <p:nvPr>
            <p:ph type="sldNum" sz="quarter" idx="10"/>
          </p:nvPr>
        </p:nvSpPr>
        <p:spPr/>
        <p:txBody>
          <a:bodyPr/>
          <a:lstStyle/>
          <a:p>
            <a:pPr marL="0" marR="0" lvl="0" indent="0" algn="r" defTabSz="931774" rtl="0" eaLnBrk="1" fontAlgn="base" latinLnBrk="0" hangingPunct="1">
              <a:lnSpc>
                <a:spcPct val="100000"/>
              </a:lnSpc>
              <a:spcBef>
                <a:spcPct val="0"/>
              </a:spcBef>
              <a:spcAft>
                <a:spcPct val="0"/>
              </a:spcAft>
              <a:buClrTx/>
              <a:buSzTx/>
              <a:buFontTx/>
              <a:buNone/>
              <a:tabLst/>
              <a:defRPr/>
            </a:pPr>
            <a:fld id="{8266FB2B-8416-4209-A779-32F6F4DDB777}" type="slidenum">
              <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31774" rtl="0" eaLnBrk="1" fontAlgn="base" latinLnBrk="0" hangingPunct="1">
                <a:lnSpc>
                  <a:spcPct val="100000"/>
                </a:lnSpc>
                <a:spcBef>
                  <a:spcPct val="0"/>
                </a:spcBef>
                <a:spcAft>
                  <a:spcPct val="0"/>
                </a:spcAft>
                <a:buClrTx/>
                <a:buSzTx/>
                <a:buFontTx/>
                <a:buNone/>
                <a:tabLst/>
                <a:defRPr/>
              </a:pPr>
              <a:t>17</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6805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 name="Picture 1" descr="A close-up of a stack of rocks&#10;&#10;Description automatically generated">
            <a:extLst>
              <a:ext uri="{FF2B5EF4-FFF2-40B4-BE49-F238E27FC236}">
                <a16:creationId xmlns:a16="http://schemas.microsoft.com/office/drawing/2014/main" id="{95E1EA29-E76D-3BC6-C8AF-D66A04BC308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0987"/>
          <a:stretch/>
        </p:blipFill>
        <p:spPr>
          <a:xfrm>
            <a:off x="6113929" y="3657600"/>
            <a:ext cx="6078071"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group of women in scrubs looking at a computer screen&#10;&#10;Description automatically generated">
            <a:extLst>
              <a:ext uri="{FF2B5EF4-FFF2-40B4-BE49-F238E27FC236}">
                <a16:creationId xmlns:a16="http://schemas.microsoft.com/office/drawing/2014/main" id="{E69EBCE6-1323-E098-CC9C-BE0189F83F6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0239" b="19551"/>
          <a:stretch/>
        </p:blipFill>
        <p:spPr>
          <a:xfrm>
            <a:off x="6114256" y="3657599"/>
            <a:ext cx="6077741" cy="3200399"/>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4" name="Picture 3" descr="A red and white logo&#10;&#10;Description automatically generated">
            <a:extLst>
              <a:ext uri="{FF2B5EF4-FFF2-40B4-BE49-F238E27FC236}">
                <a16:creationId xmlns:a16="http://schemas.microsoft.com/office/drawing/2014/main" id="{03C270FD-1B88-035C-0490-A0DEE344108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10745" y="244938"/>
            <a:ext cx="744109" cy="869759"/>
          </a:xfrm>
          <a:prstGeom prst="rect">
            <a:avLst/>
          </a:prstGeom>
        </p:spPr>
      </p:pic>
    </p:spTree>
    <p:extLst>
      <p:ext uri="{BB962C8B-B14F-4D97-AF65-F5344CB8AC3E}">
        <p14:creationId xmlns:p14="http://schemas.microsoft.com/office/powerpoint/2010/main" val="2868556019"/>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333444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8" name="Group 7">
            <a:extLst>
              <a:ext uri="{FF2B5EF4-FFF2-40B4-BE49-F238E27FC236}">
                <a16:creationId xmlns:a16="http://schemas.microsoft.com/office/drawing/2014/main" id="{BF0FFF58-4744-BF89-1B77-D06569441F4C}"/>
              </a:ext>
            </a:extLst>
          </p:cNvPr>
          <p:cNvGrpSpPr/>
          <p:nvPr userDrawn="1"/>
        </p:nvGrpSpPr>
        <p:grpSpPr>
          <a:xfrm>
            <a:off x="9639503" y="6287062"/>
            <a:ext cx="2139561" cy="406106"/>
            <a:chOff x="9639503" y="6287062"/>
            <a:chExt cx="2139561" cy="406106"/>
          </a:xfrm>
        </p:grpSpPr>
        <p:grpSp>
          <p:nvGrpSpPr>
            <p:cNvPr id="4" name="Group 3">
              <a:extLst>
                <a:ext uri="{FF2B5EF4-FFF2-40B4-BE49-F238E27FC236}">
                  <a16:creationId xmlns:a16="http://schemas.microsoft.com/office/drawing/2014/main" id="{9778E9B7-4949-28BD-165C-8A19BAED805F}"/>
                </a:ext>
              </a:extLst>
            </p:cNvPr>
            <p:cNvGrpSpPr/>
            <p:nvPr userDrawn="1"/>
          </p:nvGrpSpPr>
          <p:grpSpPr>
            <a:xfrm>
              <a:off x="9639503" y="6298815"/>
              <a:ext cx="1659407" cy="394353"/>
              <a:chOff x="9639503" y="6298815"/>
              <a:chExt cx="1659407"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559498"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userDrawn="1"/>
            </p:nvSpPr>
            <p:spPr bwMode="auto">
              <a:xfrm>
                <a:off x="9639503" y="6375841"/>
                <a:ext cx="9199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a:t>
                </a:r>
                <a:endParaRPr lang="en-US" altLang="en-US" sz="1200" b="0">
                  <a:solidFill>
                    <a:schemeClr val="bg2"/>
                  </a:solidFill>
                  <a:latin typeface="Calibri" panose="020F0502020204030204" pitchFamily="34" charset="0"/>
                </a:endParaRPr>
              </a:p>
            </p:txBody>
          </p:sp>
        </p:grpSp>
        <p:pic>
          <p:nvPicPr>
            <p:cNvPr id="7" name="Picture 6" descr="A red and white logo&#10;&#10;Description automatically generated">
              <a:extLst>
                <a:ext uri="{FF2B5EF4-FFF2-40B4-BE49-F238E27FC236}">
                  <a16:creationId xmlns:a16="http://schemas.microsoft.com/office/drawing/2014/main" id="{E026360A-564F-84AE-5A42-D2F18F25414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41681" y="6287062"/>
              <a:ext cx="337383" cy="394353"/>
            </a:xfrm>
            <a:prstGeom prst="rect">
              <a:avLst/>
            </a:prstGeom>
          </p:spPr>
        </p:pic>
      </p:grpSp>
    </p:spTree>
    <p:extLst>
      <p:ext uri="{BB962C8B-B14F-4D97-AF65-F5344CB8AC3E}">
        <p14:creationId xmlns:p14="http://schemas.microsoft.com/office/powerpoint/2010/main" val="15716272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3" name="Picture 2" descr="A red and white logo&#10;&#10;Description automatically generated">
            <a:extLst>
              <a:ext uri="{FF2B5EF4-FFF2-40B4-BE49-F238E27FC236}">
                <a16:creationId xmlns:a16="http://schemas.microsoft.com/office/drawing/2014/main" id="{389E8CD1-DFE7-C88C-08AD-B3F40F0D2B8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4352" y="5397076"/>
            <a:ext cx="799106" cy="934043"/>
          </a:xfrm>
          <a:prstGeom prst="rect">
            <a:avLst/>
          </a:prstGeom>
        </p:spPr>
      </p:pic>
    </p:spTree>
    <p:extLst>
      <p:ext uri="{BB962C8B-B14F-4D97-AF65-F5344CB8AC3E}">
        <p14:creationId xmlns:p14="http://schemas.microsoft.com/office/powerpoint/2010/main" val="16904319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39385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C717D8F6-56F9-1331-6270-1FDB112EC962}"/>
              </a:ext>
            </a:extLst>
          </p:cNvPr>
          <p:cNvGrpSpPr/>
          <p:nvPr userDrawn="1"/>
        </p:nvGrpSpPr>
        <p:grpSpPr>
          <a:xfrm>
            <a:off x="9639503" y="6287062"/>
            <a:ext cx="2139561" cy="406106"/>
            <a:chOff x="9639503" y="6287062"/>
            <a:chExt cx="2139561" cy="406106"/>
          </a:xfrm>
        </p:grpSpPr>
        <p:grpSp>
          <p:nvGrpSpPr>
            <p:cNvPr id="9" name="Group 8">
              <a:extLst>
                <a:ext uri="{FF2B5EF4-FFF2-40B4-BE49-F238E27FC236}">
                  <a16:creationId xmlns:a16="http://schemas.microsoft.com/office/drawing/2014/main" id="{EF38A286-2097-F490-6A53-DF2214A579BC}"/>
                </a:ext>
              </a:extLst>
            </p:cNvPr>
            <p:cNvGrpSpPr/>
            <p:nvPr userDrawn="1"/>
          </p:nvGrpSpPr>
          <p:grpSpPr>
            <a:xfrm>
              <a:off x="9639503" y="6298815"/>
              <a:ext cx="1659407" cy="394353"/>
              <a:chOff x="9639503" y="6298815"/>
              <a:chExt cx="1659407" cy="394353"/>
            </a:xfrm>
          </p:grpSpPr>
          <p:pic>
            <p:nvPicPr>
              <p:cNvPr id="11" name="Picture 10">
                <a:extLst>
                  <a:ext uri="{FF2B5EF4-FFF2-40B4-BE49-F238E27FC236}">
                    <a16:creationId xmlns:a16="http://schemas.microsoft.com/office/drawing/2014/main" id="{5060196E-F7AF-FE2D-E048-41115640521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559498" y="6298815"/>
                <a:ext cx="739412" cy="394353"/>
              </a:xfrm>
              <a:prstGeom prst="rect">
                <a:avLst/>
              </a:prstGeom>
            </p:spPr>
          </p:pic>
          <p:sp>
            <p:nvSpPr>
              <p:cNvPr id="12" name="Rectangle 11">
                <a:extLst>
                  <a:ext uri="{FF2B5EF4-FFF2-40B4-BE49-F238E27FC236}">
                    <a16:creationId xmlns:a16="http://schemas.microsoft.com/office/drawing/2014/main" id="{335590A3-1FC4-F626-82CE-44A9D91BF852}"/>
                  </a:ext>
                </a:extLst>
              </p:cNvPr>
              <p:cNvSpPr>
                <a:spLocks noChangeArrowheads="1"/>
              </p:cNvSpPr>
              <p:nvPr userDrawn="1"/>
            </p:nvSpPr>
            <p:spPr bwMode="auto">
              <a:xfrm>
                <a:off x="9639503" y="6375841"/>
                <a:ext cx="9199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a:t>
                </a:r>
                <a:endParaRPr lang="en-US" altLang="en-US" sz="1200" b="0">
                  <a:solidFill>
                    <a:schemeClr val="bg2"/>
                  </a:solidFill>
                  <a:latin typeface="Calibri" panose="020F0502020204030204" pitchFamily="34" charset="0"/>
                </a:endParaRPr>
              </a:p>
            </p:txBody>
          </p:sp>
        </p:grpSp>
        <p:pic>
          <p:nvPicPr>
            <p:cNvPr id="10" name="Picture 9" descr="A red and white logo&#10;&#10;Description automatically generated">
              <a:extLst>
                <a:ext uri="{FF2B5EF4-FFF2-40B4-BE49-F238E27FC236}">
                  <a16:creationId xmlns:a16="http://schemas.microsoft.com/office/drawing/2014/main" id="{B1AD64B3-EE28-D82C-208F-60ADB20FA92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41681" y="6287062"/>
              <a:ext cx="337383" cy="394353"/>
            </a:xfrm>
            <a:prstGeom prst="rect">
              <a:avLst/>
            </a:prstGeom>
          </p:spPr>
        </p:pic>
      </p:grpSp>
    </p:spTree>
    <p:extLst>
      <p:ext uri="{BB962C8B-B14F-4D97-AF65-F5344CB8AC3E}">
        <p14:creationId xmlns:p14="http://schemas.microsoft.com/office/powerpoint/2010/main" val="5400951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91292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2" name="Group 1">
            <a:extLst>
              <a:ext uri="{FF2B5EF4-FFF2-40B4-BE49-F238E27FC236}">
                <a16:creationId xmlns:a16="http://schemas.microsoft.com/office/drawing/2014/main" id="{EDBE3CCA-8E1E-97E6-1CB5-86DBCE9ACEDD}"/>
              </a:ext>
            </a:extLst>
          </p:cNvPr>
          <p:cNvGrpSpPr/>
          <p:nvPr userDrawn="1"/>
        </p:nvGrpSpPr>
        <p:grpSpPr>
          <a:xfrm>
            <a:off x="9639503" y="6287062"/>
            <a:ext cx="2139561" cy="406106"/>
            <a:chOff x="9639503" y="6287062"/>
            <a:chExt cx="2139561" cy="406106"/>
          </a:xfrm>
        </p:grpSpPr>
        <p:grpSp>
          <p:nvGrpSpPr>
            <p:cNvPr id="3" name="Group 2">
              <a:extLst>
                <a:ext uri="{FF2B5EF4-FFF2-40B4-BE49-F238E27FC236}">
                  <a16:creationId xmlns:a16="http://schemas.microsoft.com/office/drawing/2014/main" id="{424D84D8-8C24-1287-1640-0772289F9FC6}"/>
                </a:ext>
              </a:extLst>
            </p:cNvPr>
            <p:cNvGrpSpPr/>
            <p:nvPr userDrawn="1"/>
          </p:nvGrpSpPr>
          <p:grpSpPr>
            <a:xfrm>
              <a:off x="9639503" y="6298815"/>
              <a:ext cx="1659407" cy="394353"/>
              <a:chOff x="9639503" y="6298815"/>
              <a:chExt cx="1659407" cy="394353"/>
            </a:xfrm>
          </p:grpSpPr>
          <p:pic>
            <p:nvPicPr>
              <p:cNvPr id="8" name="Picture 7">
                <a:extLst>
                  <a:ext uri="{FF2B5EF4-FFF2-40B4-BE49-F238E27FC236}">
                    <a16:creationId xmlns:a16="http://schemas.microsoft.com/office/drawing/2014/main" id="{B8C32530-0937-7E89-151B-8499AE939D3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559498" y="6298815"/>
                <a:ext cx="739412" cy="394353"/>
              </a:xfrm>
              <a:prstGeom prst="rect">
                <a:avLst/>
              </a:prstGeom>
            </p:spPr>
          </p:pic>
          <p:sp>
            <p:nvSpPr>
              <p:cNvPr id="12" name="Rectangle 11">
                <a:extLst>
                  <a:ext uri="{FF2B5EF4-FFF2-40B4-BE49-F238E27FC236}">
                    <a16:creationId xmlns:a16="http://schemas.microsoft.com/office/drawing/2014/main" id="{22204C83-E530-3810-BBB4-343F1924D3C9}"/>
                  </a:ext>
                </a:extLst>
              </p:cNvPr>
              <p:cNvSpPr>
                <a:spLocks noChangeArrowheads="1"/>
              </p:cNvSpPr>
              <p:nvPr userDrawn="1"/>
            </p:nvSpPr>
            <p:spPr bwMode="auto">
              <a:xfrm>
                <a:off x="9639503" y="6375841"/>
                <a:ext cx="9199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a:t>
                </a:r>
                <a:endParaRPr lang="en-US" altLang="en-US" sz="1200" b="0">
                  <a:solidFill>
                    <a:schemeClr val="bg2"/>
                  </a:solidFill>
                  <a:latin typeface="Calibri" panose="020F0502020204030204" pitchFamily="34" charset="0"/>
                </a:endParaRPr>
              </a:p>
            </p:txBody>
          </p:sp>
        </p:grpSp>
        <p:pic>
          <p:nvPicPr>
            <p:cNvPr id="4" name="Picture 3" descr="A red and white logo&#10;&#10;Description automatically generated">
              <a:extLst>
                <a:ext uri="{FF2B5EF4-FFF2-40B4-BE49-F238E27FC236}">
                  <a16:creationId xmlns:a16="http://schemas.microsoft.com/office/drawing/2014/main" id="{E19B3EB0-4E70-9233-0925-FE36BC41B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41681" y="6287062"/>
              <a:ext cx="337383" cy="394353"/>
            </a:xfrm>
            <a:prstGeom prst="rect">
              <a:avLst/>
            </a:prstGeom>
          </p:spPr>
        </p:pic>
      </p:grpSp>
    </p:spTree>
    <p:extLst>
      <p:ext uri="{BB962C8B-B14F-4D97-AF65-F5344CB8AC3E}">
        <p14:creationId xmlns:p14="http://schemas.microsoft.com/office/powerpoint/2010/main" val="39550429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2882764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6" name="Group 5">
            <a:extLst>
              <a:ext uri="{FF2B5EF4-FFF2-40B4-BE49-F238E27FC236}">
                <a16:creationId xmlns:a16="http://schemas.microsoft.com/office/drawing/2014/main" id="{49088221-65FC-7DCC-532F-394D5BDFA324}"/>
              </a:ext>
            </a:extLst>
          </p:cNvPr>
          <p:cNvGrpSpPr/>
          <p:nvPr userDrawn="1"/>
        </p:nvGrpSpPr>
        <p:grpSpPr>
          <a:xfrm>
            <a:off x="9639503" y="6287062"/>
            <a:ext cx="2139561" cy="406106"/>
            <a:chOff x="9639503" y="6287062"/>
            <a:chExt cx="2139561" cy="406106"/>
          </a:xfrm>
        </p:grpSpPr>
        <p:grpSp>
          <p:nvGrpSpPr>
            <p:cNvPr id="7" name="Group 6">
              <a:extLst>
                <a:ext uri="{FF2B5EF4-FFF2-40B4-BE49-F238E27FC236}">
                  <a16:creationId xmlns:a16="http://schemas.microsoft.com/office/drawing/2014/main" id="{D9287B71-DF35-B417-7359-FEF353BD1D9E}"/>
                </a:ext>
              </a:extLst>
            </p:cNvPr>
            <p:cNvGrpSpPr/>
            <p:nvPr userDrawn="1"/>
          </p:nvGrpSpPr>
          <p:grpSpPr>
            <a:xfrm>
              <a:off x="9639503" y="6298815"/>
              <a:ext cx="1659407" cy="394353"/>
              <a:chOff x="9639503" y="6298815"/>
              <a:chExt cx="1659407" cy="394353"/>
            </a:xfrm>
          </p:grpSpPr>
          <p:pic>
            <p:nvPicPr>
              <p:cNvPr id="9" name="Picture 8">
                <a:extLst>
                  <a:ext uri="{FF2B5EF4-FFF2-40B4-BE49-F238E27FC236}">
                    <a16:creationId xmlns:a16="http://schemas.microsoft.com/office/drawing/2014/main" id="{C7AE18B4-45CA-0239-3E33-FF4E3F77BB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559498" y="6298815"/>
                <a:ext cx="739412" cy="394353"/>
              </a:xfrm>
              <a:prstGeom prst="rect">
                <a:avLst/>
              </a:prstGeom>
            </p:spPr>
          </p:pic>
          <p:sp>
            <p:nvSpPr>
              <p:cNvPr id="10" name="Rectangle 9">
                <a:extLst>
                  <a:ext uri="{FF2B5EF4-FFF2-40B4-BE49-F238E27FC236}">
                    <a16:creationId xmlns:a16="http://schemas.microsoft.com/office/drawing/2014/main" id="{07526E81-F61C-2DAC-415C-BE4A1C266F80}"/>
                  </a:ext>
                </a:extLst>
              </p:cNvPr>
              <p:cNvSpPr>
                <a:spLocks noChangeArrowheads="1"/>
              </p:cNvSpPr>
              <p:nvPr userDrawn="1"/>
            </p:nvSpPr>
            <p:spPr bwMode="auto">
              <a:xfrm>
                <a:off x="9639503" y="6375841"/>
                <a:ext cx="9199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a:t>
                </a:r>
                <a:endParaRPr lang="en-US" altLang="en-US" sz="1200" b="0">
                  <a:solidFill>
                    <a:schemeClr val="bg2"/>
                  </a:solidFill>
                  <a:latin typeface="Calibri" panose="020F0502020204030204" pitchFamily="34" charset="0"/>
                </a:endParaRPr>
              </a:p>
            </p:txBody>
          </p:sp>
        </p:grpSp>
        <p:pic>
          <p:nvPicPr>
            <p:cNvPr id="8" name="Picture 7" descr="A red and white logo&#10;&#10;Description automatically generated">
              <a:extLst>
                <a:ext uri="{FF2B5EF4-FFF2-40B4-BE49-F238E27FC236}">
                  <a16:creationId xmlns:a16="http://schemas.microsoft.com/office/drawing/2014/main" id="{ABE28151-35D7-23AB-BF2D-21E3B9564D1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41681" y="6287062"/>
              <a:ext cx="337383" cy="394353"/>
            </a:xfrm>
            <a:prstGeom prst="rect">
              <a:avLst/>
            </a:prstGeom>
          </p:spPr>
        </p:pic>
      </p:grpSp>
    </p:spTree>
    <p:extLst>
      <p:ext uri="{BB962C8B-B14F-4D97-AF65-F5344CB8AC3E}">
        <p14:creationId xmlns:p14="http://schemas.microsoft.com/office/powerpoint/2010/main" val="21312953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5345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1F5A474-858E-4BA3-C93A-8FF81FD58F43}"/>
              </a:ext>
            </a:extLst>
          </p:cNvPr>
          <p:cNvGrpSpPr/>
          <p:nvPr userDrawn="1"/>
        </p:nvGrpSpPr>
        <p:grpSpPr>
          <a:xfrm>
            <a:off x="9639503" y="6287062"/>
            <a:ext cx="2139561" cy="406106"/>
            <a:chOff x="9639503" y="6287062"/>
            <a:chExt cx="2139561" cy="406106"/>
          </a:xfrm>
        </p:grpSpPr>
        <p:grpSp>
          <p:nvGrpSpPr>
            <p:cNvPr id="6" name="Group 5">
              <a:extLst>
                <a:ext uri="{FF2B5EF4-FFF2-40B4-BE49-F238E27FC236}">
                  <a16:creationId xmlns:a16="http://schemas.microsoft.com/office/drawing/2014/main" id="{95686824-616F-C591-D1BE-8BDD5FB841F7}"/>
                </a:ext>
              </a:extLst>
            </p:cNvPr>
            <p:cNvGrpSpPr/>
            <p:nvPr userDrawn="1"/>
          </p:nvGrpSpPr>
          <p:grpSpPr>
            <a:xfrm>
              <a:off x="9639503" y="6298815"/>
              <a:ext cx="1659407" cy="394353"/>
              <a:chOff x="9639503" y="6298815"/>
              <a:chExt cx="1659407" cy="394353"/>
            </a:xfrm>
          </p:grpSpPr>
          <p:pic>
            <p:nvPicPr>
              <p:cNvPr id="8" name="Picture 7">
                <a:extLst>
                  <a:ext uri="{FF2B5EF4-FFF2-40B4-BE49-F238E27FC236}">
                    <a16:creationId xmlns:a16="http://schemas.microsoft.com/office/drawing/2014/main" id="{15B4ED6A-D850-9F5A-A7AA-BEEF1BE851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559498" y="6298815"/>
                <a:ext cx="739412" cy="394353"/>
              </a:xfrm>
              <a:prstGeom prst="rect">
                <a:avLst/>
              </a:prstGeom>
            </p:spPr>
          </p:pic>
          <p:sp>
            <p:nvSpPr>
              <p:cNvPr id="9" name="Rectangle 8">
                <a:extLst>
                  <a:ext uri="{FF2B5EF4-FFF2-40B4-BE49-F238E27FC236}">
                    <a16:creationId xmlns:a16="http://schemas.microsoft.com/office/drawing/2014/main" id="{CCC6F8DA-D718-F906-73E8-921F9C5CA9DC}"/>
                  </a:ext>
                </a:extLst>
              </p:cNvPr>
              <p:cNvSpPr>
                <a:spLocks noChangeArrowheads="1"/>
              </p:cNvSpPr>
              <p:nvPr userDrawn="1"/>
            </p:nvSpPr>
            <p:spPr bwMode="auto">
              <a:xfrm>
                <a:off x="9639503" y="6375841"/>
                <a:ext cx="9199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a:t>
                </a:r>
                <a:endParaRPr lang="en-US" altLang="en-US" sz="1200" b="0">
                  <a:solidFill>
                    <a:schemeClr val="bg2"/>
                  </a:solidFill>
                  <a:latin typeface="Calibri" panose="020F0502020204030204" pitchFamily="34" charset="0"/>
                </a:endParaRPr>
              </a:p>
            </p:txBody>
          </p:sp>
        </p:grpSp>
        <p:pic>
          <p:nvPicPr>
            <p:cNvPr id="7" name="Picture 6" descr="A red and white logo&#10;&#10;Description automatically generated">
              <a:extLst>
                <a:ext uri="{FF2B5EF4-FFF2-40B4-BE49-F238E27FC236}">
                  <a16:creationId xmlns:a16="http://schemas.microsoft.com/office/drawing/2014/main" id="{4D3688FC-94BE-76B3-22CF-FD5990F90DF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41681" y="6287062"/>
              <a:ext cx="337383" cy="394353"/>
            </a:xfrm>
            <a:prstGeom prst="rect">
              <a:avLst/>
            </a:prstGeom>
          </p:spPr>
        </p:pic>
      </p:grpSp>
    </p:spTree>
    <p:extLst>
      <p:ext uri="{BB962C8B-B14F-4D97-AF65-F5344CB8AC3E}">
        <p14:creationId xmlns:p14="http://schemas.microsoft.com/office/powerpoint/2010/main" val="23604162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4" name="Picture 3" descr="A red and white logo&#10;&#10;Description automatically generated">
            <a:extLst>
              <a:ext uri="{FF2B5EF4-FFF2-40B4-BE49-F238E27FC236}">
                <a16:creationId xmlns:a16="http://schemas.microsoft.com/office/drawing/2014/main" id="{20FF1CB1-9DE7-6FBD-17C9-C7CFD8B65D1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761205" y="5397076"/>
            <a:ext cx="799106" cy="934043"/>
          </a:xfrm>
          <a:prstGeom prst="rect">
            <a:avLst/>
          </a:prstGeom>
        </p:spPr>
      </p:pic>
    </p:spTree>
    <p:extLst>
      <p:ext uri="{BB962C8B-B14F-4D97-AF65-F5344CB8AC3E}">
        <p14:creationId xmlns:p14="http://schemas.microsoft.com/office/powerpoint/2010/main" val="3840680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633119"/>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 id="2147484680" r:id="rId12"/>
    <p:sldLayoutId id="214748468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tags" Target="../tags/tag6.xml"/><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0.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0.xml"/><Relationship Id="rId1" Type="http://schemas.openxmlformats.org/officeDocument/2006/relationships/tags" Target="../tags/tag12.xml"/><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15.xml"/><Relationship Id="rId7" Type="http://schemas.openxmlformats.org/officeDocument/2006/relationships/image" Target="../media/image10.png"/><Relationship Id="rId2" Type="http://schemas.openxmlformats.org/officeDocument/2006/relationships/slideLayout" Target="../slideLayouts/slideLayout10.xml"/><Relationship Id="rId1" Type="http://schemas.openxmlformats.org/officeDocument/2006/relationships/tags" Target="../tags/tag14.xml"/><Relationship Id="rId6" Type="http://schemas.openxmlformats.org/officeDocument/2006/relationships/image" Target="../media/image9.pn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hyperlink" Target="http://www.clinicaloptions.com/immuneAEtool" TargetMode="External"/><Relationship Id="rId9"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6.xml"/><Relationship Id="rId1" Type="http://schemas.openxmlformats.org/officeDocument/2006/relationships/slideLayout" Target="../slideLayouts/slideLayout26.xml"/><Relationship Id="rId4" Type="http://schemas.openxmlformats.org/officeDocument/2006/relationships/hyperlink" Target="https://clinicaloptions.com/CLL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a:xfrm>
            <a:off x="609600" y="1600200"/>
            <a:ext cx="11264901" cy="2057400"/>
          </a:xfrm>
        </p:spPr>
        <p:txBody>
          <a:bodyPr>
            <a:normAutofit/>
          </a:bodyPr>
          <a:lstStyle/>
          <a:p>
            <a:r>
              <a:rPr lang="en-US" altLang="en-US" sz="4000"/>
              <a:t>Individualizing CLL Therapy: Frontline Treatment</a:t>
            </a:r>
            <a:endParaRPr lang="en-US" altLang="en-US"/>
          </a:p>
        </p:txBody>
      </p:sp>
      <p:sp>
        <p:nvSpPr>
          <p:cNvPr id="4" name="Text Box 19">
            <a:extLst>
              <a:ext uri="{FF2B5EF4-FFF2-40B4-BE49-F238E27FC236}">
                <a16:creationId xmlns:a16="http://schemas.microsoft.com/office/drawing/2014/main" id="{B6561A59-EF57-8D9A-C86D-107A11F729DD}"/>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Provided by Clinical Care Options, LLC in partnership with CLL Society.</a:t>
            </a:r>
          </a:p>
        </p:txBody>
      </p:sp>
      <p:sp>
        <p:nvSpPr>
          <p:cNvPr id="5" name="Text Box 21">
            <a:extLst>
              <a:ext uri="{FF2B5EF4-FFF2-40B4-BE49-F238E27FC236}">
                <a16:creationId xmlns:a16="http://schemas.microsoft.com/office/drawing/2014/main" id="{780BA318-E718-346B-D4EF-91746136E2C2}"/>
              </a:ext>
            </a:extLst>
          </p:cNvPr>
          <p:cNvSpPr txBox="1">
            <a:spLocks noChangeArrowheads="1"/>
          </p:cNvSpPr>
          <p:nvPr/>
        </p:nvSpPr>
        <p:spPr bwMode="auto">
          <a:xfrm>
            <a:off x="435015" y="6190149"/>
            <a:ext cx="4479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Inc.; AstraZeneca; </a:t>
            </a:r>
            <a:r>
              <a:rPr kumimoji="0" lang="en-US" sz="1200" b="0" i="0" u="none" strike="noStrike" kern="1200" cap="none" spc="0" normalizeH="0" baseline="0" noProof="0" err="1">
                <a:ln>
                  <a:noFill/>
                </a:ln>
                <a:solidFill>
                  <a:srgbClr val="000000"/>
                </a:solidFill>
                <a:effectLst/>
                <a:uLnTx/>
                <a:uFillTx/>
                <a:latin typeface="Calibri" panose="020F0502020204030204" pitchFamily="34" charset="0"/>
                <a:ea typeface="+mn-ea"/>
                <a:cs typeface="Arial" panose="020B0604020202020204" pitchFamily="34" charset="0"/>
              </a:rPr>
              <a:t>Beigene</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Ltd.; and Bristol Myers Squibb.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a:t>Faculty</a:t>
            </a:r>
          </a:p>
        </p:txBody>
      </p:sp>
      <p:sp>
        <p:nvSpPr>
          <p:cNvPr id="6" name="Rectangle 3">
            <a:extLst>
              <a:ext uri="{FF2B5EF4-FFF2-40B4-BE49-F238E27FC236}">
                <a16:creationId xmlns:a16="http://schemas.microsoft.com/office/drawing/2014/main" id="{B98F30B0-EEF1-42FE-9069-E4F3DF0A136E}"/>
              </a:ext>
            </a:extLst>
          </p:cNvPr>
          <p:cNvSpPr>
            <a:spLocks noGrp="1" noChangeArrowheads="1"/>
          </p:cNvSpPr>
          <p:nvPr>
            <p:ph sz="half" idx="1"/>
          </p:nvPr>
        </p:nvSpPr>
        <p:spPr>
          <a:xfrm>
            <a:off x="6096000" y="1497851"/>
            <a:ext cx="5309278" cy="4678738"/>
          </a:xfrm>
        </p:spPr>
        <p:txBody>
          <a:bodyPr/>
          <a:lstStyle/>
          <a:p>
            <a:pPr marL="0" marR="0" indent="0">
              <a:spcBef>
                <a:spcPts val="0"/>
              </a:spcBef>
              <a:spcAft>
                <a:spcPts val="0"/>
              </a:spcAft>
              <a:buNone/>
            </a:pPr>
            <a:r>
              <a:rPr lang="en-US" sz="2400" b="1">
                <a:solidFill>
                  <a:schemeClr val="accent3"/>
                </a:solidFill>
              </a:rPr>
              <a:t>Shuo Ma, MD, PhD</a:t>
            </a:r>
            <a:br>
              <a:rPr lang="en-US" sz="2400"/>
            </a:br>
            <a:r>
              <a:rPr lang="en-US" sz="2200" b="0" i="0">
                <a:solidFill>
                  <a:srgbClr val="181818"/>
                </a:solidFill>
                <a:effectLst/>
                <a:cs typeface="Calibri" panose="020F0502020204030204" pitchFamily="34" charset="0"/>
              </a:rPr>
              <a:t>Professor of Medicine</a:t>
            </a:r>
            <a:br>
              <a:rPr lang="en-US" sz="2200" b="0" i="0">
                <a:solidFill>
                  <a:srgbClr val="181818"/>
                </a:solidFill>
                <a:effectLst/>
                <a:cs typeface="Calibri" panose="020F0502020204030204" pitchFamily="34" charset="0"/>
              </a:rPr>
            </a:br>
            <a:r>
              <a:rPr lang="en-US" sz="2200" b="0" i="0">
                <a:solidFill>
                  <a:srgbClr val="181818"/>
                </a:solidFill>
                <a:effectLst/>
                <a:cs typeface="Calibri" panose="020F0502020204030204" pitchFamily="34" charset="0"/>
              </a:rPr>
              <a:t>Division of Hematology-Oncology</a:t>
            </a:r>
            <a:br>
              <a:rPr lang="en-US" sz="2200" b="0" i="0">
                <a:solidFill>
                  <a:srgbClr val="181818"/>
                </a:solidFill>
                <a:effectLst/>
                <a:cs typeface="Calibri" panose="020F0502020204030204" pitchFamily="34" charset="0"/>
              </a:rPr>
            </a:br>
            <a:r>
              <a:rPr lang="en-US" sz="2200" b="0" i="0">
                <a:solidFill>
                  <a:srgbClr val="181818"/>
                </a:solidFill>
                <a:effectLst/>
                <a:cs typeface="Calibri" panose="020F0502020204030204" pitchFamily="34" charset="0"/>
              </a:rPr>
              <a:t>Department of Medicine</a:t>
            </a:r>
            <a:br>
              <a:rPr lang="en-US" sz="2200" b="0" i="0">
                <a:solidFill>
                  <a:srgbClr val="181818"/>
                </a:solidFill>
                <a:effectLst/>
                <a:cs typeface="Calibri" panose="020F0502020204030204" pitchFamily="34" charset="0"/>
              </a:rPr>
            </a:br>
            <a:r>
              <a:rPr lang="en-US" sz="2200" b="0" i="0">
                <a:solidFill>
                  <a:srgbClr val="181818"/>
                </a:solidFill>
                <a:effectLst/>
                <a:cs typeface="Calibri" panose="020F0502020204030204" pitchFamily="34" charset="0"/>
              </a:rPr>
              <a:t>Robert H. Lurie Comprehensive Cancer Center</a:t>
            </a:r>
            <a:br>
              <a:rPr lang="en-US" sz="2200" b="0" i="0">
                <a:solidFill>
                  <a:srgbClr val="181818"/>
                </a:solidFill>
                <a:effectLst/>
                <a:cs typeface="Calibri" panose="020F0502020204030204" pitchFamily="34" charset="0"/>
              </a:rPr>
            </a:br>
            <a:r>
              <a:rPr lang="en-US" sz="2200" b="0" i="0">
                <a:solidFill>
                  <a:srgbClr val="181818"/>
                </a:solidFill>
                <a:effectLst/>
                <a:cs typeface="Calibri" panose="020F0502020204030204" pitchFamily="34" charset="0"/>
              </a:rPr>
              <a:t>Northwestern University </a:t>
            </a:r>
            <a:br>
              <a:rPr lang="en-US" sz="2200" b="0" i="0">
                <a:solidFill>
                  <a:srgbClr val="181818"/>
                </a:solidFill>
                <a:effectLst/>
                <a:cs typeface="Calibri" panose="020F0502020204030204" pitchFamily="34" charset="0"/>
              </a:rPr>
            </a:br>
            <a:r>
              <a:rPr lang="en-US" sz="2200" b="0" i="0">
                <a:solidFill>
                  <a:srgbClr val="181818"/>
                </a:solidFill>
                <a:effectLst/>
                <a:cs typeface="Calibri" panose="020F0502020204030204" pitchFamily="34" charset="0"/>
              </a:rPr>
              <a:t>Feinberg School of Medicine</a:t>
            </a:r>
            <a:br>
              <a:rPr lang="en-US" sz="2200" b="0" i="0">
                <a:solidFill>
                  <a:srgbClr val="181818"/>
                </a:solidFill>
                <a:effectLst/>
                <a:cs typeface="Calibri" panose="020F0502020204030204" pitchFamily="34" charset="0"/>
              </a:rPr>
            </a:br>
            <a:r>
              <a:rPr lang="en-US" sz="2200" b="0" i="0">
                <a:solidFill>
                  <a:srgbClr val="181818"/>
                </a:solidFill>
                <a:effectLst/>
                <a:cs typeface="Calibri" panose="020F0502020204030204" pitchFamily="34" charset="0"/>
              </a:rPr>
              <a:t>Chicago, Illinois</a:t>
            </a:r>
            <a:endParaRPr lang="en-US" sz="2200">
              <a:cs typeface="Calibri" panose="020F0502020204030204" pitchFamily="34" charset="0"/>
            </a:endParaRPr>
          </a:p>
        </p:txBody>
      </p:sp>
      <p:sp>
        <p:nvSpPr>
          <p:cNvPr id="8" name="Content Placeholder 1">
            <a:extLst>
              <a:ext uri="{FF2B5EF4-FFF2-40B4-BE49-F238E27FC236}">
                <a16:creationId xmlns:a16="http://schemas.microsoft.com/office/drawing/2014/main" id="{DE0FBF35-322F-4331-80E8-E6637496B24D}"/>
              </a:ext>
            </a:extLst>
          </p:cNvPr>
          <p:cNvSpPr>
            <a:spLocks noGrp="1"/>
          </p:cNvSpPr>
          <p:nvPr>
            <p:ph sz="half" idx="2"/>
          </p:nvPr>
        </p:nvSpPr>
        <p:spPr>
          <a:xfrm>
            <a:off x="585701" y="1497851"/>
            <a:ext cx="5229570" cy="4679462"/>
          </a:xfrm>
        </p:spPr>
        <p:txBody>
          <a:bodyPr/>
          <a:lstStyle/>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altLang="en-US" sz="2400" b="1" u="none" strike="noStrike" kern="0" cap="none" spc="0" normalizeH="0" baseline="0" noProof="0">
                <a:ln>
                  <a:noFill/>
                </a:ln>
                <a:solidFill>
                  <a:srgbClr val="E1471D"/>
                </a:solidFill>
                <a:effectLst/>
                <a:uLnTx/>
                <a:uFillTx/>
              </a:rPr>
              <a:t>Jeremy S. Abramson, MD, MMSc</a:t>
            </a:r>
            <a:br>
              <a:rPr kumimoji="0" lang="en-US" altLang="en-US" sz="2400" b="1" u="none" strike="noStrike" kern="0" cap="none" spc="0" normalizeH="0" baseline="0" noProof="0">
                <a:ln>
                  <a:noFill/>
                </a:ln>
                <a:solidFill>
                  <a:srgbClr val="E1471D"/>
                </a:solidFill>
                <a:effectLst/>
                <a:uLnTx/>
                <a:uFillTx/>
              </a:rPr>
            </a:br>
            <a:r>
              <a:rPr lang="en-US" altLang="en-US" sz="2200">
                <a:solidFill>
                  <a:srgbClr val="000000"/>
                </a:solidFill>
              </a:rPr>
              <a:t>Director, Center for Lymphoma</a:t>
            </a:r>
            <a:br>
              <a:rPr lang="en-US" altLang="en-US" sz="2200">
                <a:solidFill>
                  <a:srgbClr val="000000"/>
                </a:solidFill>
              </a:rPr>
            </a:br>
            <a:r>
              <a:rPr lang="en-US" altLang="en-US" sz="2200">
                <a:solidFill>
                  <a:srgbClr val="000000"/>
                </a:solidFill>
              </a:rPr>
              <a:t>Massachusetts General Hospital</a:t>
            </a:r>
            <a:br>
              <a:rPr lang="en-US" altLang="en-US" sz="2200">
                <a:solidFill>
                  <a:srgbClr val="000000"/>
                </a:solidFill>
              </a:rPr>
            </a:br>
            <a:r>
              <a:rPr lang="en-US" altLang="en-US" sz="2200">
                <a:solidFill>
                  <a:srgbClr val="000000"/>
                </a:solidFill>
              </a:rPr>
              <a:t>Associate Professor of Medicine</a:t>
            </a:r>
            <a:br>
              <a:rPr lang="en-US" altLang="en-US" sz="2200">
                <a:solidFill>
                  <a:srgbClr val="000000"/>
                </a:solidFill>
              </a:rPr>
            </a:br>
            <a:r>
              <a:rPr lang="en-US" altLang="en-US" sz="2200">
                <a:solidFill>
                  <a:srgbClr val="000000"/>
                </a:solidFill>
              </a:rPr>
              <a:t>Harvard Medical School</a:t>
            </a:r>
            <a:br>
              <a:rPr lang="en-US" altLang="en-US" sz="2200">
                <a:solidFill>
                  <a:srgbClr val="000000"/>
                </a:solidFill>
              </a:rPr>
            </a:br>
            <a:r>
              <a:rPr lang="en-US" altLang="en-US" sz="2200">
                <a:solidFill>
                  <a:srgbClr val="000000"/>
                </a:solidFill>
              </a:rPr>
              <a:t>Boston, Massachusetts</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lang="en-US" altLang="en-US" sz="2400">
              <a:solidFill>
                <a:srgbClr val="000000"/>
              </a:solidFill>
            </a:endParaRPr>
          </a:p>
          <a:p>
            <a:pPr marL="0" indent="0">
              <a:spcBef>
                <a:spcPts val="0"/>
              </a:spcBef>
              <a:spcAft>
                <a:spcPts val="0"/>
              </a:spcAft>
              <a:buClr>
                <a:srgbClr val="000000"/>
              </a:buClr>
              <a:buNone/>
              <a:defRPr/>
            </a:pPr>
            <a:r>
              <a:rPr lang="en-US" sz="2400" b="1">
                <a:solidFill>
                  <a:schemeClr val="accent3"/>
                </a:solidFill>
              </a:rPr>
              <a:t>Farrukh Awan, MD</a:t>
            </a:r>
            <a:br>
              <a:rPr lang="en-US" sz="2400"/>
            </a:br>
            <a:r>
              <a:rPr lang="en-US" sz="2200">
                <a:effectLst/>
                <a:ea typeface="Times New Roman" panose="02020603050405020304" pitchFamily="18" charset="0"/>
                <a:cs typeface="Calibri" panose="020F0502020204030204" pitchFamily="34" charset="0"/>
              </a:rPr>
              <a:t>Professor of Internal Medicine</a:t>
            </a:r>
            <a:br>
              <a:rPr lang="en-US" sz="2200">
                <a:effectLst/>
                <a:ea typeface="Times New Roman" panose="02020603050405020304" pitchFamily="18" charset="0"/>
                <a:cs typeface="Calibri" panose="020F0502020204030204" pitchFamily="34" charset="0"/>
              </a:rPr>
            </a:br>
            <a:r>
              <a:rPr lang="en-US" sz="2200">
                <a:effectLst/>
                <a:ea typeface="Times New Roman" panose="02020603050405020304" pitchFamily="18" charset="0"/>
                <a:cs typeface="Calibri" panose="020F0502020204030204" pitchFamily="34" charset="0"/>
              </a:rPr>
              <a:t>Director of Lymphoid Malignancies Program</a:t>
            </a:r>
            <a:br>
              <a:rPr lang="en-US" sz="2200">
                <a:effectLst/>
                <a:ea typeface="Times New Roman" panose="02020603050405020304" pitchFamily="18" charset="0"/>
                <a:cs typeface="Calibri" panose="020F0502020204030204" pitchFamily="34" charset="0"/>
              </a:rPr>
            </a:br>
            <a:r>
              <a:rPr lang="en-US" sz="2200">
                <a:effectLst/>
                <a:ea typeface="Times New Roman" panose="02020603050405020304" pitchFamily="18" charset="0"/>
                <a:cs typeface="Calibri" panose="020F0502020204030204" pitchFamily="34" charset="0"/>
              </a:rPr>
              <a:t>Harold C. Simmons Comprehensive Cancer Center</a:t>
            </a:r>
            <a:br>
              <a:rPr lang="en-US" sz="2200">
                <a:effectLst/>
                <a:ea typeface="Times New Roman" panose="02020603050405020304" pitchFamily="18" charset="0"/>
                <a:cs typeface="Calibri" panose="020F0502020204030204" pitchFamily="34" charset="0"/>
              </a:rPr>
            </a:br>
            <a:r>
              <a:rPr lang="en-US" sz="2200">
                <a:effectLst/>
                <a:ea typeface="Times New Roman" panose="02020603050405020304" pitchFamily="18" charset="0"/>
                <a:cs typeface="Calibri" panose="020F0502020204030204" pitchFamily="34" charset="0"/>
              </a:rPr>
              <a:t>University of Texas Southwestern Medical Center</a:t>
            </a:r>
            <a:br>
              <a:rPr lang="en-US" sz="2200">
                <a:effectLst/>
                <a:ea typeface="Times New Roman" panose="02020603050405020304" pitchFamily="18" charset="0"/>
                <a:cs typeface="Calibri" panose="020F0502020204030204" pitchFamily="34" charset="0"/>
              </a:rPr>
            </a:br>
            <a:r>
              <a:rPr lang="en-US" sz="2200">
                <a:effectLst/>
                <a:ea typeface="Times New Roman" panose="02020603050405020304" pitchFamily="18" charset="0"/>
                <a:cs typeface="Calibri" panose="020F0502020204030204" pitchFamily="34" charset="0"/>
              </a:rPr>
              <a:t>Dallas, Texas</a:t>
            </a:r>
            <a:endParaRPr lang="en-US" altLang="en-US" sz="2200">
              <a:highlight>
                <a:srgbClr val="FFFF00"/>
              </a:highlight>
              <a:cs typeface="Calibri" panose="020F0502020204030204" pitchFamily="34" charset="0"/>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lang="en-US" sz="2400"/>
          </a:p>
        </p:txBody>
      </p:sp>
    </p:spTree>
    <p:custDataLst>
      <p:tags r:id="rId1"/>
    </p:custDataLst>
    <p:extLst>
      <p:ext uri="{BB962C8B-B14F-4D97-AF65-F5344CB8AC3E}">
        <p14:creationId xmlns:p14="http://schemas.microsoft.com/office/powerpoint/2010/main" val="708067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6AB69-3866-48B0-9EBE-FA6D04709E78}"/>
              </a:ext>
            </a:extLst>
          </p:cNvPr>
          <p:cNvSpPr>
            <a:spLocks noGrp="1"/>
          </p:cNvSpPr>
          <p:nvPr>
            <p:ph type="title"/>
          </p:nvPr>
        </p:nvSpPr>
        <p:spPr/>
        <p:txBody>
          <a:bodyPr/>
          <a:lstStyle/>
          <a:p>
            <a:r>
              <a:rPr lang="en-US"/>
              <a:t>Faculty Disclosures</a:t>
            </a:r>
          </a:p>
        </p:txBody>
      </p:sp>
      <p:sp>
        <p:nvSpPr>
          <p:cNvPr id="3" name="Content Placeholder 2">
            <a:extLst>
              <a:ext uri="{FF2B5EF4-FFF2-40B4-BE49-F238E27FC236}">
                <a16:creationId xmlns:a16="http://schemas.microsoft.com/office/drawing/2014/main" id="{808C3A49-5C5D-4A81-9D3F-CE25BD009A16}"/>
              </a:ext>
            </a:extLst>
          </p:cNvPr>
          <p:cNvSpPr>
            <a:spLocks noGrp="1"/>
          </p:cNvSpPr>
          <p:nvPr>
            <p:ph idx="1"/>
          </p:nvPr>
        </p:nvSpPr>
        <p:spPr/>
        <p:txBody>
          <a:bodyPr/>
          <a:lstStyle/>
          <a:p>
            <a:pPr marL="0" indent="0">
              <a:buClr>
                <a:schemeClr val="accent6"/>
              </a:buClr>
              <a:buNone/>
              <a:defRPr/>
            </a:pPr>
            <a:r>
              <a:rPr lang="en-US" sz="2400" b="1" i="0">
                <a:solidFill>
                  <a:srgbClr val="E1471D"/>
                </a:solidFill>
                <a:effectLst/>
                <a:cs typeface="Calibri" panose="020F0502020204030204" pitchFamily="34" charset="0"/>
              </a:rPr>
              <a:t>Jeremy S. Abramson, MD, MMSc: </a:t>
            </a:r>
            <a:r>
              <a:rPr lang="en-US" sz="2400" b="0" i="1">
                <a:solidFill>
                  <a:srgbClr val="181818"/>
                </a:solidFill>
                <a:effectLst/>
                <a:cs typeface="Calibri" panose="020F0502020204030204" pitchFamily="34" charset="0"/>
              </a:rPr>
              <a:t>consultant/advisor/speaker: </a:t>
            </a:r>
            <a:r>
              <a:rPr lang="en-US" sz="2400" b="0" i="0">
                <a:solidFill>
                  <a:srgbClr val="181818"/>
                </a:solidFill>
                <a:effectLst/>
                <a:cs typeface="Calibri" panose="020F0502020204030204" pitchFamily="34" charset="0"/>
              </a:rPr>
              <a:t>AbbVie, AstraZeneca, BeiGene, Bristol Myers Squibb, Caribou Biosciences, Cellectar, Genentech/Roche, Gilead, Incyte, Interius, Lilly, Novartis, Seagen, Takeda; </a:t>
            </a:r>
            <a:r>
              <a:rPr lang="en-US" sz="2400" b="0" i="1">
                <a:solidFill>
                  <a:srgbClr val="181818"/>
                </a:solidFill>
                <a:effectLst/>
                <a:cs typeface="Calibri" panose="020F0502020204030204" pitchFamily="34" charset="0"/>
              </a:rPr>
              <a:t>researcher: </a:t>
            </a:r>
            <a:r>
              <a:rPr lang="en-US" sz="2400" b="0" i="0">
                <a:solidFill>
                  <a:srgbClr val="181818"/>
                </a:solidFill>
                <a:effectLst/>
                <a:cs typeface="Calibri" panose="020F0502020204030204" pitchFamily="34" charset="0"/>
              </a:rPr>
              <a:t>Bristol Myers Squibb, Cellectis, Genentech/ Roche, Merck, Mustang Bio, </a:t>
            </a:r>
            <a:r>
              <a:rPr lang="en-US" sz="2400" b="0" i="0" err="1">
                <a:solidFill>
                  <a:srgbClr val="181818"/>
                </a:solidFill>
                <a:effectLst/>
                <a:cs typeface="Calibri" panose="020F0502020204030204" pitchFamily="34" charset="0"/>
              </a:rPr>
              <a:t>Seagen</a:t>
            </a:r>
            <a:r>
              <a:rPr lang="en-US" sz="2400" b="0" i="0">
                <a:solidFill>
                  <a:srgbClr val="181818"/>
                </a:solidFill>
                <a:effectLst/>
                <a:cs typeface="Calibri" panose="020F0502020204030204" pitchFamily="34" charset="0"/>
              </a:rPr>
              <a:t>.</a:t>
            </a:r>
          </a:p>
          <a:p>
            <a:pPr marL="0" indent="0">
              <a:buClr>
                <a:schemeClr val="accent6"/>
              </a:buClr>
              <a:buNone/>
              <a:defRPr/>
            </a:pPr>
            <a:r>
              <a:rPr lang="en-US" sz="2400" b="1" i="0">
                <a:solidFill>
                  <a:srgbClr val="E1471D"/>
                </a:solidFill>
                <a:effectLst/>
                <a:cs typeface="Calibri" panose="020F0502020204030204" pitchFamily="34" charset="0"/>
              </a:rPr>
              <a:t>Farrukh Awan, MD: </a:t>
            </a:r>
            <a:r>
              <a:rPr lang="en-US" sz="2400" i="1">
                <a:effectLst/>
                <a:cs typeface="Calibri" panose="020F0502020204030204" pitchFamily="34" charset="0"/>
              </a:rPr>
              <a:t>consultant/advisor/speaker: </a:t>
            </a:r>
            <a:r>
              <a:rPr lang="en-US" sz="2400" i="0">
                <a:effectLst/>
                <a:cs typeface="Calibri" panose="020F0502020204030204" pitchFamily="34" charset="0"/>
              </a:rPr>
              <a:t>AbbVie, Adaptive Biotechnologies, ADC Therapeutics, AstraZeneca, BeiGene, Bristol Myers Squibb, Caribou Biosciences, </a:t>
            </a:r>
            <a:r>
              <a:rPr lang="en-US" sz="2400" i="0" err="1">
                <a:effectLst/>
                <a:cs typeface="Calibri" panose="020F0502020204030204" pitchFamily="34" charset="0"/>
              </a:rPr>
              <a:t>Dava</a:t>
            </a:r>
            <a:r>
              <a:rPr lang="en-US" sz="2400" i="0">
                <a:effectLst/>
                <a:cs typeface="Calibri" panose="020F0502020204030204" pitchFamily="34" charset="0"/>
              </a:rPr>
              <a:t> Oncology, Genmab, Incyte, Kite Pharma, </a:t>
            </a:r>
            <a:r>
              <a:rPr lang="en-US" sz="2400" i="0" err="1">
                <a:effectLst/>
                <a:cs typeface="Calibri" panose="020F0502020204030204" pitchFamily="34" charset="0"/>
              </a:rPr>
              <a:t>Loxo</a:t>
            </a:r>
            <a:r>
              <a:rPr lang="en-US" sz="2400" i="0">
                <a:effectLst/>
                <a:cs typeface="Calibri" panose="020F0502020204030204" pitchFamily="34" charset="0"/>
              </a:rPr>
              <a:t> Oncology; </a:t>
            </a:r>
            <a:r>
              <a:rPr lang="en-US" sz="2400" i="1">
                <a:effectLst/>
                <a:cs typeface="Calibri" panose="020F0502020204030204" pitchFamily="34" charset="0"/>
              </a:rPr>
              <a:t>researcher: </a:t>
            </a:r>
            <a:r>
              <a:rPr lang="en-US" sz="2400" i="0">
                <a:effectLst/>
                <a:cs typeface="Calibri" panose="020F0502020204030204" pitchFamily="34" charset="0"/>
              </a:rPr>
              <a:t>AbbVie/Pharmacyclics.</a:t>
            </a:r>
          </a:p>
          <a:p>
            <a:pPr marL="0" indent="0">
              <a:buClr>
                <a:schemeClr val="accent6"/>
              </a:buClr>
              <a:buNone/>
              <a:defRPr/>
            </a:pPr>
            <a:r>
              <a:rPr lang="en-US" sz="2400" b="1" i="0">
                <a:solidFill>
                  <a:srgbClr val="E1471D"/>
                </a:solidFill>
                <a:effectLst/>
                <a:cs typeface="Calibri" panose="020F0502020204030204" pitchFamily="34" charset="0"/>
              </a:rPr>
              <a:t>Shuo Ma, MD, PhD: </a:t>
            </a:r>
            <a:r>
              <a:rPr lang="en-US" sz="2400" i="1">
                <a:effectLst/>
                <a:cs typeface="Calibri" panose="020F0502020204030204" pitchFamily="34" charset="0"/>
              </a:rPr>
              <a:t>researcher: </a:t>
            </a:r>
            <a:r>
              <a:rPr lang="en-US" sz="2400" i="0">
                <a:effectLst/>
                <a:cs typeface="Calibri" panose="020F0502020204030204" pitchFamily="34" charset="0"/>
              </a:rPr>
              <a:t>AbbVie, AstraZeneca, BeiGene, Carna, Juno, </a:t>
            </a:r>
            <a:r>
              <a:rPr lang="en-US" sz="2400" i="0" err="1">
                <a:effectLst/>
                <a:cs typeface="Calibri" panose="020F0502020204030204" pitchFamily="34" charset="0"/>
              </a:rPr>
              <a:t>Loxo</a:t>
            </a:r>
            <a:r>
              <a:rPr lang="en-US" sz="2400" i="0">
                <a:effectLst/>
                <a:cs typeface="Calibri" panose="020F0502020204030204" pitchFamily="34" charset="0"/>
              </a:rPr>
              <a:t>; </a:t>
            </a:r>
            <a:r>
              <a:rPr lang="en-US" sz="2400" i="1">
                <a:effectLst/>
                <a:cs typeface="Calibri" panose="020F0502020204030204" pitchFamily="34" charset="0"/>
              </a:rPr>
              <a:t>consultant/advisor/speaker: </a:t>
            </a:r>
            <a:r>
              <a:rPr lang="en-US" sz="2400" i="0">
                <a:effectLst/>
                <a:cs typeface="Calibri" panose="020F0502020204030204" pitchFamily="34" charset="0"/>
              </a:rPr>
              <a:t>AbbVie, AstraZeneca, BeiGene, Bristol Myers Squibb, Janssen, Lilly</a:t>
            </a:r>
            <a:r>
              <a:rPr lang="en-US" sz="2400" b="0" i="0">
                <a:solidFill>
                  <a:srgbClr val="181818"/>
                </a:solidFill>
                <a:effectLst/>
                <a:cs typeface="Calibri" panose="020F0502020204030204" pitchFamily="34" charset="0"/>
              </a:rPr>
              <a:t>.</a:t>
            </a:r>
            <a:endParaRPr lang="en-US" sz="2400">
              <a:cs typeface="Calibri" panose="020F0502020204030204" pitchFamily="34" charset="0"/>
            </a:endParaRPr>
          </a:p>
          <a:p>
            <a:pPr marL="0" indent="0">
              <a:buClr>
                <a:schemeClr val="accent6"/>
              </a:buClr>
              <a:buNone/>
              <a:defRPr/>
            </a:pPr>
            <a:endParaRPr lang="en-US" i="0">
              <a:effectLst/>
              <a:cs typeface="Calibri" panose="020F0502020204030204" pitchFamily="34" charset="0"/>
            </a:endParaRPr>
          </a:p>
          <a:p>
            <a:pPr marL="0" indent="0">
              <a:buClr>
                <a:schemeClr val="accent6"/>
              </a:buClr>
              <a:buNone/>
              <a:defRPr/>
            </a:pPr>
            <a:endParaRPr lang="en-US" sz="2800">
              <a:cs typeface="Calibri" panose="020F0502020204030204" pitchFamily="34" charset="0"/>
            </a:endParaRPr>
          </a:p>
        </p:txBody>
      </p:sp>
    </p:spTree>
    <p:custDataLst>
      <p:tags r:id="rId1"/>
    </p:custDataLst>
    <p:extLst>
      <p:ext uri="{BB962C8B-B14F-4D97-AF65-F5344CB8AC3E}">
        <p14:creationId xmlns:p14="http://schemas.microsoft.com/office/powerpoint/2010/main" val="1144233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0416D63-5084-4B14-B8F9-5C33522B4BCE}"/>
              </a:ext>
            </a:extLst>
          </p:cNvPr>
          <p:cNvSpPr>
            <a:spLocks noGrp="1"/>
          </p:cNvSpPr>
          <p:nvPr>
            <p:ph idx="1"/>
          </p:nvPr>
        </p:nvSpPr>
        <p:spPr>
          <a:xfrm>
            <a:off x="606426" y="409575"/>
            <a:ext cx="11269662" cy="5754688"/>
          </a:xfrm>
        </p:spPr>
        <p:txBody>
          <a:bodyPr/>
          <a:lstStyle/>
          <a:p>
            <a:pPr>
              <a:spcAft>
                <a:spcPct val="0"/>
              </a:spcAft>
              <a:buClr>
                <a:schemeClr val="accent6"/>
              </a:buClr>
              <a:buFont typeface="Wingdings" panose="05000000000000000000" pitchFamily="2" charset="2"/>
              <a:buNone/>
              <a:defRPr/>
            </a:pPr>
            <a:r>
              <a:rPr lang="en-US" sz="3200" b="1">
                <a:solidFill>
                  <a:srgbClr val="E1471D"/>
                </a:solidFill>
              </a:rPr>
              <a:t>Learning Objectives</a:t>
            </a:r>
          </a:p>
          <a:p>
            <a:pPr>
              <a:spcBef>
                <a:spcPct val="15000"/>
              </a:spcBef>
              <a:buClr>
                <a:schemeClr val="accent6"/>
              </a:buClr>
              <a:buNone/>
              <a:defRPr/>
            </a:pPr>
            <a:r>
              <a:rPr lang="en-US" sz="2400"/>
              <a:t>At the conclusion of this activity, learners should be able to:</a:t>
            </a:r>
          </a:p>
          <a:p>
            <a:pPr algn="l"/>
            <a:r>
              <a:rPr lang="en-US" sz="2400" b="0" i="0">
                <a:solidFill>
                  <a:srgbClr val="000000"/>
                </a:solidFill>
                <a:effectLst/>
                <a:cs typeface="Calibri" panose="020F0502020204030204" pitchFamily="34" charset="0"/>
              </a:rPr>
              <a:t>Select first-line therapy for treatment-naive CLL/SLL, taking into consideration available evidence, expert and guideline recommendations, toxicity profiles, prognostic variables, comorbidities, duration, and patient preference</a:t>
            </a:r>
          </a:p>
          <a:p>
            <a:pPr algn="l"/>
            <a:r>
              <a:rPr lang="en-US" sz="2400" b="0" i="0">
                <a:solidFill>
                  <a:srgbClr val="0D0D0D"/>
                </a:solidFill>
                <a:effectLst/>
                <a:cs typeface="Calibri" panose="020F0502020204030204" pitchFamily="34" charset="0"/>
              </a:rPr>
              <a:t>Appraise intraclass differences in selectivity, binding, efficacy, and adverse event profiles of agents used to treat CLL/SLL with the similar mechanism of action</a:t>
            </a:r>
          </a:p>
          <a:p>
            <a:pPr algn="l"/>
            <a:r>
              <a:rPr lang="en-US" sz="2400" b="0" i="0">
                <a:solidFill>
                  <a:srgbClr val="181818"/>
                </a:solidFill>
                <a:effectLst/>
                <a:cs typeface="Calibri" panose="020F0502020204030204" pitchFamily="34" charset="0"/>
              </a:rPr>
              <a:t>Plan individualized treatment approaches for relapsed/refractory CLL/SLL based on optimal sequencing strategies recommended in the NCCN Guidelines (eg assessment of response/intolerance to first-line therapy, testing for resistant mutations, and patient eligibility for therapy)</a:t>
            </a:r>
          </a:p>
          <a:p>
            <a:pPr algn="l"/>
            <a:r>
              <a:rPr lang="en-US" sz="2400" b="0" i="0">
                <a:solidFill>
                  <a:srgbClr val="181818"/>
                </a:solidFill>
                <a:effectLst/>
                <a:cs typeface="Calibri" panose="020F0502020204030204" pitchFamily="34" charset="0"/>
              </a:rPr>
              <a:t>Evaluate emerging data for CLL/SLL across the disease spectrum, including novel combinations, noncovalent reversible BTK inhibitors, and CAR T-cell therapy</a:t>
            </a:r>
          </a:p>
          <a:p>
            <a:pPr>
              <a:spcBef>
                <a:spcPct val="20000"/>
              </a:spcBef>
              <a:spcAft>
                <a:spcPct val="20000"/>
              </a:spcAft>
              <a:defRPr/>
            </a:pPr>
            <a:endParaRPr lang="en-US" sz="2200">
              <a:cs typeface="Calibri" panose="020F0502020204030204" pitchFamily="34" charset="0"/>
            </a:endParaRPr>
          </a:p>
        </p:txBody>
      </p:sp>
    </p:spTree>
    <p:custDataLst>
      <p:tags r:id="rId1"/>
    </p:custDataLst>
    <p:extLst>
      <p:ext uri="{BB962C8B-B14F-4D97-AF65-F5344CB8AC3E}">
        <p14:creationId xmlns:p14="http://schemas.microsoft.com/office/powerpoint/2010/main" val="191866939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60" y="238127"/>
            <a:ext cx="9995574" cy="1103313"/>
          </a:xfrm>
        </p:spPr>
        <p:txBody>
          <a:bodyPr/>
          <a:lstStyle/>
          <a:p>
            <a:r>
              <a:rPr lang="en-US" altLang="en-US"/>
              <a:t>First-Generation Covalent BTK Inhibitor (</a:t>
            </a:r>
            <a:r>
              <a:rPr lang="en-US" altLang="en-US" err="1"/>
              <a:t>cBTKi</a:t>
            </a:r>
            <a:r>
              <a:rPr lang="en-US" altLang="en-US"/>
              <a:t>): Earlier Role as 1L Therapy for CLL</a:t>
            </a:r>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sz="half" idx="1"/>
          </p:nvPr>
        </p:nvSpPr>
        <p:spPr>
          <a:xfrm>
            <a:off x="601820" y="1488836"/>
            <a:ext cx="10863106" cy="1589528"/>
          </a:xfrm>
        </p:spPr>
        <p:txBody>
          <a:bodyPr/>
          <a:lstStyle/>
          <a:p>
            <a:pPr>
              <a:spcAft>
                <a:spcPts val="300"/>
              </a:spcAft>
            </a:pPr>
            <a:r>
              <a:rPr lang="en-US" altLang="en-US" sz="2400"/>
              <a:t>Outcomes with ibrutinib in combination with rituximab in CLL</a:t>
            </a:r>
          </a:p>
          <a:p>
            <a:pPr lvl="1">
              <a:spcAft>
                <a:spcPts val="300"/>
              </a:spcAft>
            </a:pPr>
            <a:r>
              <a:rPr lang="en-US" altLang="en-US" sz="2200"/>
              <a:t>Superior to CIT in younger and older patients </a:t>
            </a:r>
          </a:p>
          <a:p>
            <a:pPr lvl="1">
              <a:spcAft>
                <a:spcPts val="300"/>
              </a:spcAft>
            </a:pPr>
            <a:r>
              <a:rPr lang="en-US" sz="2200"/>
              <a:t>Superior to FCR in patients ≤65 yr in PFS and OS</a:t>
            </a:r>
          </a:p>
        </p:txBody>
      </p:sp>
      <p:graphicFrame>
        <p:nvGraphicFramePr>
          <p:cNvPr id="2" name="Table 1">
            <a:extLst>
              <a:ext uri="{FF2B5EF4-FFF2-40B4-BE49-F238E27FC236}">
                <a16:creationId xmlns:a16="http://schemas.microsoft.com/office/drawing/2014/main" id="{44B1ECB2-2E15-B903-616B-5C95DD4D2FF3}"/>
              </a:ext>
            </a:extLst>
          </p:cNvPr>
          <p:cNvGraphicFramePr>
            <a:graphicFrameLocks noGrp="1"/>
          </p:cNvGraphicFramePr>
          <p:nvPr>
            <p:extLst>
              <p:ext uri="{D42A27DB-BD31-4B8C-83A1-F6EECF244321}">
                <p14:modId xmlns:p14="http://schemas.microsoft.com/office/powerpoint/2010/main" val="854702393"/>
              </p:ext>
            </p:extLst>
          </p:nvPr>
        </p:nvGraphicFramePr>
        <p:xfrm>
          <a:off x="1480016" y="4439867"/>
          <a:ext cx="2243267" cy="660036"/>
        </p:xfrm>
        <a:graphic>
          <a:graphicData uri="http://schemas.openxmlformats.org/drawingml/2006/table">
            <a:tbl>
              <a:tblPr firstRow="1" bandRow="1">
                <a:tableStyleId>{93296810-A885-4BE3-A3E7-6D5BEEA58F35}</a:tableStyleId>
              </a:tblPr>
              <a:tblGrid>
                <a:gridCol w="2243267">
                  <a:extLst>
                    <a:ext uri="{9D8B030D-6E8A-4147-A177-3AD203B41FA5}">
                      <a16:colId xmlns:a16="http://schemas.microsoft.com/office/drawing/2014/main" val="20000"/>
                    </a:ext>
                  </a:extLst>
                </a:gridCol>
              </a:tblGrid>
              <a:tr h="151696">
                <a:tc>
                  <a:txBody>
                    <a:bodyPr/>
                    <a:lstStyle>
                      <a:lvl1pPr marL="0" algn="l" defTabSz="457200" rtl="0" eaLnBrk="1" latinLnBrk="0" hangingPunct="1">
                        <a:defRPr sz="1800" b="1" kern="1200">
                          <a:solidFill>
                            <a:schemeClr val="tx1"/>
                          </a:solidFill>
                          <a:latin typeface="Calibri"/>
                        </a:defRPr>
                      </a:lvl1pPr>
                      <a:lvl2pPr marL="457200" algn="l" defTabSz="457200" rtl="0" eaLnBrk="1" latinLnBrk="0" hangingPunct="1">
                        <a:defRPr sz="1800" b="1" kern="1200">
                          <a:solidFill>
                            <a:schemeClr val="tx1"/>
                          </a:solidFill>
                          <a:latin typeface="Calibri"/>
                        </a:defRPr>
                      </a:lvl2pPr>
                      <a:lvl3pPr marL="914400" algn="l" defTabSz="457200" rtl="0" eaLnBrk="1" latinLnBrk="0" hangingPunct="1">
                        <a:defRPr sz="1800" b="1" kern="1200">
                          <a:solidFill>
                            <a:schemeClr val="tx1"/>
                          </a:solidFill>
                          <a:latin typeface="Calibri"/>
                        </a:defRPr>
                      </a:lvl3pPr>
                      <a:lvl4pPr marL="1371600" algn="l" defTabSz="457200" rtl="0" eaLnBrk="1" latinLnBrk="0" hangingPunct="1">
                        <a:defRPr sz="1800" b="1" kern="1200">
                          <a:solidFill>
                            <a:schemeClr val="tx1"/>
                          </a:solidFill>
                          <a:latin typeface="Calibri"/>
                        </a:defRPr>
                      </a:lvl4pPr>
                      <a:lvl5pPr marL="1828800" algn="l" defTabSz="457200" rtl="0" eaLnBrk="1" latinLnBrk="0" hangingPunct="1">
                        <a:defRPr sz="1800" b="1" kern="1200">
                          <a:solidFill>
                            <a:schemeClr val="tx1"/>
                          </a:solidFill>
                          <a:latin typeface="Calibri"/>
                        </a:defRPr>
                      </a:lvl5pPr>
                      <a:lvl6pPr marL="2286000" algn="l" defTabSz="457200" rtl="0" eaLnBrk="1" latinLnBrk="0" hangingPunct="1">
                        <a:defRPr sz="1800" b="1" kern="1200">
                          <a:solidFill>
                            <a:schemeClr val="tx1"/>
                          </a:solidFill>
                          <a:latin typeface="Calibri"/>
                        </a:defRPr>
                      </a:lvl6pPr>
                      <a:lvl7pPr marL="2743200" algn="l" defTabSz="457200" rtl="0" eaLnBrk="1" latinLnBrk="0" hangingPunct="1">
                        <a:defRPr sz="1800" b="1" kern="1200">
                          <a:solidFill>
                            <a:schemeClr val="tx1"/>
                          </a:solidFill>
                          <a:latin typeface="Calibri"/>
                        </a:defRPr>
                      </a:lvl7pPr>
                      <a:lvl8pPr marL="3200400" algn="l" defTabSz="457200" rtl="0" eaLnBrk="1" latinLnBrk="0" hangingPunct="1">
                        <a:defRPr sz="1800" b="1" kern="1200">
                          <a:solidFill>
                            <a:schemeClr val="tx1"/>
                          </a:solidFill>
                          <a:latin typeface="Calibri"/>
                        </a:defRPr>
                      </a:lvl8pPr>
                      <a:lvl9pPr marL="3657600" algn="l" defTabSz="457200" rtl="0" eaLnBrk="1" latinLnBrk="0" hangingPunct="1">
                        <a:defRPr sz="1800" b="1" kern="1200">
                          <a:solidFill>
                            <a:schemeClr val="tx1"/>
                          </a:solidFill>
                          <a:latin typeface="Calibri"/>
                        </a:defRPr>
                      </a:lvl9pPr>
                    </a:lstStyle>
                    <a:p>
                      <a:pPr marL="0" marR="0" algn="l">
                        <a:lnSpc>
                          <a:spcPct val="90000"/>
                        </a:lnSpc>
                        <a:spcBef>
                          <a:spcPts val="0"/>
                        </a:spcBef>
                        <a:spcAft>
                          <a:spcPts val="0"/>
                        </a:spcAft>
                        <a:tabLst/>
                      </a:pPr>
                      <a:r>
                        <a:rPr lang="en-US" sz="1400" b="0" noProof="0">
                          <a:solidFill>
                            <a:schemeClr val="bg1"/>
                          </a:solidFill>
                          <a:effectLst/>
                          <a:latin typeface="Calibri" panose="020F0502020204030204" pitchFamily="34" charset="0"/>
                          <a:cs typeface="Arial" panose="020B0604020202020204" pitchFamily="34" charset="0"/>
                        </a:rPr>
                        <a:t>HR: 0.37 (95% CI: 0.27-0.51;</a:t>
                      </a:r>
                    </a:p>
                  </a:txBody>
                  <a:tcPr marL="48613" marR="9261" marT="13994" marB="1399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51696">
                <a:tc>
                  <a:txBody>
                    <a:bodyPr/>
                    <a:lstStyle/>
                    <a:p>
                      <a:pPr marL="0" marR="0" algn="l">
                        <a:lnSpc>
                          <a:spcPct val="90000"/>
                        </a:lnSpc>
                        <a:spcBef>
                          <a:spcPts val="0"/>
                        </a:spcBef>
                        <a:spcAft>
                          <a:spcPts val="0"/>
                        </a:spcAft>
                        <a:tabLst/>
                      </a:pPr>
                      <a:r>
                        <a:rPr lang="en-US" sz="1400" b="0" i="1" noProof="0">
                          <a:solidFill>
                            <a:schemeClr val="bg1"/>
                          </a:solidFill>
                          <a:effectLst/>
                          <a:latin typeface="Calibri" panose="020F0502020204030204" pitchFamily="34" charset="0"/>
                          <a:cs typeface="Arial" panose="020B0604020202020204" pitchFamily="34" charset="0"/>
                        </a:rPr>
                        <a:t>P</a:t>
                      </a:r>
                      <a:r>
                        <a:rPr lang="en-US" sz="1400" b="0" noProof="0">
                          <a:solidFill>
                            <a:schemeClr val="bg1"/>
                          </a:solidFill>
                          <a:effectLst/>
                          <a:latin typeface="Calibri" panose="020F0502020204030204" pitchFamily="34" charset="0"/>
                          <a:cs typeface="Arial" panose="020B0604020202020204" pitchFamily="34" charset="0"/>
                        </a:rPr>
                        <a:t> &lt;.0001)</a:t>
                      </a:r>
                    </a:p>
                  </a:txBody>
                  <a:tcPr marL="48613" marR="9261" marT="13994" marB="13994"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827439856"/>
                  </a:ext>
                </a:extLst>
              </a:tr>
              <a:tr h="151696">
                <a:tc>
                  <a:txBody>
                    <a:bodyPr/>
                    <a:lstStyle/>
                    <a:p>
                      <a:pPr marL="0" marR="0" algn="l">
                        <a:lnSpc>
                          <a:spcPct val="90000"/>
                        </a:lnSpc>
                        <a:spcBef>
                          <a:spcPts val="0"/>
                        </a:spcBef>
                        <a:spcAft>
                          <a:spcPts val="0"/>
                        </a:spcAft>
                        <a:tabLst/>
                      </a:pPr>
                      <a:endParaRPr lang="en-US" sz="1400" b="1" noProof="0">
                        <a:solidFill>
                          <a:srgbClr val="E1471D"/>
                        </a:solidFill>
                        <a:effectLst/>
                        <a:latin typeface="Calibri" panose="020F0502020204030204" pitchFamily="34" charset="0"/>
                        <a:cs typeface="Arial" panose="020B0604020202020204" pitchFamily="34" charset="0"/>
                      </a:endParaRPr>
                    </a:p>
                  </a:txBody>
                  <a:tcPr marL="48613" marR="9261" marT="13994" marB="13994"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20909063"/>
                  </a:ext>
                </a:extLst>
              </a:tr>
            </a:tbl>
          </a:graphicData>
        </a:graphic>
      </p:graphicFrame>
      <p:sp>
        <p:nvSpPr>
          <p:cNvPr id="3" name="TextBox 2">
            <a:extLst>
              <a:ext uri="{FF2B5EF4-FFF2-40B4-BE49-F238E27FC236}">
                <a16:creationId xmlns:a16="http://schemas.microsoft.com/office/drawing/2014/main" id="{3C86780A-4E0F-E4AE-8942-AB5725319CE3}"/>
              </a:ext>
            </a:extLst>
          </p:cNvPr>
          <p:cNvSpPr txBox="1"/>
          <p:nvPr/>
        </p:nvSpPr>
        <p:spPr>
          <a:xfrm>
            <a:off x="7402420" y="2886324"/>
            <a:ext cx="2839039" cy="307777"/>
          </a:xfrm>
          <a:prstGeom prst="rect">
            <a:avLst/>
          </a:prstGeom>
          <a:noFill/>
        </p:spPr>
        <p:txBody>
          <a:bodyPr wrap="square" rtlCol="0" anchor="t">
            <a:spAutoFit/>
          </a:bodyPr>
          <a:lstStyle/>
          <a:p>
            <a:pPr marL="0" marR="0" lvl="0" indent="0" algn="ctr" defTabSz="609585"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Phase III NCRI FLAIR Trial: Overall</a:t>
            </a:r>
            <a:r>
              <a:rPr kumimoji="0" lang="en-US" sz="1400" b="1" i="0" u="none" strike="noStrike" kern="120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4" name="Freeform: Shape 3">
            <a:extLst>
              <a:ext uri="{FF2B5EF4-FFF2-40B4-BE49-F238E27FC236}">
                <a16:creationId xmlns:a16="http://schemas.microsoft.com/office/drawing/2014/main" id="{6B235E28-CDEF-CA56-F266-977B053C57AD}"/>
              </a:ext>
            </a:extLst>
          </p:cNvPr>
          <p:cNvSpPr/>
          <p:nvPr/>
        </p:nvSpPr>
        <p:spPr bwMode="auto">
          <a:xfrm>
            <a:off x="6420907" y="3216916"/>
            <a:ext cx="4750860" cy="1049866"/>
          </a:xfrm>
          <a:custGeom>
            <a:avLst/>
            <a:gdLst>
              <a:gd name="connsiteX0" fmla="*/ 0 w 4750860"/>
              <a:gd name="connsiteY0" fmla="*/ 0 h 1049866"/>
              <a:gd name="connsiteX1" fmla="*/ 188384 w 4750860"/>
              <a:gd name="connsiteY1" fmla="*/ 0 h 1049866"/>
              <a:gd name="connsiteX2" fmla="*/ 188384 w 4750860"/>
              <a:gd name="connsiteY2" fmla="*/ 8466 h 1049866"/>
              <a:gd name="connsiteX3" fmla="*/ 709084 w 4750860"/>
              <a:gd name="connsiteY3" fmla="*/ 8466 h 1049866"/>
              <a:gd name="connsiteX4" fmla="*/ 709084 w 4750860"/>
              <a:gd name="connsiteY4" fmla="*/ 12700 h 1049866"/>
              <a:gd name="connsiteX5" fmla="*/ 843492 w 4750860"/>
              <a:gd name="connsiteY5" fmla="*/ 12700 h 1049866"/>
              <a:gd name="connsiteX6" fmla="*/ 843492 w 4750860"/>
              <a:gd name="connsiteY6" fmla="*/ 17991 h 1049866"/>
              <a:gd name="connsiteX7" fmla="*/ 1048809 w 4750860"/>
              <a:gd name="connsiteY7" fmla="*/ 17991 h 1049866"/>
              <a:gd name="connsiteX8" fmla="*/ 1048809 w 4750860"/>
              <a:gd name="connsiteY8" fmla="*/ 21166 h 1049866"/>
              <a:gd name="connsiteX9" fmla="*/ 1071034 w 4750860"/>
              <a:gd name="connsiteY9" fmla="*/ 21166 h 1049866"/>
              <a:gd name="connsiteX10" fmla="*/ 1071034 w 4750860"/>
              <a:gd name="connsiteY10" fmla="*/ 27516 h 1049866"/>
              <a:gd name="connsiteX11" fmla="*/ 1087967 w 4750860"/>
              <a:gd name="connsiteY11" fmla="*/ 27516 h 1049866"/>
              <a:gd name="connsiteX12" fmla="*/ 1087967 w 4750860"/>
              <a:gd name="connsiteY12" fmla="*/ 31750 h 1049866"/>
              <a:gd name="connsiteX13" fmla="*/ 1321859 w 4750860"/>
              <a:gd name="connsiteY13" fmla="*/ 31750 h 1049866"/>
              <a:gd name="connsiteX14" fmla="*/ 1321859 w 4750860"/>
              <a:gd name="connsiteY14" fmla="*/ 41275 h 1049866"/>
              <a:gd name="connsiteX15" fmla="*/ 1358900 w 4750860"/>
              <a:gd name="connsiteY15" fmla="*/ 41275 h 1049866"/>
              <a:gd name="connsiteX16" fmla="*/ 1358900 w 4750860"/>
              <a:gd name="connsiteY16" fmla="*/ 50800 h 1049866"/>
              <a:gd name="connsiteX17" fmla="*/ 1472142 w 4750860"/>
              <a:gd name="connsiteY17" fmla="*/ 50800 h 1049866"/>
              <a:gd name="connsiteX18" fmla="*/ 1472142 w 4750860"/>
              <a:gd name="connsiteY18" fmla="*/ 62441 h 1049866"/>
              <a:gd name="connsiteX19" fmla="*/ 1618192 w 4750860"/>
              <a:gd name="connsiteY19" fmla="*/ 62441 h 1049866"/>
              <a:gd name="connsiteX20" fmla="*/ 1618192 w 4750860"/>
              <a:gd name="connsiteY20" fmla="*/ 70908 h 1049866"/>
              <a:gd name="connsiteX21" fmla="*/ 1640417 w 4750860"/>
              <a:gd name="connsiteY21" fmla="*/ 70908 h 1049866"/>
              <a:gd name="connsiteX22" fmla="*/ 1756834 w 4750860"/>
              <a:gd name="connsiteY22" fmla="*/ 70908 h 1049866"/>
              <a:gd name="connsiteX23" fmla="*/ 1756834 w 4750860"/>
              <a:gd name="connsiteY23" fmla="*/ 83608 h 1049866"/>
              <a:gd name="connsiteX24" fmla="*/ 1838325 w 4750860"/>
              <a:gd name="connsiteY24" fmla="*/ 83608 h 1049866"/>
              <a:gd name="connsiteX25" fmla="*/ 1838325 w 4750860"/>
              <a:gd name="connsiteY25" fmla="*/ 94191 h 1049866"/>
              <a:gd name="connsiteX26" fmla="*/ 1889125 w 4750860"/>
              <a:gd name="connsiteY26" fmla="*/ 94191 h 1049866"/>
              <a:gd name="connsiteX27" fmla="*/ 1889125 w 4750860"/>
              <a:gd name="connsiteY27" fmla="*/ 98425 h 1049866"/>
              <a:gd name="connsiteX28" fmla="*/ 2021417 w 4750860"/>
              <a:gd name="connsiteY28" fmla="*/ 98425 h 1049866"/>
              <a:gd name="connsiteX29" fmla="*/ 2021417 w 4750860"/>
              <a:gd name="connsiteY29" fmla="*/ 107950 h 1049866"/>
              <a:gd name="connsiteX30" fmla="*/ 2157942 w 4750860"/>
              <a:gd name="connsiteY30" fmla="*/ 107950 h 1049866"/>
              <a:gd name="connsiteX31" fmla="*/ 2157942 w 4750860"/>
              <a:gd name="connsiteY31" fmla="*/ 111125 h 1049866"/>
              <a:gd name="connsiteX32" fmla="*/ 2186517 w 4750860"/>
              <a:gd name="connsiteY32" fmla="*/ 111125 h 1049866"/>
              <a:gd name="connsiteX33" fmla="*/ 2186517 w 4750860"/>
              <a:gd name="connsiteY33" fmla="*/ 119591 h 1049866"/>
              <a:gd name="connsiteX34" fmla="*/ 2199217 w 4750860"/>
              <a:gd name="connsiteY34" fmla="*/ 119591 h 1049866"/>
              <a:gd name="connsiteX35" fmla="*/ 2199217 w 4750860"/>
              <a:gd name="connsiteY35" fmla="*/ 131233 h 1049866"/>
              <a:gd name="connsiteX36" fmla="*/ 2219325 w 4750860"/>
              <a:gd name="connsiteY36" fmla="*/ 131233 h 1049866"/>
              <a:gd name="connsiteX37" fmla="*/ 2307167 w 4750860"/>
              <a:gd name="connsiteY37" fmla="*/ 131233 h 1049866"/>
              <a:gd name="connsiteX38" fmla="*/ 2307167 w 4750860"/>
              <a:gd name="connsiteY38" fmla="*/ 140758 h 1049866"/>
              <a:gd name="connsiteX39" fmla="*/ 2345267 w 4750860"/>
              <a:gd name="connsiteY39" fmla="*/ 140758 h 1049866"/>
              <a:gd name="connsiteX40" fmla="*/ 2345267 w 4750860"/>
              <a:gd name="connsiteY40" fmla="*/ 147108 h 1049866"/>
              <a:gd name="connsiteX41" fmla="*/ 2384425 w 4750860"/>
              <a:gd name="connsiteY41" fmla="*/ 147108 h 1049866"/>
              <a:gd name="connsiteX42" fmla="*/ 2469092 w 4750860"/>
              <a:gd name="connsiteY42" fmla="*/ 147108 h 1049866"/>
              <a:gd name="connsiteX43" fmla="*/ 2469092 w 4750860"/>
              <a:gd name="connsiteY43" fmla="*/ 166158 h 1049866"/>
              <a:gd name="connsiteX44" fmla="*/ 2510367 w 4750860"/>
              <a:gd name="connsiteY44" fmla="*/ 166158 h 1049866"/>
              <a:gd name="connsiteX45" fmla="*/ 2510367 w 4750860"/>
              <a:gd name="connsiteY45" fmla="*/ 172508 h 1049866"/>
              <a:gd name="connsiteX46" fmla="*/ 2706159 w 4750860"/>
              <a:gd name="connsiteY46" fmla="*/ 172508 h 1049866"/>
              <a:gd name="connsiteX47" fmla="*/ 2706159 w 4750860"/>
              <a:gd name="connsiteY47" fmla="*/ 185208 h 1049866"/>
              <a:gd name="connsiteX48" fmla="*/ 2803525 w 4750860"/>
              <a:gd name="connsiteY48" fmla="*/ 185208 h 1049866"/>
              <a:gd name="connsiteX49" fmla="*/ 2803525 w 4750860"/>
              <a:gd name="connsiteY49" fmla="*/ 195791 h 1049866"/>
              <a:gd name="connsiteX50" fmla="*/ 2815167 w 4750860"/>
              <a:gd name="connsiteY50" fmla="*/ 195791 h 1049866"/>
              <a:gd name="connsiteX51" fmla="*/ 2815167 w 4750860"/>
              <a:gd name="connsiteY51" fmla="*/ 213783 h 1049866"/>
              <a:gd name="connsiteX52" fmla="*/ 2900892 w 4750860"/>
              <a:gd name="connsiteY52" fmla="*/ 213783 h 1049866"/>
              <a:gd name="connsiteX53" fmla="*/ 2900892 w 4750860"/>
              <a:gd name="connsiteY53" fmla="*/ 221191 h 1049866"/>
              <a:gd name="connsiteX54" fmla="*/ 3049059 w 4750860"/>
              <a:gd name="connsiteY54" fmla="*/ 221191 h 1049866"/>
              <a:gd name="connsiteX55" fmla="*/ 3049059 w 4750860"/>
              <a:gd name="connsiteY55" fmla="*/ 228600 h 1049866"/>
              <a:gd name="connsiteX56" fmla="*/ 3134784 w 4750860"/>
              <a:gd name="connsiteY56" fmla="*/ 228600 h 1049866"/>
              <a:gd name="connsiteX57" fmla="*/ 3134784 w 4750860"/>
              <a:gd name="connsiteY57" fmla="*/ 242358 h 1049866"/>
              <a:gd name="connsiteX58" fmla="*/ 3310467 w 4750860"/>
              <a:gd name="connsiteY58" fmla="*/ 242358 h 1049866"/>
              <a:gd name="connsiteX59" fmla="*/ 3310467 w 4750860"/>
              <a:gd name="connsiteY59" fmla="*/ 249766 h 1049866"/>
              <a:gd name="connsiteX60" fmla="*/ 3548592 w 4750860"/>
              <a:gd name="connsiteY60" fmla="*/ 249766 h 1049866"/>
              <a:gd name="connsiteX61" fmla="*/ 3548592 w 4750860"/>
              <a:gd name="connsiteY61" fmla="*/ 263525 h 1049866"/>
              <a:gd name="connsiteX62" fmla="*/ 3619500 w 4750860"/>
              <a:gd name="connsiteY62" fmla="*/ 263525 h 1049866"/>
              <a:gd name="connsiteX63" fmla="*/ 3619500 w 4750860"/>
              <a:gd name="connsiteY63" fmla="*/ 282575 h 1049866"/>
              <a:gd name="connsiteX64" fmla="*/ 3653367 w 4750860"/>
              <a:gd name="connsiteY64" fmla="*/ 282575 h 1049866"/>
              <a:gd name="connsiteX65" fmla="*/ 3653367 w 4750860"/>
              <a:gd name="connsiteY65" fmla="*/ 309033 h 1049866"/>
              <a:gd name="connsiteX66" fmla="*/ 4013200 w 4750860"/>
              <a:gd name="connsiteY66" fmla="*/ 309033 h 1049866"/>
              <a:gd name="connsiteX67" fmla="*/ 4013200 w 4750860"/>
              <a:gd name="connsiteY67" fmla="*/ 334433 h 1049866"/>
              <a:gd name="connsiteX68" fmla="*/ 4395259 w 4750860"/>
              <a:gd name="connsiteY68" fmla="*/ 334433 h 1049866"/>
              <a:gd name="connsiteX69" fmla="*/ 4395259 w 4750860"/>
              <a:gd name="connsiteY69" fmla="*/ 360891 h 1049866"/>
              <a:gd name="connsiteX70" fmla="*/ 4623859 w 4750860"/>
              <a:gd name="connsiteY70" fmla="*/ 360891 h 1049866"/>
              <a:gd name="connsiteX71" fmla="*/ 4623859 w 4750860"/>
              <a:gd name="connsiteY71" fmla="*/ 382059 h 1049866"/>
              <a:gd name="connsiteX72" fmla="*/ 4750860 w 4750860"/>
              <a:gd name="connsiteY72" fmla="*/ 382059 h 1049866"/>
              <a:gd name="connsiteX73" fmla="*/ 4750860 w 4750860"/>
              <a:gd name="connsiteY73" fmla="*/ 545042 h 1049866"/>
              <a:gd name="connsiteX74" fmla="*/ 4750859 w 4750860"/>
              <a:gd name="connsiteY74" fmla="*/ 545042 h 1049866"/>
              <a:gd name="connsiteX75" fmla="*/ 4750859 w 4750860"/>
              <a:gd name="connsiteY75" fmla="*/ 1049866 h 1049866"/>
              <a:gd name="connsiteX76" fmla="*/ 4615392 w 4750860"/>
              <a:gd name="connsiteY76" fmla="*/ 1049866 h 1049866"/>
              <a:gd name="connsiteX77" fmla="*/ 4615392 w 4750860"/>
              <a:gd name="connsiteY77" fmla="*/ 850901 h 1049866"/>
              <a:gd name="connsiteX78" fmla="*/ 4391026 w 4750860"/>
              <a:gd name="connsiteY78" fmla="*/ 850901 h 1049866"/>
              <a:gd name="connsiteX79" fmla="*/ 4391026 w 4750860"/>
              <a:gd name="connsiteY79" fmla="*/ 754591 h 1049866"/>
              <a:gd name="connsiteX80" fmla="*/ 4012142 w 4750860"/>
              <a:gd name="connsiteY80" fmla="*/ 754591 h 1049866"/>
              <a:gd name="connsiteX81" fmla="*/ 4012142 w 4750860"/>
              <a:gd name="connsiteY81" fmla="*/ 719666 h 1049866"/>
              <a:gd name="connsiteX82" fmla="*/ 3652309 w 4750860"/>
              <a:gd name="connsiteY82" fmla="*/ 719666 h 1049866"/>
              <a:gd name="connsiteX83" fmla="*/ 3652309 w 4750860"/>
              <a:gd name="connsiteY83" fmla="*/ 677334 h 1049866"/>
              <a:gd name="connsiteX84" fmla="*/ 3611035 w 4750860"/>
              <a:gd name="connsiteY84" fmla="*/ 677334 h 1049866"/>
              <a:gd name="connsiteX85" fmla="*/ 3611035 w 4750860"/>
              <a:gd name="connsiteY85" fmla="*/ 658284 h 1049866"/>
              <a:gd name="connsiteX86" fmla="*/ 3556002 w 4750860"/>
              <a:gd name="connsiteY86" fmla="*/ 658284 h 1049866"/>
              <a:gd name="connsiteX87" fmla="*/ 3556002 w 4750860"/>
              <a:gd name="connsiteY87" fmla="*/ 636058 h 1049866"/>
              <a:gd name="connsiteX88" fmla="*/ 3311525 w 4750860"/>
              <a:gd name="connsiteY88" fmla="*/ 636058 h 1049866"/>
              <a:gd name="connsiteX89" fmla="*/ 3311525 w 4750860"/>
              <a:gd name="connsiteY89" fmla="*/ 628650 h 1049866"/>
              <a:gd name="connsiteX90" fmla="*/ 3124202 w 4750860"/>
              <a:gd name="connsiteY90" fmla="*/ 628650 h 1049866"/>
              <a:gd name="connsiteX91" fmla="*/ 3124202 w 4750860"/>
              <a:gd name="connsiteY91" fmla="*/ 619125 h 1049866"/>
              <a:gd name="connsiteX92" fmla="*/ 3043769 w 4750860"/>
              <a:gd name="connsiteY92" fmla="*/ 619125 h 1049866"/>
              <a:gd name="connsiteX93" fmla="*/ 3043769 w 4750860"/>
              <a:gd name="connsiteY93" fmla="*/ 607483 h 1049866"/>
              <a:gd name="connsiteX94" fmla="*/ 2901952 w 4750860"/>
              <a:gd name="connsiteY94" fmla="*/ 607483 h 1049866"/>
              <a:gd name="connsiteX95" fmla="*/ 2901952 w 4750860"/>
              <a:gd name="connsiteY95" fmla="*/ 601133 h 1049866"/>
              <a:gd name="connsiteX96" fmla="*/ 2896659 w 4750860"/>
              <a:gd name="connsiteY96" fmla="*/ 601133 h 1049866"/>
              <a:gd name="connsiteX97" fmla="*/ 2896659 w 4750860"/>
              <a:gd name="connsiteY97" fmla="*/ 591608 h 1049866"/>
              <a:gd name="connsiteX98" fmla="*/ 2809875 w 4750860"/>
              <a:gd name="connsiteY98" fmla="*/ 591608 h 1049866"/>
              <a:gd name="connsiteX99" fmla="*/ 2809875 w 4750860"/>
              <a:gd name="connsiteY99" fmla="*/ 573616 h 1049866"/>
              <a:gd name="connsiteX100" fmla="*/ 2794000 w 4750860"/>
              <a:gd name="connsiteY100" fmla="*/ 573616 h 1049866"/>
              <a:gd name="connsiteX101" fmla="*/ 2794000 w 4750860"/>
              <a:gd name="connsiteY101" fmla="*/ 568325 h 1049866"/>
              <a:gd name="connsiteX102" fmla="*/ 2708275 w 4750860"/>
              <a:gd name="connsiteY102" fmla="*/ 568325 h 1049866"/>
              <a:gd name="connsiteX103" fmla="*/ 2708275 w 4750860"/>
              <a:gd name="connsiteY103" fmla="*/ 551391 h 1049866"/>
              <a:gd name="connsiteX104" fmla="*/ 2460625 w 4750860"/>
              <a:gd name="connsiteY104" fmla="*/ 551391 h 1049866"/>
              <a:gd name="connsiteX105" fmla="*/ 2460625 w 4750860"/>
              <a:gd name="connsiteY105" fmla="*/ 537633 h 1049866"/>
              <a:gd name="connsiteX106" fmla="*/ 2330450 w 4750860"/>
              <a:gd name="connsiteY106" fmla="*/ 537633 h 1049866"/>
              <a:gd name="connsiteX107" fmla="*/ 2330450 w 4750860"/>
              <a:gd name="connsiteY107" fmla="*/ 527050 h 1049866"/>
              <a:gd name="connsiteX108" fmla="*/ 2222500 w 4750860"/>
              <a:gd name="connsiteY108" fmla="*/ 527050 h 1049866"/>
              <a:gd name="connsiteX109" fmla="*/ 2222500 w 4750860"/>
              <a:gd name="connsiteY109" fmla="*/ 516466 h 1049866"/>
              <a:gd name="connsiteX110" fmla="*/ 2178050 w 4750860"/>
              <a:gd name="connsiteY110" fmla="*/ 516466 h 1049866"/>
              <a:gd name="connsiteX111" fmla="*/ 2178050 w 4750860"/>
              <a:gd name="connsiteY111" fmla="*/ 506941 h 1049866"/>
              <a:gd name="connsiteX112" fmla="*/ 2021417 w 4750860"/>
              <a:gd name="connsiteY112" fmla="*/ 506941 h 1049866"/>
              <a:gd name="connsiteX113" fmla="*/ 2021417 w 4750860"/>
              <a:gd name="connsiteY113" fmla="*/ 500591 h 1049866"/>
              <a:gd name="connsiteX114" fmla="*/ 1887009 w 4750860"/>
              <a:gd name="connsiteY114" fmla="*/ 500591 h 1049866"/>
              <a:gd name="connsiteX115" fmla="*/ 1887009 w 4750860"/>
              <a:gd name="connsiteY115" fmla="*/ 492125 h 1049866"/>
              <a:gd name="connsiteX116" fmla="*/ 0 w 4750860"/>
              <a:gd name="connsiteY116" fmla="*/ 492125 h 1049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4750860" h="1049866">
                <a:moveTo>
                  <a:pt x="0" y="0"/>
                </a:moveTo>
                <a:lnTo>
                  <a:pt x="188384" y="0"/>
                </a:lnTo>
                <a:lnTo>
                  <a:pt x="188384" y="8466"/>
                </a:lnTo>
                <a:lnTo>
                  <a:pt x="709084" y="8466"/>
                </a:lnTo>
                <a:lnTo>
                  <a:pt x="709084" y="12700"/>
                </a:lnTo>
                <a:lnTo>
                  <a:pt x="843492" y="12700"/>
                </a:lnTo>
                <a:lnTo>
                  <a:pt x="843492" y="17991"/>
                </a:lnTo>
                <a:lnTo>
                  <a:pt x="1048809" y="17991"/>
                </a:lnTo>
                <a:lnTo>
                  <a:pt x="1048809" y="21166"/>
                </a:lnTo>
                <a:lnTo>
                  <a:pt x="1071034" y="21166"/>
                </a:lnTo>
                <a:lnTo>
                  <a:pt x="1071034" y="27516"/>
                </a:lnTo>
                <a:lnTo>
                  <a:pt x="1087967" y="27516"/>
                </a:lnTo>
                <a:lnTo>
                  <a:pt x="1087967" y="31750"/>
                </a:lnTo>
                <a:lnTo>
                  <a:pt x="1321859" y="31750"/>
                </a:lnTo>
                <a:lnTo>
                  <a:pt x="1321859" y="41275"/>
                </a:lnTo>
                <a:lnTo>
                  <a:pt x="1358900" y="41275"/>
                </a:lnTo>
                <a:lnTo>
                  <a:pt x="1358900" y="50800"/>
                </a:lnTo>
                <a:lnTo>
                  <a:pt x="1472142" y="50800"/>
                </a:lnTo>
                <a:lnTo>
                  <a:pt x="1472142" y="62441"/>
                </a:lnTo>
                <a:lnTo>
                  <a:pt x="1618192" y="62441"/>
                </a:lnTo>
                <a:lnTo>
                  <a:pt x="1618192" y="70908"/>
                </a:lnTo>
                <a:lnTo>
                  <a:pt x="1640417" y="70908"/>
                </a:lnTo>
                <a:lnTo>
                  <a:pt x="1756834" y="70908"/>
                </a:lnTo>
                <a:lnTo>
                  <a:pt x="1756834" y="83608"/>
                </a:lnTo>
                <a:lnTo>
                  <a:pt x="1838325" y="83608"/>
                </a:lnTo>
                <a:lnTo>
                  <a:pt x="1838325" y="94191"/>
                </a:lnTo>
                <a:lnTo>
                  <a:pt x="1889125" y="94191"/>
                </a:lnTo>
                <a:lnTo>
                  <a:pt x="1889125" y="98425"/>
                </a:lnTo>
                <a:lnTo>
                  <a:pt x="2021417" y="98425"/>
                </a:lnTo>
                <a:lnTo>
                  <a:pt x="2021417" y="107950"/>
                </a:lnTo>
                <a:lnTo>
                  <a:pt x="2157942" y="107950"/>
                </a:lnTo>
                <a:lnTo>
                  <a:pt x="2157942" y="111125"/>
                </a:lnTo>
                <a:lnTo>
                  <a:pt x="2186517" y="111125"/>
                </a:lnTo>
                <a:lnTo>
                  <a:pt x="2186517" y="119591"/>
                </a:lnTo>
                <a:lnTo>
                  <a:pt x="2199217" y="119591"/>
                </a:lnTo>
                <a:lnTo>
                  <a:pt x="2199217" y="131233"/>
                </a:lnTo>
                <a:lnTo>
                  <a:pt x="2219325" y="131233"/>
                </a:lnTo>
                <a:lnTo>
                  <a:pt x="2307167" y="131233"/>
                </a:lnTo>
                <a:lnTo>
                  <a:pt x="2307167" y="140758"/>
                </a:lnTo>
                <a:lnTo>
                  <a:pt x="2345267" y="140758"/>
                </a:lnTo>
                <a:lnTo>
                  <a:pt x="2345267" y="147108"/>
                </a:lnTo>
                <a:lnTo>
                  <a:pt x="2384425" y="147108"/>
                </a:lnTo>
                <a:lnTo>
                  <a:pt x="2469092" y="147108"/>
                </a:lnTo>
                <a:lnTo>
                  <a:pt x="2469092" y="166158"/>
                </a:lnTo>
                <a:lnTo>
                  <a:pt x="2510367" y="166158"/>
                </a:lnTo>
                <a:lnTo>
                  <a:pt x="2510367" y="172508"/>
                </a:lnTo>
                <a:lnTo>
                  <a:pt x="2706159" y="172508"/>
                </a:lnTo>
                <a:lnTo>
                  <a:pt x="2706159" y="185208"/>
                </a:lnTo>
                <a:lnTo>
                  <a:pt x="2803525" y="185208"/>
                </a:lnTo>
                <a:lnTo>
                  <a:pt x="2803525" y="195791"/>
                </a:lnTo>
                <a:lnTo>
                  <a:pt x="2815167" y="195791"/>
                </a:lnTo>
                <a:lnTo>
                  <a:pt x="2815167" y="213783"/>
                </a:lnTo>
                <a:lnTo>
                  <a:pt x="2900892" y="213783"/>
                </a:lnTo>
                <a:lnTo>
                  <a:pt x="2900892" y="221191"/>
                </a:lnTo>
                <a:lnTo>
                  <a:pt x="3049059" y="221191"/>
                </a:lnTo>
                <a:lnTo>
                  <a:pt x="3049059" y="228600"/>
                </a:lnTo>
                <a:lnTo>
                  <a:pt x="3134784" y="228600"/>
                </a:lnTo>
                <a:lnTo>
                  <a:pt x="3134784" y="242358"/>
                </a:lnTo>
                <a:lnTo>
                  <a:pt x="3310467" y="242358"/>
                </a:lnTo>
                <a:lnTo>
                  <a:pt x="3310467" y="249766"/>
                </a:lnTo>
                <a:lnTo>
                  <a:pt x="3548592" y="249766"/>
                </a:lnTo>
                <a:lnTo>
                  <a:pt x="3548592" y="263525"/>
                </a:lnTo>
                <a:lnTo>
                  <a:pt x="3619500" y="263525"/>
                </a:lnTo>
                <a:lnTo>
                  <a:pt x="3619500" y="282575"/>
                </a:lnTo>
                <a:lnTo>
                  <a:pt x="3653367" y="282575"/>
                </a:lnTo>
                <a:lnTo>
                  <a:pt x="3653367" y="309033"/>
                </a:lnTo>
                <a:lnTo>
                  <a:pt x="4013200" y="309033"/>
                </a:lnTo>
                <a:lnTo>
                  <a:pt x="4013200" y="334433"/>
                </a:lnTo>
                <a:lnTo>
                  <a:pt x="4395259" y="334433"/>
                </a:lnTo>
                <a:lnTo>
                  <a:pt x="4395259" y="360891"/>
                </a:lnTo>
                <a:lnTo>
                  <a:pt x="4623859" y="360891"/>
                </a:lnTo>
                <a:lnTo>
                  <a:pt x="4623859" y="382059"/>
                </a:lnTo>
                <a:lnTo>
                  <a:pt x="4750860" y="382059"/>
                </a:lnTo>
                <a:lnTo>
                  <a:pt x="4750860" y="545042"/>
                </a:lnTo>
                <a:lnTo>
                  <a:pt x="4750859" y="545042"/>
                </a:lnTo>
                <a:lnTo>
                  <a:pt x="4750859" y="1049866"/>
                </a:lnTo>
                <a:lnTo>
                  <a:pt x="4615392" y="1049866"/>
                </a:lnTo>
                <a:lnTo>
                  <a:pt x="4615392" y="850901"/>
                </a:lnTo>
                <a:lnTo>
                  <a:pt x="4391026" y="850901"/>
                </a:lnTo>
                <a:lnTo>
                  <a:pt x="4391026" y="754591"/>
                </a:lnTo>
                <a:lnTo>
                  <a:pt x="4012142" y="754591"/>
                </a:lnTo>
                <a:lnTo>
                  <a:pt x="4012142" y="719666"/>
                </a:lnTo>
                <a:lnTo>
                  <a:pt x="3652309" y="719666"/>
                </a:lnTo>
                <a:lnTo>
                  <a:pt x="3652309" y="677334"/>
                </a:lnTo>
                <a:lnTo>
                  <a:pt x="3611035" y="677334"/>
                </a:lnTo>
                <a:lnTo>
                  <a:pt x="3611035" y="658284"/>
                </a:lnTo>
                <a:lnTo>
                  <a:pt x="3556002" y="658284"/>
                </a:lnTo>
                <a:lnTo>
                  <a:pt x="3556002" y="636058"/>
                </a:lnTo>
                <a:lnTo>
                  <a:pt x="3311525" y="636058"/>
                </a:lnTo>
                <a:lnTo>
                  <a:pt x="3311525" y="628650"/>
                </a:lnTo>
                <a:lnTo>
                  <a:pt x="3124202" y="628650"/>
                </a:lnTo>
                <a:lnTo>
                  <a:pt x="3124202" y="619125"/>
                </a:lnTo>
                <a:lnTo>
                  <a:pt x="3043769" y="619125"/>
                </a:lnTo>
                <a:lnTo>
                  <a:pt x="3043769" y="607483"/>
                </a:lnTo>
                <a:lnTo>
                  <a:pt x="2901952" y="607483"/>
                </a:lnTo>
                <a:lnTo>
                  <a:pt x="2901952" y="601133"/>
                </a:lnTo>
                <a:lnTo>
                  <a:pt x="2896659" y="601133"/>
                </a:lnTo>
                <a:lnTo>
                  <a:pt x="2896659" y="591608"/>
                </a:lnTo>
                <a:lnTo>
                  <a:pt x="2809875" y="591608"/>
                </a:lnTo>
                <a:lnTo>
                  <a:pt x="2809875" y="573616"/>
                </a:lnTo>
                <a:lnTo>
                  <a:pt x="2794000" y="573616"/>
                </a:lnTo>
                <a:lnTo>
                  <a:pt x="2794000" y="568325"/>
                </a:lnTo>
                <a:lnTo>
                  <a:pt x="2708275" y="568325"/>
                </a:lnTo>
                <a:lnTo>
                  <a:pt x="2708275" y="551391"/>
                </a:lnTo>
                <a:lnTo>
                  <a:pt x="2460625" y="551391"/>
                </a:lnTo>
                <a:lnTo>
                  <a:pt x="2460625" y="537633"/>
                </a:lnTo>
                <a:lnTo>
                  <a:pt x="2330450" y="537633"/>
                </a:lnTo>
                <a:lnTo>
                  <a:pt x="2330450" y="527050"/>
                </a:lnTo>
                <a:lnTo>
                  <a:pt x="2222500" y="527050"/>
                </a:lnTo>
                <a:lnTo>
                  <a:pt x="2222500" y="516466"/>
                </a:lnTo>
                <a:lnTo>
                  <a:pt x="2178050" y="516466"/>
                </a:lnTo>
                <a:lnTo>
                  <a:pt x="2178050" y="506941"/>
                </a:lnTo>
                <a:lnTo>
                  <a:pt x="2021417" y="506941"/>
                </a:lnTo>
                <a:lnTo>
                  <a:pt x="2021417" y="500591"/>
                </a:lnTo>
                <a:lnTo>
                  <a:pt x="1887009" y="500591"/>
                </a:lnTo>
                <a:lnTo>
                  <a:pt x="1887009" y="492125"/>
                </a:lnTo>
                <a:lnTo>
                  <a:pt x="0" y="492125"/>
                </a:lnTo>
                <a:close/>
              </a:path>
            </a:pathLst>
          </a:custGeom>
          <a:solidFill>
            <a:schemeClr val="accent2">
              <a:alpha val="50000"/>
            </a:schemeClr>
          </a:solidFill>
          <a:ln w="0">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 name="Straight Connector 4">
            <a:extLst>
              <a:ext uri="{FF2B5EF4-FFF2-40B4-BE49-F238E27FC236}">
                <a16:creationId xmlns:a16="http://schemas.microsoft.com/office/drawing/2014/main" id="{19210A5F-3C10-1965-6827-94EB31DF4074}"/>
              </a:ext>
            </a:extLst>
          </p:cNvPr>
          <p:cNvCxnSpPr/>
          <p:nvPr/>
        </p:nvCxnSpPr>
        <p:spPr bwMode="auto">
          <a:xfrm>
            <a:off x="11173337" y="3623201"/>
            <a:ext cx="0" cy="1297817"/>
          </a:xfrm>
          <a:prstGeom prst="line">
            <a:avLst/>
          </a:prstGeom>
          <a:noFill/>
          <a:ln w="6350" cap="flat" cmpd="sng" algn="ctr">
            <a:solidFill>
              <a:schemeClr val="accent2"/>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8C517DB1-C7F8-EB53-3917-69CD0EE18264}"/>
              </a:ext>
            </a:extLst>
          </p:cNvPr>
          <p:cNvCxnSpPr>
            <a:cxnSpLocks/>
          </p:cNvCxnSpPr>
          <p:nvPr/>
        </p:nvCxnSpPr>
        <p:spPr bwMode="auto">
          <a:xfrm>
            <a:off x="11073699" y="4190051"/>
            <a:ext cx="0" cy="1103316"/>
          </a:xfrm>
          <a:prstGeom prst="line">
            <a:avLst/>
          </a:prstGeom>
          <a:noFill/>
          <a:ln w="6350" cap="flat" cmpd="sng" algn="ctr">
            <a:solidFill>
              <a:schemeClr val="accent3">
                <a:lumMod val="40000"/>
                <a:lumOff val="60000"/>
              </a:schemeClr>
            </a:solidFill>
            <a:prstDash val="solid"/>
            <a:round/>
            <a:headEnd type="none" w="med" len="med"/>
            <a:tailEnd type="none" w="med" len="med"/>
          </a:ln>
          <a:effectLst/>
        </p:spPr>
      </p:cxnSp>
      <p:sp>
        <p:nvSpPr>
          <p:cNvPr id="7" name="Freeform: Shape 6">
            <a:extLst>
              <a:ext uri="{FF2B5EF4-FFF2-40B4-BE49-F238E27FC236}">
                <a16:creationId xmlns:a16="http://schemas.microsoft.com/office/drawing/2014/main" id="{784CAD86-B05C-D54D-20A6-64F6F82A7517}"/>
              </a:ext>
            </a:extLst>
          </p:cNvPr>
          <p:cNvSpPr/>
          <p:nvPr/>
        </p:nvSpPr>
        <p:spPr bwMode="auto">
          <a:xfrm>
            <a:off x="6325657" y="3229618"/>
            <a:ext cx="4748743" cy="1764241"/>
          </a:xfrm>
          <a:custGeom>
            <a:avLst/>
            <a:gdLst>
              <a:gd name="connsiteX0" fmla="*/ 0 w 4748743"/>
              <a:gd name="connsiteY0" fmla="*/ 0 h 1764241"/>
              <a:gd name="connsiteX1" fmla="*/ 662519 w 4748743"/>
              <a:gd name="connsiteY1" fmla="*/ 0 h 1764241"/>
              <a:gd name="connsiteX2" fmla="*/ 662519 w 4748743"/>
              <a:gd name="connsiteY2" fmla="*/ 10584 h 1764241"/>
              <a:gd name="connsiteX3" fmla="*/ 668869 w 4748743"/>
              <a:gd name="connsiteY3" fmla="*/ 10584 h 1764241"/>
              <a:gd name="connsiteX4" fmla="*/ 688976 w 4748743"/>
              <a:gd name="connsiteY4" fmla="*/ 10584 h 1764241"/>
              <a:gd name="connsiteX5" fmla="*/ 688976 w 4748743"/>
              <a:gd name="connsiteY5" fmla="*/ 8468 h 1764241"/>
              <a:gd name="connsiteX6" fmla="*/ 783169 w 4748743"/>
              <a:gd name="connsiteY6" fmla="*/ 8468 h 1764241"/>
              <a:gd name="connsiteX7" fmla="*/ 783169 w 4748743"/>
              <a:gd name="connsiteY7" fmla="*/ 12701 h 1764241"/>
              <a:gd name="connsiteX8" fmla="*/ 797985 w 4748743"/>
              <a:gd name="connsiteY8" fmla="*/ 12701 h 1764241"/>
              <a:gd name="connsiteX9" fmla="*/ 797985 w 4748743"/>
              <a:gd name="connsiteY9" fmla="*/ 21168 h 1764241"/>
              <a:gd name="connsiteX10" fmla="*/ 865718 w 4748743"/>
              <a:gd name="connsiteY10" fmla="*/ 21168 h 1764241"/>
              <a:gd name="connsiteX11" fmla="*/ 865718 w 4748743"/>
              <a:gd name="connsiteY11" fmla="*/ 25401 h 1764241"/>
              <a:gd name="connsiteX12" fmla="*/ 874185 w 4748743"/>
              <a:gd name="connsiteY12" fmla="*/ 25401 h 1764241"/>
              <a:gd name="connsiteX13" fmla="*/ 874185 w 4748743"/>
              <a:gd name="connsiteY13" fmla="*/ 32809 h 1764241"/>
              <a:gd name="connsiteX14" fmla="*/ 931335 w 4748743"/>
              <a:gd name="connsiteY14" fmla="*/ 32809 h 1764241"/>
              <a:gd name="connsiteX15" fmla="*/ 931335 w 4748743"/>
              <a:gd name="connsiteY15" fmla="*/ 41276 h 1764241"/>
              <a:gd name="connsiteX16" fmla="*/ 963085 w 4748743"/>
              <a:gd name="connsiteY16" fmla="*/ 41276 h 1764241"/>
              <a:gd name="connsiteX17" fmla="*/ 963085 w 4748743"/>
              <a:gd name="connsiteY17" fmla="*/ 46568 h 1764241"/>
              <a:gd name="connsiteX18" fmla="*/ 1048810 w 4748743"/>
              <a:gd name="connsiteY18" fmla="*/ 46568 h 1764241"/>
              <a:gd name="connsiteX19" fmla="*/ 1048810 w 4748743"/>
              <a:gd name="connsiteY19" fmla="*/ 49742 h 1764241"/>
              <a:gd name="connsiteX20" fmla="*/ 1077385 w 4748743"/>
              <a:gd name="connsiteY20" fmla="*/ 49742 h 1764241"/>
              <a:gd name="connsiteX21" fmla="*/ 1077385 w 4748743"/>
              <a:gd name="connsiteY21" fmla="*/ 56092 h 1764241"/>
              <a:gd name="connsiteX22" fmla="*/ 1149351 w 4748743"/>
              <a:gd name="connsiteY22" fmla="*/ 56092 h 1764241"/>
              <a:gd name="connsiteX23" fmla="*/ 1149351 w 4748743"/>
              <a:gd name="connsiteY23" fmla="*/ 64559 h 1764241"/>
              <a:gd name="connsiteX24" fmla="*/ 1210735 w 4748743"/>
              <a:gd name="connsiteY24" fmla="*/ 64559 h 1764241"/>
              <a:gd name="connsiteX25" fmla="*/ 1210735 w 4748743"/>
              <a:gd name="connsiteY25" fmla="*/ 69851 h 1764241"/>
              <a:gd name="connsiteX26" fmla="*/ 1225551 w 4748743"/>
              <a:gd name="connsiteY26" fmla="*/ 69851 h 1764241"/>
              <a:gd name="connsiteX27" fmla="*/ 1225551 w 4748743"/>
              <a:gd name="connsiteY27" fmla="*/ 75142 h 1764241"/>
              <a:gd name="connsiteX28" fmla="*/ 1277410 w 4748743"/>
              <a:gd name="connsiteY28" fmla="*/ 75142 h 1764241"/>
              <a:gd name="connsiteX29" fmla="*/ 1277410 w 4748743"/>
              <a:gd name="connsiteY29" fmla="*/ 84667 h 1764241"/>
              <a:gd name="connsiteX30" fmla="*/ 1357843 w 4748743"/>
              <a:gd name="connsiteY30" fmla="*/ 84667 h 1764241"/>
              <a:gd name="connsiteX31" fmla="*/ 1357843 w 4748743"/>
              <a:gd name="connsiteY31" fmla="*/ 89959 h 1764241"/>
              <a:gd name="connsiteX32" fmla="*/ 1374776 w 4748743"/>
              <a:gd name="connsiteY32" fmla="*/ 89959 h 1764241"/>
              <a:gd name="connsiteX33" fmla="*/ 1374776 w 4748743"/>
              <a:gd name="connsiteY33" fmla="*/ 94193 h 1764241"/>
              <a:gd name="connsiteX34" fmla="*/ 1389593 w 4748743"/>
              <a:gd name="connsiteY34" fmla="*/ 94193 h 1764241"/>
              <a:gd name="connsiteX35" fmla="*/ 1389593 w 4748743"/>
              <a:gd name="connsiteY35" fmla="*/ 102658 h 1764241"/>
              <a:gd name="connsiteX36" fmla="*/ 1431927 w 4748743"/>
              <a:gd name="connsiteY36" fmla="*/ 102658 h 1764241"/>
              <a:gd name="connsiteX37" fmla="*/ 1431927 w 4748743"/>
              <a:gd name="connsiteY37" fmla="*/ 136524 h 1764241"/>
              <a:gd name="connsiteX38" fmla="*/ 1497543 w 4748743"/>
              <a:gd name="connsiteY38" fmla="*/ 136524 h 1764241"/>
              <a:gd name="connsiteX39" fmla="*/ 1497543 w 4748743"/>
              <a:gd name="connsiteY39" fmla="*/ 141816 h 1764241"/>
              <a:gd name="connsiteX40" fmla="*/ 1552577 w 4748743"/>
              <a:gd name="connsiteY40" fmla="*/ 141816 h 1764241"/>
              <a:gd name="connsiteX41" fmla="*/ 1552577 w 4748743"/>
              <a:gd name="connsiteY41" fmla="*/ 155574 h 1764241"/>
              <a:gd name="connsiteX42" fmla="*/ 1585385 w 4748743"/>
              <a:gd name="connsiteY42" fmla="*/ 155574 h 1764241"/>
              <a:gd name="connsiteX43" fmla="*/ 1585385 w 4748743"/>
              <a:gd name="connsiteY43" fmla="*/ 160867 h 1764241"/>
              <a:gd name="connsiteX44" fmla="*/ 1654177 w 4748743"/>
              <a:gd name="connsiteY44" fmla="*/ 160867 h 1764241"/>
              <a:gd name="connsiteX45" fmla="*/ 1654177 w 4748743"/>
              <a:gd name="connsiteY45" fmla="*/ 170392 h 1764241"/>
              <a:gd name="connsiteX46" fmla="*/ 1694394 w 4748743"/>
              <a:gd name="connsiteY46" fmla="*/ 170392 h 1764241"/>
              <a:gd name="connsiteX47" fmla="*/ 1694394 w 4748743"/>
              <a:gd name="connsiteY47" fmla="*/ 188383 h 1764241"/>
              <a:gd name="connsiteX48" fmla="*/ 1740961 w 4748743"/>
              <a:gd name="connsiteY48" fmla="*/ 188383 h 1764241"/>
              <a:gd name="connsiteX49" fmla="*/ 1740961 w 4748743"/>
              <a:gd name="connsiteY49" fmla="*/ 198966 h 1764241"/>
              <a:gd name="connsiteX50" fmla="*/ 1835150 w 4748743"/>
              <a:gd name="connsiteY50" fmla="*/ 198966 h 1764241"/>
              <a:gd name="connsiteX51" fmla="*/ 1835150 w 4748743"/>
              <a:gd name="connsiteY51" fmla="*/ 207433 h 1764241"/>
              <a:gd name="connsiteX52" fmla="*/ 1881718 w 4748743"/>
              <a:gd name="connsiteY52" fmla="*/ 207433 h 1764241"/>
              <a:gd name="connsiteX53" fmla="*/ 1881718 w 4748743"/>
              <a:gd name="connsiteY53" fmla="*/ 212725 h 1764241"/>
              <a:gd name="connsiteX54" fmla="*/ 1905001 w 4748743"/>
              <a:gd name="connsiteY54" fmla="*/ 212725 h 1764241"/>
              <a:gd name="connsiteX55" fmla="*/ 1905001 w 4748743"/>
              <a:gd name="connsiteY55" fmla="*/ 222249 h 1764241"/>
              <a:gd name="connsiteX56" fmla="*/ 1914526 w 4748743"/>
              <a:gd name="connsiteY56" fmla="*/ 222249 h 1764241"/>
              <a:gd name="connsiteX57" fmla="*/ 1914526 w 4748743"/>
              <a:gd name="connsiteY57" fmla="*/ 227540 h 1764241"/>
              <a:gd name="connsiteX58" fmla="*/ 1955801 w 4748743"/>
              <a:gd name="connsiteY58" fmla="*/ 227540 h 1764241"/>
              <a:gd name="connsiteX59" fmla="*/ 1955801 w 4748743"/>
              <a:gd name="connsiteY59" fmla="*/ 232832 h 1764241"/>
              <a:gd name="connsiteX60" fmla="*/ 2018242 w 4748743"/>
              <a:gd name="connsiteY60" fmla="*/ 232832 h 1764241"/>
              <a:gd name="connsiteX61" fmla="*/ 2018242 w 4748743"/>
              <a:gd name="connsiteY61" fmla="*/ 247649 h 1764241"/>
              <a:gd name="connsiteX62" fmla="*/ 2038351 w 4748743"/>
              <a:gd name="connsiteY62" fmla="*/ 247649 h 1764241"/>
              <a:gd name="connsiteX63" fmla="*/ 2038351 w 4748743"/>
              <a:gd name="connsiteY63" fmla="*/ 261408 h 1764241"/>
              <a:gd name="connsiteX64" fmla="*/ 2121960 w 4748743"/>
              <a:gd name="connsiteY64" fmla="*/ 261408 h 1764241"/>
              <a:gd name="connsiteX65" fmla="*/ 2121960 w 4748743"/>
              <a:gd name="connsiteY65" fmla="*/ 267758 h 1764241"/>
              <a:gd name="connsiteX66" fmla="*/ 2129367 w 4748743"/>
              <a:gd name="connsiteY66" fmla="*/ 267758 h 1764241"/>
              <a:gd name="connsiteX67" fmla="*/ 2129367 w 4748743"/>
              <a:gd name="connsiteY67" fmla="*/ 277283 h 1764241"/>
              <a:gd name="connsiteX68" fmla="*/ 2155825 w 4748743"/>
              <a:gd name="connsiteY68" fmla="*/ 277283 h 1764241"/>
              <a:gd name="connsiteX69" fmla="*/ 2155825 w 4748743"/>
              <a:gd name="connsiteY69" fmla="*/ 291041 h 1764241"/>
              <a:gd name="connsiteX70" fmla="*/ 2159000 w 4748743"/>
              <a:gd name="connsiteY70" fmla="*/ 291041 h 1764241"/>
              <a:gd name="connsiteX71" fmla="*/ 2159000 w 4748743"/>
              <a:gd name="connsiteY71" fmla="*/ 295274 h 1764241"/>
              <a:gd name="connsiteX72" fmla="*/ 2172760 w 4748743"/>
              <a:gd name="connsiteY72" fmla="*/ 295274 h 1764241"/>
              <a:gd name="connsiteX73" fmla="*/ 2172760 w 4748743"/>
              <a:gd name="connsiteY73" fmla="*/ 303741 h 1764241"/>
              <a:gd name="connsiteX74" fmla="*/ 2251076 w 4748743"/>
              <a:gd name="connsiteY74" fmla="*/ 303741 h 1764241"/>
              <a:gd name="connsiteX75" fmla="*/ 2251076 w 4748743"/>
              <a:gd name="connsiteY75" fmla="*/ 319616 h 1764241"/>
              <a:gd name="connsiteX76" fmla="*/ 2266950 w 4748743"/>
              <a:gd name="connsiteY76" fmla="*/ 319616 h 1764241"/>
              <a:gd name="connsiteX77" fmla="*/ 2266950 w 4748743"/>
              <a:gd name="connsiteY77" fmla="*/ 325966 h 1764241"/>
              <a:gd name="connsiteX78" fmla="*/ 2290235 w 4748743"/>
              <a:gd name="connsiteY78" fmla="*/ 325966 h 1764241"/>
              <a:gd name="connsiteX79" fmla="*/ 2290235 w 4748743"/>
              <a:gd name="connsiteY79" fmla="*/ 332316 h 1764241"/>
              <a:gd name="connsiteX80" fmla="*/ 2405594 w 4748743"/>
              <a:gd name="connsiteY80" fmla="*/ 332316 h 1764241"/>
              <a:gd name="connsiteX81" fmla="*/ 2405594 w 4748743"/>
              <a:gd name="connsiteY81" fmla="*/ 341841 h 1764241"/>
              <a:gd name="connsiteX82" fmla="*/ 2452161 w 4748743"/>
              <a:gd name="connsiteY82" fmla="*/ 341841 h 1764241"/>
              <a:gd name="connsiteX83" fmla="*/ 2452161 w 4748743"/>
              <a:gd name="connsiteY83" fmla="*/ 349250 h 1764241"/>
              <a:gd name="connsiteX84" fmla="*/ 2519894 w 4748743"/>
              <a:gd name="connsiteY84" fmla="*/ 349250 h 1764241"/>
              <a:gd name="connsiteX85" fmla="*/ 2519894 w 4748743"/>
              <a:gd name="connsiteY85" fmla="*/ 354541 h 1764241"/>
              <a:gd name="connsiteX86" fmla="*/ 2530477 w 4748743"/>
              <a:gd name="connsiteY86" fmla="*/ 354541 h 1764241"/>
              <a:gd name="connsiteX87" fmla="*/ 2530477 w 4748743"/>
              <a:gd name="connsiteY87" fmla="*/ 371474 h 1764241"/>
              <a:gd name="connsiteX88" fmla="*/ 2550585 w 4748743"/>
              <a:gd name="connsiteY88" fmla="*/ 371474 h 1764241"/>
              <a:gd name="connsiteX89" fmla="*/ 2550585 w 4748743"/>
              <a:gd name="connsiteY89" fmla="*/ 384174 h 1764241"/>
              <a:gd name="connsiteX90" fmla="*/ 2595034 w 4748743"/>
              <a:gd name="connsiteY90" fmla="*/ 384174 h 1764241"/>
              <a:gd name="connsiteX91" fmla="*/ 2595034 w 4748743"/>
              <a:gd name="connsiteY91" fmla="*/ 390524 h 1764241"/>
              <a:gd name="connsiteX92" fmla="*/ 2636311 w 4748743"/>
              <a:gd name="connsiteY92" fmla="*/ 390524 h 1764241"/>
              <a:gd name="connsiteX93" fmla="*/ 2636311 w 4748743"/>
              <a:gd name="connsiteY93" fmla="*/ 401108 h 1764241"/>
              <a:gd name="connsiteX94" fmla="*/ 2651126 w 4748743"/>
              <a:gd name="connsiteY94" fmla="*/ 401108 h 1764241"/>
              <a:gd name="connsiteX95" fmla="*/ 2651126 w 4748743"/>
              <a:gd name="connsiteY95" fmla="*/ 409574 h 1764241"/>
              <a:gd name="connsiteX96" fmla="*/ 2660651 w 4748743"/>
              <a:gd name="connsiteY96" fmla="*/ 409574 h 1764241"/>
              <a:gd name="connsiteX97" fmla="*/ 2660651 w 4748743"/>
              <a:gd name="connsiteY97" fmla="*/ 414862 h 1764241"/>
              <a:gd name="connsiteX98" fmla="*/ 2811993 w 4748743"/>
              <a:gd name="connsiteY98" fmla="*/ 414862 h 1764241"/>
              <a:gd name="connsiteX99" fmla="*/ 2811993 w 4748743"/>
              <a:gd name="connsiteY99" fmla="*/ 425447 h 1764241"/>
              <a:gd name="connsiteX100" fmla="*/ 2887133 w 4748743"/>
              <a:gd name="connsiteY100" fmla="*/ 425447 h 1764241"/>
              <a:gd name="connsiteX101" fmla="*/ 2887133 w 4748743"/>
              <a:gd name="connsiteY101" fmla="*/ 432856 h 1764241"/>
              <a:gd name="connsiteX102" fmla="*/ 2926292 w 4748743"/>
              <a:gd name="connsiteY102" fmla="*/ 432856 h 1764241"/>
              <a:gd name="connsiteX103" fmla="*/ 2926292 w 4748743"/>
              <a:gd name="connsiteY103" fmla="*/ 443440 h 1764241"/>
              <a:gd name="connsiteX104" fmla="*/ 2974975 w 4748743"/>
              <a:gd name="connsiteY104" fmla="*/ 443440 h 1764241"/>
              <a:gd name="connsiteX105" fmla="*/ 2974975 w 4748743"/>
              <a:gd name="connsiteY105" fmla="*/ 452965 h 1764241"/>
              <a:gd name="connsiteX106" fmla="*/ 3003550 w 4748743"/>
              <a:gd name="connsiteY106" fmla="*/ 452965 h 1764241"/>
              <a:gd name="connsiteX107" fmla="*/ 3003550 w 4748743"/>
              <a:gd name="connsiteY107" fmla="*/ 462490 h 1764241"/>
              <a:gd name="connsiteX108" fmla="*/ 3073402 w 4748743"/>
              <a:gd name="connsiteY108" fmla="*/ 462490 h 1764241"/>
              <a:gd name="connsiteX109" fmla="*/ 3073402 w 4748743"/>
              <a:gd name="connsiteY109" fmla="*/ 472016 h 1764241"/>
              <a:gd name="connsiteX110" fmla="*/ 3079751 w 4748743"/>
              <a:gd name="connsiteY110" fmla="*/ 472016 h 1764241"/>
              <a:gd name="connsiteX111" fmla="*/ 3079751 w 4748743"/>
              <a:gd name="connsiteY111" fmla="*/ 483657 h 1764241"/>
              <a:gd name="connsiteX112" fmla="*/ 3085043 w 4748743"/>
              <a:gd name="connsiteY112" fmla="*/ 483657 h 1764241"/>
              <a:gd name="connsiteX113" fmla="*/ 3085043 w 4748743"/>
              <a:gd name="connsiteY113" fmla="*/ 494241 h 1764241"/>
              <a:gd name="connsiteX114" fmla="*/ 3093510 w 4748743"/>
              <a:gd name="connsiteY114" fmla="*/ 494241 h 1764241"/>
              <a:gd name="connsiteX115" fmla="*/ 3093510 w 4748743"/>
              <a:gd name="connsiteY115" fmla="*/ 502708 h 1764241"/>
              <a:gd name="connsiteX116" fmla="*/ 3142194 w 4748743"/>
              <a:gd name="connsiteY116" fmla="*/ 502708 h 1764241"/>
              <a:gd name="connsiteX117" fmla="*/ 3142194 w 4748743"/>
              <a:gd name="connsiteY117" fmla="*/ 512233 h 1764241"/>
              <a:gd name="connsiteX118" fmla="*/ 3167593 w 4748743"/>
              <a:gd name="connsiteY118" fmla="*/ 512233 h 1764241"/>
              <a:gd name="connsiteX119" fmla="*/ 3167593 w 4748743"/>
              <a:gd name="connsiteY119" fmla="*/ 519640 h 1764241"/>
              <a:gd name="connsiteX120" fmla="*/ 3190876 w 4748743"/>
              <a:gd name="connsiteY120" fmla="*/ 519640 h 1764241"/>
              <a:gd name="connsiteX121" fmla="*/ 3190876 w 4748743"/>
              <a:gd name="connsiteY121" fmla="*/ 528107 h 1764241"/>
              <a:gd name="connsiteX122" fmla="*/ 3204635 w 4748743"/>
              <a:gd name="connsiteY122" fmla="*/ 528107 h 1764241"/>
              <a:gd name="connsiteX123" fmla="*/ 3204635 w 4748743"/>
              <a:gd name="connsiteY123" fmla="*/ 542924 h 1764241"/>
              <a:gd name="connsiteX124" fmla="*/ 3252261 w 4748743"/>
              <a:gd name="connsiteY124" fmla="*/ 542924 h 1764241"/>
              <a:gd name="connsiteX125" fmla="*/ 3252261 w 4748743"/>
              <a:gd name="connsiteY125" fmla="*/ 551391 h 1764241"/>
              <a:gd name="connsiteX126" fmla="*/ 3256493 w 4748743"/>
              <a:gd name="connsiteY126" fmla="*/ 551391 h 1764241"/>
              <a:gd name="connsiteX127" fmla="*/ 3256493 w 4748743"/>
              <a:gd name="connsiteY127" fmla="*/ 570441 h 1764241"/>
              <a:gd name="connsiteX128" fmla="*/ 3261785 w 4748743"/>
              <a:gd name="connsiteY128" fmla="*/ 570441 h 1764241"/>
              <a:gd name="connsiteX129" fmla="*/ 3261785 w 4748743"/>
              <a:gd name="connsiteY129" fmla="*/ 584199 h 1764241"/>
              <a:gd name="connsiteX130" fmla="*/ 3426885 w 4748743"/>
              <a:gd name="connsiteY130" fmla="*/ 584199 h 1764241"/>
              <a:gd name="connsiteX131" fmla="*/ 3426885 w 4748743"/>
              <a:gd name="connsiteY131" fmla="*/ 597957 h 1764241"/>
              <a:gd name="connsiteX132" fmla="*/ 3545418 w 4748743"/>
              <a:gd name="connsiteY132" fmla="*/ 597957 h 1764241"/>
              <a:gd name="connsiteX133" fmla="*/ 3545418 w 4748743"/>
              <a:gd name="connsiteY133" fmla="*/ 608540 h 1764241"/>
              <a:gd name="connsiteX134" fmla="*/ 3567644 w 4748743"/>
              <a:gd name="connsiteY134" fmla="*/ 608540 h 1764241"/>
              <a:gd name="connsiteX135" fmla="*/ 3567644 w 4748743"/>
              <a:gd name="connsiteY135" fmla="*/ 620182 h 1764241"/>
              <a:gd name="connsiteX136" fmla="*/ 3616326 w 4748743"/>
              <a:gd name="connsiteY136" fmla="*/ 620182 h 1764241"/>
              <a:gd name="connsiteX137" fmla="*/ 3616326 w 4748743"/>
              <a:gd name="connsiteY137" fmla="*/ 631824 h 1764241"/>
              <a:gd name="connsiteX138" fmla="*/ 3623735 w 4748743"/>
              <a:gd name="connsiteY138" fmla="*/ 631824 h 1764241"/>
              <a:gd name="connsiteX139" fmla="*/ 3623735 w 4748743"/>
              <a:gd name="connsiteY139" fmla="*/ 656165 h 1764241"/>
              <a:gd name="connsiteX140" fmla="*/ 3631143 w 4748743"/>
              <a:gd name="connsiteY140" fmla="*/ 656165 h 1764241"/>
              <a:gd name="connsiteX141" fmla="*/ 3631143 w 4748743"/>
              <a:gd name="connsiteY141" fmla="*/ 683683 h 1764241"/>
              <a:gd name="connsiteX142" fmla="*/ 3760261 w 4748743"/>
              <a:gd name="connsiteY142" fmla="*/ 683683 h 1764241"/>
              <a:gd name="connsiteX143" fmla="*/ 3760261 w 4748743"/>
              <a:gd name="connsiteY143" fmla="*/ 701674 h 1764241"/>
              <a:gd name="connsiteX144" fmla="*/ 3912660 w 4748743"/>
              <a:gd name="connsiteY144" fmla="*/ 701674 h 1764241"/>
              <a:gd name="connsiteX145" fmla="*/ 3912660 w 4748743"/>
              <a:gd name="connsiteY145" fmla="*/ 716491 h 1764241"/>
              <a:gd name="connsiteX146" fmla="*/ 3958168 w 4748743"/>
              <a:gd name="connsiteY146" fmla="*/ 716491 h 1764241"/>
              <a:gd name="connsiteX147" fmla="*/ 3958168 w 4748743"/>
              <a:gd name="connsiteY147" fmla="*/ 733424 h 1764241"/>
              <a:gd name="connsiteX148" fmla="*/ 3996268 w 4748743"/>
              <a:gd name="connsiteY148" fmla="*/ 733424 h 1764241"/>
              <a:gd name="connsiteX149" fmla="*/ 3996268 w 4748743"/>
              <a:gd name="connsiteY149" fmla="*/ 748241 h 1764241"/>
              <a:gd name="connsiteX150" fmla="*/ 4057651 w 4748743"/>
              <a:gd name="connsiteY150" fmla="*/ 748241 h 1764241"/>
              <a:gd name="connsiteX151" fmla="*/ 4057651 w 4748743"/>
              <a:gd name="connsiteY151" fmla="*/ 764116 h 1764241"/>
              <a:gd name="connsiteX152" fmla="*/ 4070351 w 4748743"/>
              <a:gd name="connsiteY152" fmla="*/ 764116 h 1764241"/>
              <a:gd name="connsiteX153" fmla="*/ 4070351 w 4748743"/>
              <a:gd name="connsiteY153" fmla="*/ 782108 h 1764241"/>
              <a:gd name="connsiteX154" fmla="*/ 4144434 w 4748743"/>
              <a:gd name="connsiteY154" fmla="*/ 782108 h 1764241"/>
              <a:gd name="connsiteX155" fmla="*/ 4144434 w 4748743"/>
              <a:gd name="connsiteY155" fmla="*/ 803274 h 1764241"/>
              <a:gd name="connsiteX156" fmla="*/ 4159251 w 4748743"/>
              <a:gd name="connsiteY156" fmla="*/ 803274 h 1764241"/>
              <a:gd name="connsiteX157" fmla="*/ 4159251 w 4748743"/>
              <a:gd name="connsiteY157" fmla="*/ 819148 h 1764241"/>
              <a:gd name="connsiteX158" fmla="*/ 4219576 w 4748743"/>
              <a:gd name="connsiteY158" fmla="*/ 819148 h 1764241"/>
              <a:gd name="connsiteX159" fmla="*/ 4219576 w 4748743"/>
              <a:gd name="connsiteY159" fmla="*/ 848783 h 1764241"/>
              <a:gd name="connsiteX160" fmla="*/ 4241801 w 4748743"/>
              <a:gd name="connsiteY160" fmla="*/ 848783 h 1764241"/>
              <a:gd name="connsiteX161" fmla="*/ 4241801 w 4748743"/>
              <a:gd name="connsiteY161" fmla="*/ 861482 h 1764241"/>
              <a:gd name="connsiteX162" fmla="*/ 4360334 w 4748743"/>
              <a:gd name="connsiteY162" fmla="*/ 861482 h 1764241"/>
              <a:gd name="connsiteX163" fmla="*/ 4360334 w 4748743"/>
              <a:gd name="connsiteY163" fmla="*/ 889000 h 1764241"/>
              <a:gd name="connsiteX164" fmla="*/ 4381500 w 4748743"/>
              <a:gd name="connsiteY164" fmla="*/ 889000 h 1764241"/>
              <a:gd name="connsiteX165" fmla="*/ 4381500 w 4748743"/>
              <a:gd name="connsiteY165" fmla="*/ 910165 h 1764241"/>
              <a:gd name="connsiteX166" fmla="*/ 4443943 w 4748743"/>
              <a:gd name="connsiteY166" fmla="*/ 910165 h 1764241"/>
              <a:gd name="connsiteX167" fmla="*/ 4443943 w 4748743"/>
              <a:gd name="connsiteY167" fmla="*/ 930274 h 1764241"/>
              <a:gd name="connsiteX168" fmla="*/ 4475904 w 4748743"/>
              <a:gd name="connsiteY168" fmla="*/ 930274 h 1764241"/>
              <a:gd name="connsiteX169" fmla="*/ 4475904 w 4748743"/>
              <a:gd name="connsiteY169" fmla="*/ 948265 h 1764241"/>
              <a:gd name="connsiteX170" fmla="*/ 4498128 w 4748743"/>
              <a:gd name="connsiteY170" fmla="*/ 948265 h 1764241"/>
              <a:gd name="connsiteX171" fmla="*/ 4498128 w 4748743"/>
              <a:gd name="connsiteY171" fmla="*/ 968374 h 1764241"/>
              <a:gd name="connsiteX172" fmla="*/ 4498976 w 4748743"/>
              <a:gd name="connsiteY172" fmla="*/ 968374 h 1764241"/>
              <a:gd name="connsiteX173" fmla="*/ 4498976 w 4748743"/>
              <a:gd name="connsiteY173" fmla="*/ 962024 h 1764241"/>
              <a:gd name="connsiteX174" fmla="*/ 4748743 w 4748743"/>
              <a:gd name="connsiteY174" fmla="*/ 962024 h 1764241"/>
              <a:gd name="connsiteX175" fmla="*/ 4748743 w 4748743"/>
              <a:gd name="connsiteY175" fmla="*/ 1764241 h 1764241"/>
              <a:gd name="connsiteX176" fmla="*/ 4498976 w 4748743"/>
              <a:gd name="connsiteY176" fmla="*/ 1764241 h 1764241"/>
              <a:gd name="connsiteX177" fmla="*/ 4498976 w 4748743"/>
              <a:gd name="connsiteY177" fmla="*/ 1664758 h 1764241"/>
              <a:gd name="connsiteX178" fmla="*/ 4467226 w 4748743"/>
              <a:gd name="connsiteY178" fmla="*/ 1664758 h 1764241"/>
              <a:gd name="connsiteX179" fmla="*/ 4467226 w 4748743"/>
              <a:gd name="connsiteY179" fmla="*/ 1592790 h 1764241"/>
              <a:gd name="connsiteX180" fmla="*/ 4452409 w 4748743"/>
              <a:gd name="connsiteY180" fmla="*/ 1592790 h 1764241"/>
              <a:gd name="connsiteX181" fmla="*/ 4452409 w 4748743"/>
              <a:gd name="connsiteY181" fmla="*/ 1521884 h 1764241"/>
              <a:gd name="connsiteX182" fmla="*/ 4375152 w 4748743"/>
              <a:gd name="connsiteY182" fmla="*/ 1521884 h 1764241"/>
              <a:gd name="connsiteX183" fmla="*/ 4375152 w 4748743"/>
              <a:gd name="connsiteY183" fmla="*/ 1470024 h 1764241"/>
              <a:gd name="connsiteX184" fmla="*/ 4359277 w 4748743"/>
              <a:gd name="connsiteY184" fmla="*/ 1470024 h 1764241"/>
              <a:gd name="connsiteX185" fmla="*/ 4359277 w 4748743"/>
              <a:gd name="connsiteY185" fmla="*/ 1421341 h 1764241"/>
              <a:gd name="connsiteX186" fmla="*/ 4239685 w 4748743"/>
              <a:gd name="connsiteY186" fmla="*/ 1421341 h 1764241"/>
              <a:gd name="connsiteX187" fmla="*/ 4239685 w 4748743"/>
              <a:gd name="connsiteY187" fmla="*/ 1376891 h 1764241"/>
              <a:gd name="connsiteX188" fmla="*/ 4219577 w 4748743"/>
              <a:gd name="connsiteY188" fmla="*/ 1376891 h 1764241"/>
              <a:gd name="connsiteX189" fmla="*/ 4219577 w 4748743"/>
              <a:gd name="connsiteY189" fmla="*/ 1326091 h 1764241"/>
              <a:gd name="connsiteX190" fmla="*/ 4161369 w 4748743"/>
              <a:gd name="connsiteY190" fmla="*/ 1326091 h 1764241"/>
              <a:gd name="connsiteX191" fmla="*/ 4161369 w 4748743"/>
              <a:gd name="connsiteY191" fmla="*/ 1284815 h 1764241"/>
              <a:gd name="connsiteX192" fmla="*/ 4146552 w 4748743"/>
              <a:gd name="connsiteY192" fmla="*/ 1284815 h 1764241"/>
              <a:gd name="connsiteX193" fmla="*/ 4146552 w 4748743"/>
              <a:gd name="connsiteY193" fmla="*/ 1239307 h 1764241"/>
              <a:gd name="connsiteX194" fmla="*/ 4068234 w 4748743"/>
              <a:gd name="connsiteY194" fmla="*/ 1239307 h 1764241"/>
              <a:gd name="connsiteX195" fmla="*/ 4068234 w 4748743"/>
              <a:gd name="connsiteY195" fmla="*/ 1212849 h 1764241"/>
              <a:gd name="connsiteX196" fmla="*/ 4053417 w 4748743"/>
              <a:gd name="connsiteY196" fmla="*/ 1212849 h 1764241"/>
              <a:gd name="connsiteX197" fmla="*/ 4053417 w 4748743"/>
              <a:gd name="connsiteY197" fmla="*/ 1185333 h 1764241"/>
              <a:gd name="connsiteX198" fmla="*/ 3999442 w 4748743"/>
              <a:gd name="connsiteY198" fmla="*/ 1185333 h 1764241"/>
              <a:gd name="connsiteX199" fmla="*/ 3999442 w 4748743"/>
              <a:gd name="connsiteY199" fmla="*/ 1163108 h 1764241"/>
              <a:gd name="connsiteX200" fmla="*/ 3953934 w 4748743"/>
              <a:gd name="connsiteY200" fmla="*/ 1163108 h 1764241"/>
              <a:gd name="connsiteX201" fmla="*/ 3953934 w 4748743"/>
              <a:gd name="connsiteY201" fmla="*/ 1142999 h 1764241"/>
              <a:gd name="connsiteX202" fmla="*/ 3913717 w 4748743"/>
              <a:gd name="connsiteY202" fmla="*/ 1142999 h 1764241"/>
              <a:gd name="connsiteX203" fmla="*/ 3913717 w 4748743"/>
              <a:gd name="connsiteY203" fmla="*/ 1121832 h 1764241"/>
              <a:gd name="connsiteX204" fmla="*/ 3759201 w 4748743"/>
              <a:gd name="connsiteY204" fmla="*/ 1121832 h 1764241"/>
              <a:gd name="connsiteX205" fmla="*/ 3759201 w 4748743"/>
              <a:gd name="connsiteY205" fmla="*/ 1101723 h 1764241"/>
              <a:gd name="connsiteX206" fmla="*/ 3634318 w 4748743"/>
              <a:gd name="connsiteY206" fmla="*/ 1101723 h 1764241"/>
              <a:gd name="connsiteX207" fmla="*/ 3634318 w 4748743"/>
              <a:gd name="connsiteY207" fmla="*/ 1067599 h 1764241"/>
              <a:gd name="connsiteX208" fmla="*/ 3618657 w 4748743"/>
              <a:gd name="connsiteY208" fmla="*/ 1067599 h 1764241"/>
              <a:gd name="connsiteX209" fmla="*/ 3618657 w 4748743"/>
              <a:gd name="connsiteY209" fmla="*/ 1023148 h 1764241"/>
              <a:gd name="connsiteX210" fmla="*/ 3562566 w 4748743"/>
              <a:gd name="connsiteY210" fmla="*/ 1023148 h 1764241"/>
              <a:gd name="connsiteX211" fmla="*/ 3562566 w 4748743"/>
              <a:gd name="connsiteY211" fmla="*/ 1004098 h 1764241"/>
              <a:gd name="connsiteX212" fmla="*/ 3545633 w 4748743"/>
              <a:gd name="connsiteY212" fmla="*/ 1004098 h 1764241"/>
              <a:gd name="connsiteX213" fmla="*/ 3545633 w 4748743"/>
              <a:gd name="connsiteY213" fmla="*/ 992456 h 1764241"/>
              <a:gd name="connsiteX214" fmla="*/ 3426885 w 4748743"/>
              <a:gd name="connsiteY214" fmla="*/ 992456 h 1764241"/>
              <a:gd name="connsiteX215" fmla="*/ 3426885 w 4748743"/>
              <a:gd name="connsiteY215" fmla="*/ 980814 h 1764241"/>
              <a:gd name="connsiteX216" fmla="*/ 3262844 w 4748743"/>
              <a:gd name="connsiteY216" fmla="*/ 980814 h 1764241"/>
              <a:gd name="connsiteX217" fmla="*/ 3262844 w 4748743"/>
              <a:gd name="connsiteY217" fmla="*/ 970231 h 1764241"/>
              <a:gd name="connsiteX218" fmla="*/ 3259667 w 4748743"/>
              <a:gd name="connsiteY218" fmla="*/ 970231 h 1764241"/>
              <a:gd name="connsiteX219" fmla="*/ 3259667 w 4748743"/>
              <a:gd name="connsiteY219" fmla="*/ 927897 h 1764241"/>
              <a:gd name="connsiteX220" fmla="*/ 3204634 w 4748743"/>
              <a:gd name="connsiteY220" fmla="*/ 927897 h 1764241"/>
              <a:gd name="connsiteX221" fmla="*/ 3204634 w 4748743"/>
              <a:gd name="connsiteY221" fmla="*/ 914139 h 1764241"/>
              <a:gd name="connsiteX222" fmla="*/ 3192994 w 4748743"/>
              <a:gd name="connsiteY222" fmla="*/ 914139 h 1764241"/>
              <a:gd name="connsiteX223" fmla="*/ 3192994 w 4748743"/>
              <a:gd name="connsiteY223" fmla="*/ 907789 h 1764241"/>
              <a:gd name="connsiteX224" fmla="*/ 3165478 w 4748743"/>
              <a:gd name="connsiteY224" fmla="*/ 907789 h 1764241"/>
              <a:gd name="connsiteX225" fmla="*/ 3165478 w 4748743"/>
              <a:gd name="connsiteY225" fmla="*/ 895349 h 1764241"/>
              <a:gd name="connsiteX226" fmla="*/ 3140077 w 4748743"/>
              <a:gd name="connsiteY226" fmla="*/ 895349 h 1764241"/>
              <a:gd name="connsiteX227" fmla="*/ 3140077 w 4748743"/>
              <a:gd name="connsiteY227" fmla="*/ 884505 h 1764241"/>
              <a:gd name="connsiteX228" fmla="*/ 3093512 w 4748743"/>
              <a:gd name="connsiteY228" fmla="*/ 884505 h 1764241"/>
              <a:gd name="connsiteX229" fmla="*/ 3093512 w 4748743"/>
              <a:gd name="connsiteY229" fmla="*/ 872863 h 1764241"/>
              <a:gd name="connsiteX230" fmla="*/ 3079753 w 4748743"/>
              <a:gd name="connsiteY230" fmla="*/ 872863 h 1764241"/>
              <a:gd name="connsiteX231" fmla="*/ 3079753 w 4748743"/>
              <a:gd name="connsiteY231" fmla="*/ 852755 h 1764241"/>
              <a:gd name="connsiteX232" fmla="*/ 3070228 w 4748743"/>
              <a:gd name="connsiteY232" fmla="*/ 852755 h 1764241"/>
              <a:gd name="connsiteX233" fmla="*/ 3070228 w 4748743"/>
              <a:gd name="connsiteY233" fmla="*/ 843230 h 1764241"/>
              <a:gd name="connsiteX234" fmla="*/ 3002494 w 4748743"/>
              <a:gd name="connsiteY234" fmla="*/ 843230 h 1764241"/>
              <a:gd name="connsiteX235" fmla="*/ 3002494 w 4748743"/>
              <a:gd name="connsiteY235" fmla="*/ 834763 h 1764241"/>
              <a:gd name="connsiteX236" fmla="*/ 2972860 w 4748743"/>
              <a:gd name="connsiteY236" fmla="*/ 834763 h 1764241"/>
              <a:gd name="connsiteX237" fmla="*/ 2972860 w 4748743"/>
              <a:gd name="connsiteY237" fmla="*/ 824179 h 1764241"/>
              <a:gd name="connsiteX238" fmla="*/ 2924177 w 4748743"/>
              <a:gd name="connsiteY238" fmla="*/ 824179 h 1764241"/>
              <a:gd name="connsiteX239" fmla="*/ 2924177 w 4748743"/>
              <a:gd name="connsiteY239" fmla="*/ 812538 h 1764241"/>
              <a:gd name="connsiteX240" fmla="*/ 2885018 w 4748743"/>
              <a:gd name="connsiteY240" fmla="*/ 812538 h 1764241"/>
              <a:gd name="connsiteX241" fmla="*/ 2885018 w 4748743"/>
              <a:gd name="connsiteY241" fmla="*/ 803012 h 1764241"/>
              <a:gd name="connsiteX242" fmla="*/ 2810936 w 4748743"/>
              <a:gd name="connsiteY242" fmla="*/ 803012 h 1764241"/>
              <a:gd name="connsiteX243" fmla="*/ 2810936 w 4748743"/>
              <a:gd name="connsiteY243" fmla="*/ 793487 h 1764241"/>
              <a:gd name="connsiteX244" fmla="*/ 2651127 w 4748743"/>
              <a:gd name="connsiteY244" fmla="*/ 793487 h 1764241"/>
              <a:gd name="connsiteX245" fmla="*/ 2651127 w 4748743"/>
              <a:gd name="connsiteY245" fmla="*/ 782107 h 1764241"/>
              <a:gd name="connsiteX246" fmla="*/ 2644777 w 4748743"/>
              <a:gd name="connsiteY246" fmla="*/ 782107 h 1764241"/>
              <a:gd name="connsiteX247" fmla="*/ 2644777 w 4748743"/>
              <a:gd name="connsiteY247" fmla="*/ 776815 h 1764241"/>
              <a:gd name="connsiteX248" fmla="*/ 2631019 w 4748743"/>
              <a:gd name="connsiteY248" fmla="*/ 776815 h 1764241"/>
              <a:gd name="connsiteX249" fmla="*/ 2631019 w 4748743"/>
              <a:gd name="connsiteY249" fmla="*/ 767290 h 1764241"/>
              <a:gd name="connsiteX250" fmla="*/ 2592919 w 4748743"/>
              <a:gd name="connsiteY250" fmla="*/ 767290 h 1764241"/>
              <a:gd name="connsiteX251" fmla="*/ 2592919 w 4748743"/>
              <a:gd name="connsiteY251" fmla="*/ 759881 h 1764241"/>
              <a:gd name="connsiteX252" fmla="*/ 2553760 w 4748743"/>
              <a:gd name="connsiteY252" fmla="*/ 759881 h 1764241"/>
              <a:gd name="connsiteX253" fmla="*/ 2553760 w 4748743"/>
              <a:gd name="connsiteY253" fmla="*/ 748239 h 1764241"/>
              <a:gd name="connsiteX254" fmla="*/ 2531535 w 4748743"/>
              <a:gd name="connsiteY254" fmla="*/ 748239 h 1764241"/>
              <a:gd name="connsiteX255" fmla="*/ 2531535 w 4748743"/>
              <a:gd name="connsiteY255" fmla="*/ 735539 h 1764241"/>
              <a:gd name="connsiteX256" fmla="*/ 2520953 w 4748743"/>
              <a:gd name="connsiteY256" fmla="*/ 735539 h 1764241"/>
              <a:gd name="connsiteX257" fmla="*/ 2520953 w 4748743"/>
              <a:gd name="connsiteY257" fmla="*/ 724955 h 1764241"/>
              <a:gd name="connsiteX258" fmla="*/ 2455335 w 4748743"/>
              <a:gd name="connsiteY258" fmla="*/ 724955 h 1764241"/>
              <a:gd name="connsiteX259" fmla="*/ 2455335 w 4748743"/>
              <a:gd name="connsiteY259" fmla="*/ 720721 h 1764241"/>
              <a:gd name="connsiteX260" fmla="*/ 2405593 w 4748743"/>
              <a:gd name="connsiteY260" fmla="*/ 720721 h 1764241"/>
              <a:gd name="connsiteX261" fmla="*/ 2405593 w 4748743"/>
              <a:gd name="connsiteY261" fmla="*/ 710141 h 1764241"/>
              <a:gd name="connsiteX262" fmla="*/ 2291293 w 4748743"/>
              <a:gd name="connsiteY262" fmla="*/ 710141 h 1764241"/>
              <a:gd name="connsiteX263" fmla="*/ 2291293 w 4748743"/>
              <a:gd name="connsiteY263" fmla="*/ 699558 h 1764241"/>
              <a:gd name="connsiteX264" fmla="*/ 2273301 w 4748743"/>
              <a:gd name="connsiteY264" fmla="*/ 699558 h 1764241"/>
              <a:gd name="connsiteX265" fmla="*/ 2273301 w 4748743"/>
              <a:gd name="connsiteY265" fmla="*/ 694266 h 1764241"/>
              <a:gd name="connsiteX266" fmla="*/ 2250019 w 4748743"/>
              <a:gd name="connsiteY266" fmla="*/ 694266 h 1764241"/>
              <a:gd name="connsiteX267" fmla="*/ 2250019 w 4748743"/>
              <a:gd name="connsiteY267" fmla="*/ 683683 h 1764241"/>
              <a:gd name="connsiteX268" fmla="*/ 2178052 w 4748743"/>
              <a:gd name="connsiteY268" fmla="*/ 683683 h 1764241"/>
              <a:gd name="connsiteX269" fmla="*/ 2178052 w 4748743"/>
              <a:gd name="connsiteY269" fmla="*/ 673100 h 1764241"/>
              <a:gd name="connsiteX270" fmla="*/ 2163235 w 4748743"/>
              <a:gd name="connsiteY270" fmla="*/ 673100 h 1764241"/>
              <a:gd name="connsiteX271" fmla="*/ 2163235 w 4748743"/>
              <a:gd name="connsiteY271" fmla="*/ 666750 h 1764241"/>
              <a:gd name="connsiteX272" fmla="*/ 2155825 w 4748743"/>
              <a:gd name="connsiteY272" fmla="*/ 666750 h 1764241"/>
              <a:gd name="connsiteX273" fmla="*/ 2155825 w 4748743"/>
              <a:gd name="connsiteY273" fmla="*/ 659340 h 1764241"/>
              <a:gd name="connsiteX274" fmla="*/ 2150533 w 4748743"/>
              <a:gd name="connsiteY274" fmla="*/ 659340 h 1764241"/>
              <a:gd name="connsiteX275" fmla="*/ 2143125 w 4748743"/>
              <a:gd name="connsiteY275" fmla="*/ 659340 h 1764241"/>
              <a:gd name="connsiteX276" fmla="*/ 2143125 w 4748743"/>
              <a:gd name="connsiteY276" fmla="*/ 655106 h 1764241"/>
              <a:gd name="connsiteX277" fmla="*/ 2119841 w 4748743"/>
              <a:gd name="connsiteY277" fmla="*/ 655106 h 1764241"/>
              <a:gd name="connsiteX278" fmla="*/ 2119841 w 4748743"/>
              <a:gd name="connsiteY278" fmla="*/ 636056 h 1764241"/>
              <a:gd name="connsiteX279" fmla="*/ 2040466 w 4748743"/>
              <a:gd name="connsiteY279" fmla="*/ 636056 h 1764241"/>
              <a:gd name="connsiteX280" fmla="*/ 2040466 w 4748743"/>
              <a:gd name="connsiteY280" fmla="*/ 621239 h 1764241"/>
              <a:gd name="connsiteX281" fmla="*/ 2015065 w 4748743"/>
              <a:gd name="connsiteY281" fmla="*/ 621239 h 1764241"/>
              <a:gd name="connsiteX282" fmla="*/ 2015065 w 4748743"/>
              <a:gd name="connsiteY282" fmla="*/ 614891 h 1764241"/>
              <a:gd name="connsiteX283" fmla="*/ 1997077 w 4748743"/>
              <a:gd name="connsiteY283" fmla="*/ 614891 h 1764241"/>
              <a:gd name="connsiteX284" fmla="*/ 1997077 w 4748743"/>
              <a:gd name="connsiteY284" fmla="*/ 611716 h 1764241"/>
              <a:gd name="connsiteX285" fmla="*/ 1950510 w 4748743"/>
              <a:gd name="connsiteY285" fmla="*/ 611716 h 1764241"/>
              <a:gd name="connsiteX286" fmla="*/ 1950510 w 4748743"/>
              <a:gd name="connsiteY286" fmla="*/ 602191 h 1764241"/>
              <a:gd name="connsiteX287" fmla="*/ 1909235 w 4748743"/>
              <a:gd name="connsiteY287" fmla="*/ 602191 h 1764241"/>
              <a:gd name="connsiteX288" fmla="*/ 1909235 w 4748743"/>
              <a:gd name="connsiteY288" fmla="*/ 593723 h 1764241"/>
              <a:gd name="connsiteX289" fmla="*/ 1873251 w 4748743"/>
              <a:gd name="connsiteY289" fmla="*/ 593723 h 1764241"/>
              <a:gd name="connsiteX290" fmla="*/ 1873251 w 4748743"/>
              <a:gd name="connsiteY290" fmla="*/ 588431 h 1764241"/>
              <a:gd name="connsiteX291" fmla="*/ 1836210 w 4748743"/>
              <a:gd name="connsiteY291" fmla="*/ 588431 h 1764241"/>
              <a:gd name="connsiteX292" fmla="*/ 1836210 w 4748743"/>
              <a:gd name="connsiteY292" fmla="*/ 578906 h 1764241"/>
              <a:gd name="connsiteX293" fmla="*/ 1742018 w 4748743"/>
              <a:gd name="connsiteY293" fmla="*/ 578906 h 1764241"/>
              <a:gd name="connsiteX294" fmla="*/ 1742018 w 4748743"/>
              <a:gd name="connsiteY294" fmla="*/ 571498 h 1764241"/>
              <a:gd name="connsiteX295" fmla="*/ 1722968 w 4748743"/>
              <a:gd name="connsiteY295" fmla="*/ 571498 h 1764241"/>
              <a:gd name="connsiteX296" fmla="*/ 1722968 w 4748743"/>
              <a:gd name="connsiteY296" fmla="*/ 569382 h 1764241"/>
              <a:gd name="connsiteX297" fmla="*/ 1712385 w 4748743"/>
              <a:gd name="connsiteY297" fmla="*/ 569382 h 1764241"/>
              <a:gd name="connsiteX298" fmla="*/ 1712385 w 4748743"/>
              <a:gd name="connsiteY298" fmla="*/ 560915 h 1764241"/>
              <a:gd name="connsiteX299" fmla="*/ 1706035 w 4748743"/>
              <a:gd name="connsiteY299" fmla="*/ 560915 h 1764241"/>
              <a:gd name="connsiteX300" fmla="*/ 1706035 w 4748743"/>
              <a:gd name="connsiteY300" fmla="*/ 559858 h 1764241"/>
              <a:gd name="connsiteX301" fmla="*/ 1697567 w 4748743"/>
              <a:gd name="connsiteY301" fmla="*/ 559858 h 1764241"/>
              <a:gd name="connsiteX302" fmla="*/ 1697567 w 4748743"/>
              <a:gd name="connsiteY302" fmla="*/ 550333 h 1764241"/>
              <a:gd name="connsiteX303" fmla="*/ 1652061 w 4748743"/>
              <a:gd name="connsiteY303" fmla="*/ 550333 h 1764241"/>
              <a:gd name="connsiteX304" fmla="*/ 1652061 w 4748743"/>
              <a:gd name="connsiteY304" fmla="*/ 542923 h 1764241"/>
              <a:gd name="connsiteX305" fmla="*/ 1626661 w 4748743"/>
              <a:gd name="connsiteY305" fmla="*/ 542923 h 1764241"/>
              <a:gd name="connsiteX306" fmla="*/ 1626661 w 4748743"/>
              <a:gd name="connsiteY306" fmla="*/ 538690 h 1764241"/>
              <a:gd name="connsiteX307" fmla="*/ 1605494 w 4748743"/>
              <a:gd name="connsiteY307" fmla="*/ 538690 h 1764241"/>
              <a:gd name="connsiteX308" fmla="*/ 1605494 w 4748743"/>
              <a:gd name="connsiteY308" fmla="*/ 529165 h 1764241"/>
              <a:gd name="connsiteX309" fmla="*/ 1565277 w 4748743"/>
              <a:gd name="connsiteY309" fmla="*/ 529165 h 1764241"/>
              <a:gd name="connsiteX310" fmla="*/ 1565277 w 4748743"/>
              <a:gd name="connsiteY310" fmla="*/ 523874 h 1764241"/>
              <a:gd name="connsiteX311" fmla="*/ 1482727 w 4748743"/>
              <a:gd name="connsiteY311" fmla="*/ 523874 h 1764241"/>
              <a:gd name="connsiteX312" fmla="*/ 1482727 w 4748743"/>
              <a:gd name="connsiteY312" fmla="*/ 519641 h 1764241"/>
              <a:gd name="connsiteX313" fmla="*/ 1449919 w 4748743"/>
              <a:gd name="connsiteY313" fmla="*/ 519641 h 1764241"/>
              <a:gd name="connsiteX314" fmla="*/ 1449919 w 4748743"/>
              <a:gd name="connsiteY314" fmla="*/ 514349 h 1764241"/>
              <a:gd name="connsiteX315" fmla="*/ 1439336 w 4748743"/>
              <a:gd name="connsiteY315" fmla="*/ 514349 h 1764241"/>
              <a:gd name="connsiteX316" fmla="*/ 1439336 w 4748743"/>
              <a:gd name="connsiteY316" fmla="*/ 513290 h 1764241"/>
              <a:gd name="connsiteX317" fmla="*/ 1427694 w 4748743"/>
              <a:gd name="connsiteY317" fmla="*/ 513290 h 1764241"/>
              <a:gd name="connsiteX318" fmla="*/ 1427694 w 4748743"/>
              <a:gd name="connsiteY318" fmla="*/ 511174 h 1764241"/>
              <a:gd name="connsiteX319" fmla="*/ 1418169 w 4748743"/>
              <a:gd name="connsiteY319" fmla="*/ 511174 h 1764241"/>
              <a:gd name="connsiteX320" fmla="*/ 1418169 w 4748743"/>
              <a:gd name="connsiteY320" fmla="*/ 509058 h 1764241"/>
              <a:gd name="connsiteX321" fmla="*/ 1409702 w 4748743"/>
              <a:gd name="connsiteY321" fmla="*/ 509058 h 1764241"/>
              <a:gd name="connsiteX322" fmla="*/ 1409702 w 4748743"/>
              <a:gd name="connsiteY322" fmla="*/ 505883 h 1764241"/>
              <a:gd name="connsiteX323" fmla="*/ 1403352 w 4748743"/>
              <a:gd name="connsiteY323" fmla="*/ 505883 h 1764241"/>
              <a:gd name="connsiteX324" fmla="*/ 1403352 w 4748743"/>
              <a:gd name="connsiteY324" fmla="*/ 501649 h 1764241"/>
              <a:gd name="connsiteX325" fmla="*/ 1390652 w 4748743"/>
              <a:gd name="connsiteY325" fmla="*/ 501649 h 1764241"/>
              <a:gd name="connsiteX326" fmla="*/ 1390652 w 4748743"/>
              <a:gd name="connsiteY326" fmla="*/ 497416 h 1764241"/>
              <a:gd name="connsiteX327" fmla="*/ 1373718 w 4748743"/>
              <a:gd name="connsiteY327" fmla="*/ 497416 h 1764241"/>
              <a:gd name="connsiteX328" fmla="*/ 1367368 w 4748743"/>
              <a:gd name="connsiteY328" fmla="*/ 497416 h 1764241"/>
              <a:gd name="connsiteX329" fmla="*/ 1367368 w 4748743"/>
              <a:gd name="connsiteY329" fmla="*/ 493183 h 1764241"/>
              <a:gd name="connsiteX330" fmla="*/ 1282701 w 4748743"/>
              <a:gd name="connsiteY330" fmla="*/ 493183 h 1764241"/>
              <a:gd name="connsiteX331" fmla="*/ 1282701 w 4748743"/>
              <a:gd name="connsiteY331" fmla="*/ 486832 h 1764241"/>
              <a:gd name="connsiteX332" fmla="*/ 1 w 4748743"/>
              <a:gd name="connsiteY332" fmla="*/ 486832 h 1764241"/>
              <a:gd name="connsiteX333" fmla="*/ 1 w 4748743"/>
              <a:gd name="connsiteY333" fmla="*/ 173566 h 1764241"/>
              <a:gd name="connsiteX334" fmla="*/ 0 w 4748743"/>
              <a:gd name="connsiteY334" fmla="*/ 173566 h 1764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Lst>
            <a:rect l="l" t="t" r="r" b="b"/>
            <a:pathLst>
              <a:path w="4748743" h="1764241">
                <a:moveTo>
                  <a:pt x="0" y="0"/>
                </a:moveTo>
                <a:lnTo>
                  <a:pt x="662519" y="0"/>
                </a:lnTo>
                <a:lnTo>
                  <a:pt x="662519" y="10584"/>
                </a:lnTo>
                <a:lnTo>
                  <a:pt x="668869" y="10584"/>
                </a:lnTo>
                <a:lnTo>
                  <a:pt x="688976" y="10584"/>
                </a:lnTo>
                <a:lnTo>
                  <a:pt x="688976" y="8468"/>
                </a:lnTo>
                <a:lnTo>
                  <a:pt x="783169" y="8468"/>
                </a:lnTo>
                <a:lnTo>
                  <a:pt x="783169" y="12701"/>
                </a:lnTo>
                <a:lnTo>
                  <a:pt x="797985" y="12701"/>
                </a:lnTo>
                <a:lnTo>
                  <a:pt x="797985" y="21168"/>
                </a:lnTo>
                <a:lnTo>
                  <a:pt x="865718" y="21168"/>
                </a:lnTo>
                <a:lnTo>
                  <a:pt x="865718" y="25401"/>
                </a:lnTo>
                <a:lnTo>
                  <a:pt x="874185" y="25401"/>
                </a:lnTo>
                <a:lnTo>
                  <a:pt x="874185" y="32809"/>
                </a:lnTo>
                <a:lnTo>
                  <a:pt x="931335" y="32809"/>
                </a:lnTo>
                <a:lnTo>
                  <a:pt x="931335" y="41276"/>
                </a:lnTo>
                <a:lnTo>
                  <a:pt x="963085" y="41276"/>
                </a:lnTo>
                <a:lnTo>
                  <a:pt x="963085" y="46568"/>
                </a:lnTo>
                <a:lnTo>
                  <a:pt x="1048810" y="46568"/>
                </a:lnTo>
                <a:lnTo>
                  <a:pt x="1048810" y="49742"/>
                </a:lnTo>
                <a:lnTo>
                  <a:pt x="1077385" y="49742"/>
                </a:lnTo>
                <a:lnTo>
                  <a:pt x="1077385" y="56092"/>
                </a:lnTo>
                <a:lnTo>
                  <a:pt x="1149351" y="56092"/>
                </a:lnTo>
                <a:lnTo>
                  <a:pt x="1149351" y="64559"/>
                </a:lnTo>
                <a:lnTo>
                  <a:pt x="1210735" y="64559"/>
                </a:lnTo>
                <a:lnTo>
                  <a:pt x="1210735" y="69851"/>
                </a:lnTo>
                <a:lnTo>
                  <a:pt x="1225551" y="69851"/>
                </a:lnTo>
                <a:lnTo>
                  <a:pt x="1225551" y="75142"/>
                </a:lnTo>
                <a:lnTo>
                  <a:pt x="1277410" y="75142"/>
                </a:lnTo>
                <a:lnTo>
                  <a:pt x="1277410" y="84667"/>
                </a:lnTo>
                <a:lnTo>
                  <a:pt x="1357843" y="84667"/>
                </a:lnTo>
                <a:lnTo>
                  <a:pt x="1357843" y="89959"/>
                </a:lnTo>
                <a:lnTo>
                  <a:pt x="1374776" y="89959"/>
                </a:lnTo>
                <a:lnTo>
                  <a:pt x="1374776" y="94193"/>
                </a:lnTo>
                <a:lnTo>
                  <a:pt x="1389593" y="94193"/>
                </a:lnTo>
                <a:lnTo>
                  <a:pt x="1389593" y="102658"/>
                </a:lnTo>
                <a:lnTo>
                  <a:pt x="1431927" y="102658"/>
                </a:lnTo>
                <a:lnTo>
                  <a:pt x="1431927" y="136524"/>
                </a:lnTo>
                <a:lnTo>
                  <a:pt x="1497543" y="136524"/>
                </a:lnTo>
                <a:lnTo>
                  <a:pt x="1497543" y="141816"/>
                </a:lnTo>
                <a:lnTo>
                  <a:pt x="1552577" y="141816"/>
                </a:lnTo>
                <a:lnTo>
                  <a:pt x="1552577" y="155574"/>
                </a:lnTo>
                <a:lnTo>
                  <a:pt x="1585385" y="155574"/>
                </a:lnTo>
                <a:lnTo>
                  <a:pt x="1585385" y="160867"/>
                </a:lnTo>
                <a:lnTo>
                  <a:pt x="1654177" y="160867"/>
                </a:lnTo>
                <a:lnTo>
                  <a:pt x="1654177" y="170392"/>
                </a:lnTo>
                <a:lnTo>
                  <a:pt x="1694394" y="170392"/>
                </a:lnTo>
                <a:lnTo>
                  <a:pt x="1694394" y="188383"/>
                </a:lnTo>
                <a:lnTo>
                  <a:pt x="1740961" y="188383"/>
                </a:lnTo>
                <a:lnTo>
                  <a:pt x="1740961" y="198966"/>
                </a:lnTo>
                <a:lnTo>
                  <a:pt x="1835150" y="198966"/>
                </a:lnTo>
                <a:lnTo>
                  <a:pt x="1835150" y="207433"/>
                </a:lnTo>
                <a:lnTo>
                  <a:pt x="1881718" y="207433"/>
                </a:lnTo>
                <a:lnTo>
                  <a:pt x="1881718" y="212725"/>
                </a:lnTo>
                <a:lnTo>
                  <a:pt x="1905001" y="212725"/>
                </a:lnTo>
                <a:lnTo>
                  <a:pt x="1905001" y="222249"/>
                </a:lnTo>
                <a:lnTo>
                  <a:pt x="1914526" y="222249"/>
                </a:lnTo>
                <a:lnTo>
                  <a:pt x="1914526" y="227540"/>
                </a:lnTo>
                <a:lnTo>
                  <a:pt x="1955801" y="227540"/>
                </a:lnTo>
                <a:lnTo>
                  <a:pt x="1955801" y="232832"/>
                </a:lnTo>
                <a:lnTo>
                  <a:pt x="2018242" y="232832"/>
                </a:lnTo>
                <a:lnTo>
                  <a:pt x="2018242" y="247649"/>
                </a:lnTo>
                <a:lnTo>
                  <a:pt x="2038351" y="247649"/>
                </a:lnTo>
                <a:lnTo>
                  <a:pt x="2038351" y="261408"/>
                </a:lnTo>
                <a:lnTo>
                  <a:pt x="2121960" y="261408"/>
                </a:lnTo>
                <a:lnTo>
                  <a:pt x="2121960" y="267758"/>
                </a:lnTo>
                <a:lnTo>
                  <a:pt x="2129367" y="267758"/>
                </a:lnTo>
                <a:lnTo>
                  <a:pt x="2129367" y="277283"/>
                </a:lnTo>
                <a:lnTo>
                  <a:pt x="2155825" y="277283"/>
                </a:lnTo>
                <a:lnTo>
                  <a:pt x="2155825" y="291041"/>
                </a:lnTo>
                <a:lnTo>
                  <a:pt x="2159000" y="291041"/>
                </a:lnTo>
                <a:lnTo>
                  <a:pt x="2159000" y="295274"/>
                </a:lnTo>
                <a:lnTo>
                  <a:pt x="2172760" y="295274"/>
                </a:lnTo>
                <a:lnTo>
                  <a:pt x="2172760" y="303741"/>
                </a:lnTo>
                <a:lnTo>
                  <a:pt x="2251076" y="303741"/>
                </a:lnTo>
                <a:lnTo>
                  <a:pt x="2251076" y="319616"/>
                </a:lnTo>
                <a:lnTo>
                  <a:pt x="2266950" y="319616"/>
                </a:lnTo>
                <a:lnTo>
                  <a:pt x="2266950" y="325966"/>
                </a:lnTo>
                <a:lnTo>
                  <a:pt x="2290235" y="325966"/>
                </a:lnTo>
                <a:lnTo>
                  <a:pt x="2290235" y="332316"/>
                </a:lnTo>
                <a:lnTo>
                  <a:pt x="2405594" y="332316"/>
                </a:lnTo>
                <a:lnTo>
                  <a:pt x="2405594" y="341841"/>
                </a:lnTo>
                <a:lnTo>
                  <a:pt x="2452161" y="341841"/>
                </a:lnTo>
                <a:lnTo>
                  <a:pt x="2452161" y="349250"/>
                </a:lnTo>
                <a:lnTo>
                  <a:pt x="2519894" y="349250"/>
                </a:lnTo>
                <a:lnTo>
                  <a:pt x="2519894" y="354541"/>
                </a:lnTo>
                <a:lnTo>
                  <a:pt x="2530477" y="354541"/>
                </a:lnTo>
                <a:lnTo>
                  <a:pt x="2530477" y="371474"/>
                </a:lnTo>
                <a:lnTo>
                  <a:pt x="2550585" y="371474"/>
                </a:lnTo>
                <a:lnTo>
                  <a:pt x="2550585" y="384174"/>
                </a:lnTo>
                <a:lnTo>
                  <a:pt x="2595034" y="384174"/>
                </a:lnTo>
                <a:lnTo>
                  <a:pt x="2595034" y="390524"/>
                </a:lnTo>
                <a:lnTo>
                  <a:pt x="2636311" y="390524"/>
                </a:lnTo>
                <a:lnTo>
                  <a:pt x="2636311" y="401108"/>
                </a:lnTo>
                <a:lnTo>
                  <a:pt x="2651126" y="401108"/>
                </a:lnTo>
                <a:lnTo>
                  <a:pt x="2651126" y="409574"/>
                </a:lnTo>
                <a:lnTo>
                  <a:pt x="2660651" y="409574"/>
                </a:lnTo>
                <a:lnTo>
                  <a:pt x="2660651" y="414862"/>
                </a:lnTo>
                <a:lnTo>
                  <a:pt x="2811993" y="414862"/>
                </a:lnTo>
                <a:lnTo>
                  <a:pt x="2811993" y="425447"/>
                </a:lnTo>
                <a:lnTo>
                  <a:pt x="2887133" y="425447"/>
                </a:lnTo>
                <a:lnTo>
                  <a:pt x="2887133" y="432856"/>
                </a:lnTo>
                <a:lnTo>
                  <a:pt x="2926292" y="432856"/>
                </a:lnTo>
                <a:lnTo>
                  <a:pt x="2926292" y="443440"/>
                </a:lnTo>
                <a:lnTo>
                  <a:pt x="2974975" y="443440"/>
                </a:lnTo>
                <a:lnTo>
                  <a:pt x="2974975" y="452965"/>
                </a:lnTo>
                <a:lnTo>
                  <a:pt x="3003550" y="452965"/>
                </a:lnTo>
                <a:lnTo>
                  <a:pt x="3003550" y="462490"/>
                </a:lnTo>
                <a:lnTo>
                  <a:pt x="3073402" y="462490"/>
                </a:lnTo>
                <a:lnTo>
                  <a:pt x="3073402" y="472016"/>
                </a:lnTo>
                <a:lnTo>
                  <a:pt x="3079751" y="472016"/>
                </a:lnTo>
                <a:lnTo>
                  <a:pt x="3079751" y="483657"/>
                </a:lnTo>
                <a:lnTo>
                  <a:pt x="3085043" y="483657"/>
                </a:lnTo>
                <a:lnTo>
                  <a:pt x="3085043" y="494241"/>
                </a:lnTo>
                <a:lnTo>
                  <a:pt x="3093510" y="494241"/>
                </a:lnTo>
                <a:lnTo>
                  <a:pt x="3093510" y="502708"/>
                </a:lnTo>
                <a:lnTo>
                  <a:pt x="3142194" y="502708"/>
                </a:lnTo>
                <a:lnTo>
                  <a:pt x="3142194" y="512233"/>
                </a:lnTo>
                <a:lnTo>
                  <a:pt x="3167593" y="512233"/>
                </a:lnTo>
                <a:lnTo>
                  <a:pt x="3167593" y="519640"/>
                </a:lnTo>
                <a:lnTo>
                  <a:pt x="3190876" y="519640"/>
                </a:lnTo>
                <a:lnTo>
                  <a:pt x="3190876" y="528107"/>
                </a:lnTo>
                <a:lnTo>
                  <a:pt x="3204635" y="528107"/>
                </a:lnTo>
                <a:lnTo>
                  <a:pt x="3204635" y="542924"/>
                </a:lnTo>
                <a:lnTo>
                  <a:pt x="3252261" y="542924"/>
                </a:lnTo>
                <a:lnTo>
                  <a:pt x="3252261" y="551391"/>
                </a:lnTo>
                <a:lnTo>
                  <a:pt x="3256493" y="551391"/>
                </a:lnTo>
                <a:lnTo>
                  <a:pt x="3256493" y="570441"/>
                </a:lnTo>
                <a:lnTo>
                  <a:pt x="3261785" y="570441"/>
                </a:lnTo>
                <a:lnTo>
                  <a:pt x="3261785" y="584199"/>
                </a:lnTo>
                <a:lnTo>
                  <a:pt x="3426885" y="584199"/>
                </a:lnTo>
                <a:lnTo>
                  <a:pt x="3426885" y="597957"/>
                </a:lnTo>
                <a:lnTo>
                  <a:pt x="3545418" y="597957"/>
                </a:lnTo>
                <a:lnTo>
                  <a:pt x="3545418" y="608540"/>
                </a:lnTo>
                <a:lnTo>
                  <a:pt x="3567644" y="608540"/>
                </a:lnTo>
                <a:lnTo>
                  <a:pt x="3567644" y="620182"/>
                </a:lnTo>
                <a:lnTo>
                  <a:pt x="3616326" y="620182"/>
                </a:lnTo>
                <a:lnTo>
                  <a:pt x="3616326" y="631824"/>
                </a:lnTo>
                <a:lnTo>
                  <a:pt x="3623735" y="631824"/>
                </a:lnTo>
                <a:lnTo>
                  <a:pt x="3623735" y="656165"/>
                </a:lnTo>
                <a:lnTo>
                  <a:pt x="3631143" y="656165"/>
                </a:lnTo>
                <a:lnTo>
                  <a:pt x="3631143" y="683683"/>
                </a:lnTo>
                <a:lnTo>
                  <a:pt x="3760261" y="683683"/>
                </a:lnTo>
                <a:lnTo>
                  <a:pt x="3760261" y="701674"/>
                </a:lnTo>
                <a:lnTo>
                  <a:pt x="3912660" y="701674"/>
                </a:lnTo>
                <a:lnTo>
                  <a:pt x="3912660" y="716491"/>
                </a:lnTo>
                <a:lnTo>
                  <a:pt x="3958168" y="716491"/>
                </a:lnTo>
                <a:lnTo>
                  <a:pt x="3958168" y="733424"/>
                </a:lnTo>
                <a:lnTo>
                  <a:pt x="3996268" y="733424"/>
                </a:lnTo>
                <a:lnTo>
                  <a:pt x="3996268" y="748241"/>
                </a:lnTo>
                <a:lnTo>
                  <a:pt x="4057651" y="748241"/>
                </a:lnTo>
                <a:lnTo>
                  <a:pt x="4057651" y="764116"/>
                </a:lnTo>
                <a:lnTo>
                  <a:pt x="4070351" y="764116"/>
                </a:lnTo>
                <a:lnTo>
                  <a:pt x="4070351" y="782108"/>
                </a:lnTo>
                <a:lnTo>
                  <a:pt x="4144434" y="782108"/>
                </a:lnTo>
                <a:lnTo>
                  <a:pt x="4144434" y="803274"/>
                </a:lnTo>
                <a:lnTo>
                  <a:pt x="4159251" y="803274"/>
                </a:lnTo>
                <a:lnTo>
                  <a:pt x="4159251" y="819148"/>
                </a:lnTo>
                <a:lnTo>
                  <a:pt x="4219576" y="819148"/>
                </a:lnTo>
                <a:lnTo>
                  <a:pt x="4219576" y="848783"/>
                </a:lnTo>
                <a:lnTo>
                  <a:pt x="4241801" y="848783"/>
                </a:lnTo>
                <a:lnTo>
                  <a:pt x="4241801" y="861482"/>
                </a:lnTo>
                <a:lnTo>
                  <a:pt x="4360334" y="861482"/>
                </a:lnTo>
                <a:lnTo>
                  <a:pt x="4360334" y="889000"/>
                </a:lnTo>
                <a:lnTo>
                  <a:pt x="4381500" y="889000"/>
                </a:lnTo>
                <a:lnTo>
                  <a:pt x="4381500" y="910165"/>
                </a:lnTo>
                <a:lnTo>
                  <a:pt x="4443943" y="910165"/>
                </a:lnTo>
                <a:lnTo>
                  <a:pt x="4443943" y="930274"/>
                </a:lnTo>
                <a:lnTo>
                  <a:pt x="4475904" y="930274"/>
                </a:lnTo>
                <a:lnTo>
                  <a:pt x="4475904" y="948265"/>
                </a:lnTo>
                <a:lnTo>
                  <a:pt x="4498128" y="948265"/>
                </a:lnTo>
                <a:lnTo>
                  <a:pt x="4498128" y="968374"/>
                </a:lnTo>
                <a:lnTo>
                  <a:pt x="4498976" y="968374"/>
                </a:lnTo>
                <a:lnTo>
                  <a:pt x="4498976" y="962024"/>
                </a:lnTo>
                <a:lnTo>
                  <a:pt x="4748743" y="962024"/>
                </a:lnTo>
                <a:lnTo>
                  <a:pt x="4748743" y="1764241"/>
                </a:lnTo>
                <a:lnTo>
                  <a:pt x="4498976" y="1764241"/>
                </a:lnTo>
                <a:lnTo>
                  <a:pt x="4498976" y="1664758"/>
                </a:lnTo>
                <a:lnTo>
                  <a:pt x="4467226" y="1664758"/>
                </a:lnTo>
                <a:lnTo>
                  <a:pt x="4467226" y="1592790"/>
                </a:lnTo>
                <a:lnTo>
                  <a:pt x="4452409" y="1592790"/>
                </a:lnTo>
                <a:lnTo>
                  <a:pt x="4452409" y="1521884"/>
                </a:lnTo>
                <a:lnTo>
                  <a:pt x="4375152" y="1521884"/>
                </a:lnTo>
                <a:lnTo>
                  <a:pt x="4375152" y="1470024"/>
                </a:lnTo>
                <a:lnTo>
                  <a:pt x="4359277" y="1470024"/>
                </a:lnTo>
                <a:lnTo>
                  <a:pt x="4359277" y="1421341"/>
                </a:lnTo>
                <a:lnTo>
                  <a:pt x="4239685" y="1421341"/>
                </a:lnTo>
                <a:lnTo>
                  <a:pt x="4239685" y="1376891"/>
                </a:lnTo>
                <a:lnTo>
                  <a:pt x="4219577" y="1376891"/>
                </a:lnTo>
                <a:lnTo>
                  <a:pt x="4219577" y="1326091"/>
                </a:lnTo>
                <a:lnTo>
                  <a:pt x="4161369" y="1326091"/>
                </a:lnTo>
                <a:lnTo>
                  <a:pt x="4161369" y="1284815"/>
                </a:lnTo>
                <a:lnTo>
                  <a:pt x="4146552" y="1284815"/>
                </a:lnTo>
                <a:lnTo>
                  <a:pt x="4146552" y="1239307"/>
                </a:lnTo>
                <a:lnTo>
                  <a:pt x="4068234" y="1239307"/>
                </a:lnTo>
                <a:lnTo>
                  <a:pt x="4068234" y="1212849"/>
                </a:lnTo>
                <a:lnTo>
                  <a:pt x="4053417" y="1212849"/>
                </a:lnTo>
                <a:lnTo>
                  <a:pt x="4053417" y="1185333"/>
                </a:lnTo>
                <a:lnTo>
                  <a:pt x="3999442" y="1185333"/>
                </a:lnTo>
                <a:lnTo>
                  <a:pt x="3999442" y="1163108"/>
                </a:lnTo>
                <a:lnTo>
                  <a:pt x="3953934" y="1163108"/>
                </a:lnTo>
                <a:lnTo>
                  <a:pt x="3953934" y="1142999"/>
                </a:lnTo>
                <a:lnTo>
                  <a:pt x="3913717" y="1142999"/>
                </a:lnTo>
                <a:lnTo>
                  <a:pt x="3913717" y="1121832"/>
                </a:lnTo>
                <a:lnTo>
                  <a:pt x="3759201" y="1121832"/>
                </a:lnTo>
                <a:lnTo>
                  <a:pt x="3759201" y="1101723"/>
                </a:lnTo>
                <a:lnTo>
                  <a:pt x="3634318" y="1101723"/>
                </a:lnTo>
                <a:lnTo>
                  <a:pt x="3634318" y="1067599"/>
                </a:lnTo>
                <a:lnTo>
                  <a:pt x="3618657" y="1067599"/>
                </a:lnTo>
                <a:lnTo>
                  <a:pt x="3618657" y="1023148"/>
                </a:lnTo>
                <a:lnTo>
                  <a:pt x="3562566" y="1023148"/>
                </a:lnTo>
                <a:lnTo>
                  <a:pt x="3562566" y="1004098"/>
                </a:lnTo>
                <a:lnTo>
                  <a:pt x="3545633" y="1004098"/>
                </a:lnTo>
                <a:lnTo>
                  <a:pt x="3545633" y="992456"/>
                </a:lnTo>
                <a:lnTo>
                  <a:pt x="3426885" y="992456"/>
                </a:lnTo>
                <a:lnTo>
                  <a:pt x="3426885" y="980814"/>
                </a:lnTo>
                <a:lnTo>
                  <a:pt x="3262844" y="980814"/>
                </a:lnTo>
                <a:lnTo>
                  <a:pt x="3262844" y="970231"/>
                </a:lnTo>
                <a:lnTo>
                  <a:pt x="3259667" y="970231"/>
                </a:lnTo>
                <a:lnTo>
                  <a:pt x="3259667" y="927897"/>
                </a:lnTo>
                <a:lnTo>
                  <a:pt x="3204634" y="927897"/>
                </a:lnTo>
                <a:lnTo>
                  <a:pt x="3204634" y="914139"/>
                </a:lnTo>
                <a:lnTo>
                  <a:pt x="3192994" y="914139"/>
                </a:lnTo>
                <a:lnTo>
                  <a:pt x="3192994" y="907789"/>
                </a:lnTo>
                <a:lnTo>
                  <a:pt x="3165478" y="907789"/>
                </a:lnTo>
                <a:lnTo>
                  <a:pt x="3165478" y="895349"/>
                </a:lnTo>
                <a:lnTo>
                  <a:pt x="3140077" y="895349"/>
                </a:lnTo>
                <a:lnTo>
                  <a:pt x="3140077" y="884505"/>
                </a:lnTo>
                <a:lnTo>
                  <a:pt x="3093512" y="884505"/>
                </a:lnTo>
                <a:lnTo>
                  <a:pt x="3093512" y="872863"/>
                </a:lnTo>
                <a:lnTo>
                  <a:pt x="3079753" y="872863"/>
                </a:lnTo>
                <a:lnTo>
                  <a:pt x="3079753" y="852755"/>
                </a:lnTo>
                <a:lnTo>
                  <a:pt x="3070228" y="852755"/>
                </a:lnTo>
                <a:lnTo>
                  <a:pt x="3070228" y="843230"/>
                </a:lnTo>
                <a:lnTo>
                  <a:pt x="3002494" y="843230"/>
                </a:lnTo>
                <a:lnTo>
                  <a:pt x="3002494" y="834763"/>
                </a:lnTo>
                <a:lnTo>
                  <a:pt x="2972860" y="834763"/>
                </a:lnTo>
                <a:lnTo>
                  <a:pt x="2972860" y="824179"/>
                </a:lnTo>
                <a:lnTo>
                  <a:pt x="2924177" y="824179"/>
                </a:lnTo>
                <a:lnTo>
                  <a:pt x="2924177" y="812538"/>
                </a:lnTo>
                <a:lnTo>
                  <a:pt x="2885018" y="812538"/>
                </a:lnTo>
                <a:lnTo>
                  <a:pt x="2885018" y="803012"/>
                </a:lnTo>
                <a:lnTo>
                  <a:pt x="2810936" y="803012"/>
                </a:lnTo>
                <a:lnTo>
                  <a:pt x="2810936" y="793487"/>
                </a:lnTo>
                <a:lnTo>
                  <a:pt x="2651127" y="793487"/>
                </a:lnTo>
                <a:lnTo>
                  <a:pt x="2651127" y="782107"/>
                </a:lnTo>
                <a:lnTo>
                  <a:pt x="2644777" y="782107"/>
                </a:lnTo>
                <a:lnTo>
                  <a:pt x="2644777" y="776815"/>
                </a:lnTo>
                <a:lnTo>
                  <a:pt x="2631019" y="776815"/>
                </a:lnTo>
                <a:lnTo>
                  <a:pt x="2631019" y="767290"/>
                </a:lnTo>
                <a:lnTo>
                  <a:pt x="2592919" y="767290"/>
                </a:lnTo>
                <a:lnTo>
                  <a:pt x="2592919" y="759881"/>
                </a:lnTo>
                <a:lnTo>
                  <a:pt x="2553760" y="759881"/>
                </a:lnTo>
                <a:lnTo>
                  <a:pt x="2553760" y="748239"/>
                </a:lnTo>
                <a:lnTo>
                  <a:pt x="2531535" y="748239"/>
                </a:lnTo>
                <a:lnTo>
                  <a:pt x="2531535" y="735539"/>
                </a:lnTo>
                <a:lnTo>
                  <a:pt x="2520953" y="735539"/>
                </a:lnTo>
                <a:lnTo>
                  <a:pt x="2520953" y="724955"/>
                </a:lnTo>
                <a:lnTo>
                  <a:pt x="2455335" y="724955"/>
                </a:lnTo>
                <a:lnTo>
                  <a:pt x="2455335" y="720721"/>
                </a:lnTo>
                <a:lnTo>
                  <a:pt x="2405593" y="720721"/>
                </a:lnTo>
                <a:lnTo>
                  <a:pt x="2405593" y="710141"/>
                </a:lnTo>
                <a:lnTo>
                  <a:pt x="2291293" y="710141"/>
                </a:lnTo>
                <a:lnTo>
                  <a:pt x="2291293" y="699558"/>
                </a:lnTo>
                <a:lnTo>
                  <a:pt x="2273301" y="699558"/>
                </a:lnTo>
                <a:lnTo>
                  <a:pt x="2273301" y="694266"/>
                </a:lnTo>
                <a:lnTo>
                  <a:pt x="2250019" y="694266"/>
                </a:lnTo>
                <a:lnTo>
                  <a:pt x="2250019" y="683683"/>
                </a:lnTo>
                <a:lnTo>
                  <a:pt x="2178052" y="683683"/>
                </a:lnTo>
                <a:lnTo>
                  <a:pt x="2178052" y="673100"/>
                </a:lnTo>
                <a:lnTo>
                  <a:pt x="2163235" y="673100"/>
                </a:lnTo>
                <a:lnTo>
                  <a:pt x="2163235" y="666750"/>
                </a:lnTo>
                <a:lnTo>
                  <a:pt x="2155825" y="666750"/>
                </a:lnTo>
                <a:lnTo>
                  <a:pt x="2155825" y="659340"/>
                </a:lnTo>
                <a:lnTo>
                  <a:pt x="2150533" y="659340"/>
                </a:lnTo>
                <a:lnTo>
                  <a:pt x="2143125" y="659340"/>
                </a:lnTo>
                <a:lnTo>
                  <a:pt x="2143125" y="655106"/>
                </a:lnTo>
                <a:lnTo>
                  <a:pt x="2119841" y="655106"/>
                </a:lnTo>
                <a:lnTo>
                  <a:pt x="2119841" y="636056"/>
                </a:lnTo>
                <a:lnTo>
                  <a:pt x="2040466" y="636056"/>
                </a:lnTo>
                <a:lnTo>
                  <a:pt x="2040466" y="621239"/>
                </a:lnTo>
                <a:lnTo>
                  <a:pt x="2015065" y="621239"/>
                </a:lnTo>
                <a:lnTo>
                  <a:pt x="2015065" y="614891"/>
                </a:lnTo>
                <a:lnTo>
                  <a:pt x="1997077" y="614891"/>
                </a:lnTo>
                <a:lnTo>
                  <a:pt x="1997077" y="611716"/>
                </a:lnTo>
                <a:lnTo>
                  <a:pt x="1950510" y="611716"/>
                </a:lnTo>
                <a:lnTo>
                  <a:pt x="1950510" y="602191"/>
                </a:lnTo>
                <a:lnTo>
                  <a:pt x="1909235" y="602191"/>
                </a:lnTo>
                <a:lnTo>
                  <a:pt x="1909235" y="593723"/>
                </a:lnTo>
                <a:lnTo>
                  <a:pt x="1873251" y="593723"/>
                </a:lnTo>
                <a:lnTo>
                  <a:pt x="1873251" y="588431"/>
                </a:lnTo>
                <a:lnTo>
                  <a:pt x="1836210" y="588431"/>
                </a:lnTo>
                <a:lnTo>
                  <a:pt x="1836210" y="578906"/>
                </a:lnTo>
                <a:lnTo>
                  <a:pt x="1742018" y="578906"/>
                </a:lnTo>
                <a:lnTo>
                  <a:pt x="1742018" y="571498"/>
                </a:lnTo>
                <a:lnTo>
                  <a:pt x="1722968" y="571498"/>
                </a:lnTo>
                <a:lnTo>
                  <a:pt x="1722968" y="569382"/>
                </a:lnTo>
                <a:lnTo>
                  <a:pt x="1712385" y="569382"/>
                </a:lnTo>
                <a:lnTo>
                  <a:pt x="1712385" y="560915"/>
                </a:lnTo>
                <a:lnTo>
                  <a:pt x="1706035" y="560915"/>
                </a:lnTo>
                <a:lnTo>
                  <a:pt x="1706035" y="559858"/>
                </a:lnTo>
                <a:lnTo>
                  <a:pt x="1697567" y="559858"/>
                </a:lnTo>
                <a:lnTo>
                  <a:pt x="1697567" y="550333"/>
                </a:lnTo>
                <a:lnTo>
                  <a:pt x="1652061" y="550333"/>
                </a:lnTo>
                <a:lnTo>
                  <a:pt x="1652061" y="542923"/>
                </a:lnTo>
                <a:lnTo>
                  <a:pt x="1626661" y="542923"/>
                </a:lnTo>
                <a:lnTo>
                  <a:pt x="1626661" y="538690"/>
                </a:lnTo>
                <a:lnTo>
                  <a:pt x="1605494" y="538690"/>
                </a:lnTo>
                <a:lnTo>
                  <a:pt x="1605494" y="529165"/>
                </a:lnTo>
                <a:lnTo>
                  <a:pt x="1565277" y="529165"/>
                </a:lnTo>
                <a:lnTo>
                  <a:pt x="1565277" y="523874"/>
                </a:lnTo>
                <a:lnTo>
                  <a:pt x="1482727" y="523874"/>
                </a:lnTo>
                <a:lnTo>
                  <a:pt x="1482727" y="519641"/>
                </a:lnTo>
                <a:lnTo>
                  <a:pt x="1449919" y="519641"/>
                </a:lnTo>
                <a:lnTo>
                  <a:pt x="1449919" y="514349"/>
                </a:lnTo>
                <a:lnTo>
                  <a:pt x="1439336" y="514349"/>
                </a:lnTo>
                <a:lnTo>
                  <a:pt x="1439336" y="513290"/>
                </a:lnTo>
                <a:lnTo>
                  <a:pt x="1427694" y="513290"/>
                </a:lnTo>
                <a:lnTo>
                  <a:pt x="1427694" y="511174"/>
                </a:lnTo>
                <a:lnTo>
                  <a:pt x="1418169" y="511174"/>
                </a:lnTo>
                <a:lnTo>
                  <a:pt x="1418169" y="509058"/>
                </a:lnTo>
                <a:lnTo>
                  <a:pt x="1409702" y="509058"/>
                </a:lnTo>
                <a:lnTo>
                  <a:pt x="1409702" y="505883"/>
                </a:lnTo>
                <a:lnTo>
                  <a:pt x="1403352" y="505883"/>
                </a:lnTo>
                <a:lnTo>
                  <a:pt x="1403352" y="501649"/>
                </a:lnTo>
                <a:lnTo>
                  <a:pt x="1390652" y="501649"/>
                </a:lnTo>
                <a:lnTo>
                  <a:pt x="1390652" y="497416"/>
                </a:lnTo>
                <a:lnTo>
                  <a:pt x="1373718" y="497416"/>
                </a:lnTo>
                <a:lnTo>
                  <a:pt x="1367368" y="497416"/>
                </a:lnTo>
                <a:lnTo>
                  <a:pt x="1367368" y="493183"/>
                </a:lnTo>
                <a:lnTo>
                  <a:pt x="1282701" y="493183"/>
                </a:lnTo>
                <a:lnTo>
                  <a:pt x="1282701" y="486832"/>
                </a:lnTo>
                <a:lnTo>
                  <a:pt x="1" y="486832"/>
                </a:lnTo>
                <a:lnTo>
                  <a:pt x="1" y="173566"/>
                </a:lnTo>
                <a:lnTo>
                  <a:pt x="0" y="173566"/>
                </a:lnTo>
                <a:close/>
              </a:path>
            </a:pathLst>
          </a:custGeom>
          <a:solidFill>
            <a:schemeClr val="accent3">
              <a:lumMod val="40000"/>
              <a:lumOff val="60000"/>
              <a:alpha val="50000"/>
            </a:schemeClr>
          </a:solidFill>
          <a:ln w="0">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Text Box 11">
            <a:extLst>
              <a:ext uri="{FF2B5EF4-FFF2-40B4-BE49-F238E27FC236}">
                <a16:creationId xmlns:a16="http://schemas.microsoft.com/office/drawing/2014/main" id="{08B2D560-122E-238F-B52C-A1EA90DD0A90}"/>
              </a:ext>
            </a:extLst>
          </p:cNvPr>
          <p:cNvSpPr txBox="1">
            <a:spLocks noChangeArrowheads="1"/>
          </p:cNvSpPr>
          <p:nvPr/>
        </p:nvSpPr>
        <p:spPr bwMode="auto">
          <a:xfrm>
            <a:off x="401650" y="637640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1. Shanafelt. Blood. 2022;140:112. 2. Hillmen. Blood. 2021;138:642.</a:t>
            </a:r>
          </a:p>
        </p:txBody>
      </p:sp>
      <p:grpSp>
        <p:nvGrpSpPr>
          <p:cNvPr id="9" name="Group 8">
            <a:extLst>
              <a:ext uri="{FF2B5EF4-FFF2-40B4-BE49-F238E27FC236}">
                <a16:creationId xmlns:a16="http://schemas.microsoft.com/office/drawing/2014/main" id="{290782AE-4CBB-D152-5216-876FDDE7FDA8}"/>
              </a:ext>
            </a:extLst>
          </p:cNvPr>
          <p:cNvGrpSpPr/>
          <p:nvPr/>
        </p:nvGrpSpPr>
        <p:grpSpPr>
          <a:xfrm>
            <a:off x="607738" y="2866495"/>
            <a:ext cx="4884471" cy="3600455"/>
            <a:chOff x="1086314" y="1963816"/>
            <a:chExt cx="3079720" cy="2997261"/>
          </a:xfrm>
        </p:grpSpPr>
        <p:cxnSp>
          <p:nvCxnSpPr>
            <p:cNvPr id="10" name="Straight Connector 9">
              <a:extLst>
                <a:ext uri="{FF2B5EF4-FFF2-40B4-BE49-F238E27FC236}">
                  <a16:creationId xmlns:a16="http://schemas.microsoft.com/office/drawing/2014/main" id="{3297E18B-C641-02C6-3E8F-3D2A9E4A2FB1}"/>
                </a:ext>
              </a:extLst>
            </p:cNvPr>
            <p:cNvCxnSpPr/>
            <p:nvPr/>
          </p:nvCxnSpPr>
          <p:spPr bwMode="auto">
            <a:xfrm>
              <a:off x="1562365" y="2250580"/>
              <a:ext cx="54908"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FC2988A0-CCD3-8BD0-60A5-1E279F85B0C5}"/>
                </a:ext>
              </a:extLst>
            </p:cNvPr>
            <p:cNvCxnSpPr/>
            <p:nvPr/>
          </p:nvCxnSpPr>
          <p:spPr bwMode="auto">
            <a:xfrm>
              <a:off x="1562365" y="2704135"/>
              <a:ext cx="54908"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8DF0270A-F9DD-7981-0936-B9FC2689C4AA}"/>
                </a:ext>
              </a:extLst>
            </p:cNvPr>
            <p:cNvCxnSpPr/>
            <p:nvPr/>
          </p:nvCxnSpPr>
          <p:spPr bwMode="auto">
            <a:xfrm>
              <a:off x="1566033" y="3150356"/>
              <a:ext cx="549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45E2F011-F80C-9E8B-3FC7-7A1CD5BB6D87}"/>
                </a:ext>
              </a:extLst>
            </p:cNvPr>
            <p:cNvCxnSpPr/>
            <p:nvPr/>
          </p:nvCxnSpPr>
          <p:spPr bwMode="auto">
            <a:xfrm>
              <a:off x="1554057" y="3592909"/>
              <a:ext cx="549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49750514-262F-4E68-F96F-5055FBE7F9B5}"/>
                </a:ext>
              </a:extLst>
            </p:cNvPr>
            <p:cNvCxnSpPr/>
            <p:nvPr/>
          </p:nvCxnSpPr>
          <p:spPr bwMode="auto">
            <a:xfrm>
              <a:off x="1562365" y="4060141"/>
              <a:ext cx="549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0DAC27B1-8158-4C37-AEBF-B24992B5DB95}"/>
                </a:ext>
              </a:extLst>
            </p:cNvPr>
            <p:cNvCxnSpPr/>
            <p:nvPr/>
          </p:nvCxnSpPr>
          <p:spPr bwMode="auto">
            <a:xfrm>
              <a:off x="1557060" y="4507418"/>
              <a:ext cx="54908" cy="0"/>
            </a:xfrm>
            <a:prstGeom prst="line">
              <a:avLst/>
            </a:prstGeom>
            <a:noFill/>
            <a:ln w="28575" cap="flat" cmpd="sng" algn="ctr">
              <a:solidFill>
                <a:schemeClr val="bg1"/>
              </a:solidFill>
              <a:prstDash val="solid"/>
              <a:round/>
              <a:headEnd type="none" w="med" len="med"/>
              <a:tailEnd type="none" w="med" len="med"/>
            </a:ln>
            <a:effectLst/>
          </p:spPr>
        </p:cxnSp>
        <p:sp>
          <p:nvSpPr>
            <p:cNvPr id="16" name="TextBox 15">
              <a:extLst>
                <a:ext uri="{FF2B5EF4-FFF2-40B4-BE49-F238E27FC236}">
                  <a16:creationId xmlns:a16="http://schemas.microsoft.com/office/drawing/2014/main" id="{EC773D4C-C453-0F30-27DE-3A14A6DBF11A}"/>
                </a:ext>
              </a:extLst>
            </p:cNvPr>
            <p:cNvSpPr txBox="1"/>
            <p:nvPr/>
          </p:nvSpPr>
          <p:spPr bwMode="auto">
            <a:xfrm rot="16200000">
              <a:off x="60180" y="3257412"/>
              <a:ext cx="2246325" cy="194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Probability of PFS</a:t>
              </a:r>
            </a:p>
          </p:txBody>
        </p:sp>
        <p:sp>
          <p:nvSpPr>
            <p:cNvPr id="17" name="TextBox 16">
              <a:extLst>
                <a:ext uri="{FF2B5EF4-FFF2-40B4-BE49-F238E27FC236}">
                  <a16:creationId xmlns:a16="http://schemas.microsoft.com/office/drawing/2014/main" id="{A5BAE0C8-6F77-AA46-E52B-5C8311ABC98C}"/>
                </a:ext>
              </a:extLst>
            </p:cNvPr>
            <p:cNvSpPr txBox="1"/>
            <p:nvPr/>
          </p:nvSpPr>
          <p:spPr bwMode="auto">
            <a:xfrm>
              <a:off x="1997173" y="4704863"/>
              <a:ext cx="1383012"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Yr</a:t>
              </a:r>
            </a:p>
          </p:txBody>
        </p:sp>
        <p:sp>
          <p:nvSpPr>
            <p:cNvPr id="18" name="Freeform: Shape 9">
              <a:extLst>
                <a:ext uri="{FF2B5EF4-FFF2-40B4-BE49-F238E27FC236}">
                  <a16:creationId xmlns:a16="http://schemas.microsoft.com/office/drawing/2014/main" id="{CA21AFA9-90EA-1BE8-2BB9-C8033537A29D}"/>
                </a:ext>
              </a:extLst>
            </p:cNvPr>
            <p:cNvSpPr/>
            <p:nvPr/>
          </p:nvSpPr>
          <p:spPr bwMode="auto">
            <a:xfrm>
              <a:off x="1612240" y="2244528"/>
              <a:ext cx="2156803" cy="2262890"/>
            </a:xfrm>
            <a:custGeom>
              <a:avLst/>
              <a:gdLst>
                <a:gd name="connsiteX0" fmla="*/ 0 w 5101839"/>
                <a:gd name="connsiteY0" fmla="*/ 0 h 2636378"/>
                <a:gd name="connsiteX1" fmla="*/ 0 w 5101839"/>
                <a:gd name="connsiteY1" fmla="*/ 2636378 h 2636378"/>
                <a:gd name="connsiteX2" fmla="*/ 5101839 w 5101839"/>
                <a:gd name="connsiteY2" fmla="*/ 2636378 h 2636378"/>
              </a:gdLst>
              <a:ahLst/>
              <a:cxnLst>
                <a:cxn ang="0">
                  <a:pos x="connsiteX0" y="connsiteY0"/>
                </a:cxn>
                <a:cxn ang="0">
                  <a:pos x="connsiteX1" y="connsiteY1"/>
                </a:cxn>
                <a:cxn ang="0">
                  <a:pos x="connsiteX2" y="connsiteY2"/>
                </a:cxn>
              </a:cxnLst>
              <a:rect l="l" t="t" r="r" b="b"/>
              <a:pathLst>
                <a:path w="5101839" h="2636378">
                  <a:moveTo>
                    <a:pt x="0" y="0"/>
                  </a:moveTo>
                  <a:lnTo>
                    <a:pt x="0" y="2636378"/>
                  </a:lnTo>
                  <a:lnTo>
                    <a:pt x="5101839" y="2636378"/>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9" name="TextBox 18">
              <a:extLst>
                <a:ext uri="{FF2B5EF4-FFF2-40B4-BE49-F238E27FC236}">
                  <a16:creationId xmlns:a16="http://schemas.microsoft.com/office/drawing/2014/main" id="{2007FB20-6477-0A34-E04D-379ADEFC0948}"/>
                </a:ext>
              </a:extLst>
            </p:cNvPr>
            <p:cNvSpPr txBox="1"/>
            <p:nvPr/>
          </p:nvSpPr>
          <p:spPr bwMode="auto">
            <a:xfrm>
              <a:off x="1188401" y="2105284"/>
              <a:ext cx="4122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20" name="TextBox 19">
              <a:extLst>
                <a:ext uri="{FF2B5EF4-FFF2-40B4-BE49-F238E27FC236}">
                  <a16:creationId xmlns:a16="http://schemas.microsoft.com/office/drawing/2014/main" id="{5FB643A4-EB0B-DCB5-7CAC-183E6921B90A}"/>
                </a:ext>
              </a:extLst>
            </p:cNvPr>
            <p:cNvSpPr txBox="1"/>
            <p:nvPr/>
          </p:nvSpPr>
          <p:spPr bwMode="auto">
            <a:xfrm>
              <a:off x="1343052" y="2580461"/>
              <a:ext cx="25995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21" name="TextBox 20">
              <a:extLst>
                <a:ext uri="{FF2B5EF4-FFF2-40B4-BE49-F238E27FC236}">
                  <a16:creationId xmlns:a16="http://schemas.microsoft.com/office/drawing/2014/main" id="{AA559AA7-9DED-44B6-DBC1-6A893128E97A}"/>
                </a:ext>
              </a:extLst>
            </p:cNvPr>
            <p:cNvSpPr txBox="1"/>
            <p:nvPr/>
          </p:nvSpPr>
          <p:spPr bwMode="auto">
            <a:xfrm>
              <a:off x="1342532" y="3025002"/>
              <a:ext cx="25995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22" name="TextBox 21">
              <a:extLst>
                <a:ext uri="{FF2B5EF4-FFF2-40B4-BE49-F238E27FC236}">
                  <a16:creationId xmlns:a16="http://schemas.microsoft.com/office/drawing/2014/main" id="{2390B526-2C0A-723E-5106-6C292DB4B293}"/>
                </a:ext>
              </a:extLst>
            </p:cNvPr>
            <p:cNvSpPr txBox="1"/>
            <p:nvPr/>
          </p:nvSpPr>
          <p:spPr bwMode="auto">
            <a:xfrm>
              <a:off x="1339134" y="3483125"/>
              <a:ext cx="25995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23" name="TextBox 22">
              <a:extLst>
                <a:ext uri="{FF2B5EF4-FFF2-40B4-BE49-F238E27FC236}">
                  <a16:creationId xmlns:a16="http://schemas.microsoft.com/office/drawing/2014/main" id="{97FEA742-A188-75EA-F15F-16F576DD981E}"/>
                </a:ext>
              </a:extLst>
            </p:cNvPr>
            <p:cNvSpPr txBox="1"/>
            <p:nvPr/>
          </p:nvSpPr>
          <p:spPr bwMode="auto">
            <a:xfrm>
              <a:off x="1346989" y="3936346"/>
              <a:ext cx="25995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24" name="TextBox 23">
              <a:extLst>
                <a:ext uri="{FF2B5EF4-FFF2-40B4-BE49-F238E27FC236}">
                  <a16:creationId xmlns:a16="http://schemas.microsoft.com/office/drawing/2014/main" id="{1DD5F07A-A6DD-149F-9CD0-471DBDE6793D}"/>
                </a:ext>
              </a:extLst>
            </p:cNvPr>
            <p:cNvSpPr txBox="1"/>
            <p:nvPr/>
          </p:nvSpPr>
          <p:spPr bwMode="auto">
            <a:xfrm>
              <a:off x="1432378" y="4380887"/>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25" name="Straight Connector 24">
              <a:extLst>
                <a:ext uri="{FF2B5EF4-FFF2-40B4-BE49-F238E27FC236}">
                  <a16:creationId xmlns:a16="http://schemas.microsoft.com/office/drawing/2014/main" id="{7CD53F68-2412-12AF-958B-6D4DA17E56AB}"/>
                </a:ext>
              </a:extLst>
            </p:cNvPr>
            <p:cNvCxnSpPr>
              <a:cxnSpLocks/>
            </p:cNvCxnSpPr>
            <p:nvPr/>
          </p:nvCxnSpPr>
          <p:spPr bwMode="auto">
            <a:xfrm rot="5400000">
              <a:off x="1581128" y="4544153"/>
              <a:ext cx="55225" cy="0"/>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052E2FA2-D779-A50A-0964-F017FDF0F167}"/>
                </a:ext>
              </a:extLst>
            </p:cNvPr>
            <p:cNvSpPr txBox="1"/>
            <p:nvPr/>
          </p:nvSpPr>
          <p:spPr bwMode="auto">
            <a:xfrm>
              <a:off x="1521719" y="4539616"/>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27" name="Straight Connector 26">
              <a:extLst>
                <a:ext uri="{FF2B5EF4-FFF2-40B4-BE49-F238E27FC236}">
                  <a16:creationId xmlns:a16="http://schemas.microsoft.com/office/drawing/2014/main" id="{CE247857-3915-42A1-B049-0033B31ED28C}"/>
                </a:ext>
              </a:extLst>
            </p:cNvPr>
            <p:cNvCxnSpPr/>
            <p:nvPr/>
          </p:nvCxnSpPr>
          <p:spPr bwMode="auto">
            <a:xfrm rot="5400000">
              <a:off x="3741431" y="4542435"/>
              <a:ext cx="55224" cy="0"/>
            </a:xfrm>
            <a:prstGeom prst="line">
              <a:avLst/>
            </a:prstGeom>
            <a:noFill/>
            <a:ln w="28575" cap="flat" cmpd="sng" algn="ctr">
              <a:solidFill>
                <a:schemeClr val="bg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151F346A-A65B-2BF5-4843-DFD2E0A68509}"/>
                </a:ext>
              </a:extLst>
            </p:cNvPr>
            <p:cNvSpPr txBox="1"/>
            <p:nvPr/>
          </p:nvSpPr>
          <p:spPr bwMode="auto">
            <a:xfrm>
              <a:off x="3680264" y="4542295"/>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a:t>
              </a:r>
            </a:p>
          </p:txBody>
        </p:sp>
        <p:cxnSp>
          <p:nvCxnSpPr>
            <p:cNvPr id="29" name="Straight Connector 28">
              <a:extLst>
                <a:ext uri="{FF2B5EF4-FFF2-40B4-BE49-F238E27FC236}">
                  <a16:creationId xmlns:a16="http://schemas.microsoft.com/office/drawing/2014/main" id="{C86A0A96-B7D4-670F-141B-01711DC1C9FC}"/>
                </a:ext>
              </a:extLst>
            </p:cNvPr>
            <p:cNvCxnSpPr/>
            <p:nvPr/>
          </p:nvCxnSpPr>
          <p:spPr bwMode="auto">
            <a:xfrm rot="5400000">
              <a:off x="1889493" y="4542435"/>
              <a:ext cx="55224" cy="0"/>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5438EB75-2611-44B5-B910-4DB9FF795AD5}"/>
                </a:ext>
              </a:extLst>
            </p:cNvPr>
            <p:cNvSpPr txBox="1"/>
            <p:nvPr/>
          </p:nvSpPr>
          <p:spPr bwMode="auto">
            <a:xfrm>
              <a:off x="1830082" y="4542295"/>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a:t>
              </a:r>
            </a:p>
          </p:txBody>
        </p:sp>
        <p:cxnSp>
          <p:nvCxnSpPr>
            <p:cNvPr id="31" name="Straight Connector 30">
              <a:extLst>
                <a:ext uri="{FF2B5EF4-FFF2-40B4-BE49-F238E27FC236}">
                  <a16:creationId xmlns:a16="http://schemas.microsoft.com/office/drawing/2014/main" id="{4C52FC9F-DE6B-C30B-6647-E04AC4ECAF60}"/>
                </a:ext>
              </a:extLst>
            </p:cNvPr>
            <p:cNvCxnSpPr/>
            <p:nvPr/>
          </p:nvCxnSpPr>
          <p:spPr bwMode="auto">
            <a:xfrm rot="5400000">
              <a:off x="2197856" y="4542435"/>
              <a:ext cx="55224" cy="0"/>
            </a:xfrm>
            <a:prstGeom prst="line">
              <a:avLst/>
            </a:prstGeom>
            <a:noFill/>
            <a:ln w="28575" cap="flat" cmpd="sng" algn="ctr">
              <a:solidFill>
                <a:schemeClr val="bg1"/>
              </a:solidFill>
              <a:prstDash val="solid"/>
              <a:round/>
              <a:headEnd type="none" w="med" len="med"/>
              <a:tailEnd type="none" w="med" len="med"/>
            </a:ln>
            <a:effectLst/>
          </p:spPr>
        </p:cxnSp>
        <p:sp>
          <p:nvSpPr>
            <p:cNvPr id="32" name="TextBox 31">
              <a:extLst>
                <a:ext uri="{FF2B5EF4-FFF2-40B4-BE49-F238E27FC236}">
                  <a16:creationId xmlns:a16="http://schemas.microsoft.com/office/drawing/2014/main" id="{54B9390E-3563-6061-ED5E-EBA92D979B1B}"/>
                </a:ext>
              </a:extLst>
            </p:cNvPr>
            <p:cNvSpPr txBox="1"/>
            <p:nvPr/>
          </p:nvSpPr>
          <p:spPr bwMode="auto">
            <a:xfrm>
              <a:off x="2138445" y="4542295"/>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a:t>
              </a:r>
            </a:p>
          </p:txBody>
        </p:sp>
        <p:cxnSp>
          <p:nvCxnSpPr>
            <p:cNvPr id="33" name="Straight Connector 32">
              <a:extLst>
                <a:ext uri="{FF2B5EF4-FFF2-40B4-BE49-F238E27FC236}">
                  <a16:creationId xmlns:a16="http://schemas.microsoft.com/office/drawing/2014/main" id="{BC05CE19-6E71-0106-9521-DF9333A0B427}"/>
                </a:ext>
              </a:extLst>
            </p:cNvPr>
            <p:cNvCxnSpPr/>
            <p:nvPr/>
          </p:nvCxnSpPr>
          <p:spPr bwMode="auto">
            <a:xfrm rot="5400000">
              <a:off x="2506219" y="4542435"/>
              <a:ext cx="55224" cy="0"/>
            </a:xfrm>
            <a:prstGeom prst="line">
              <a:avLst/>
            </a:prstGeom>
            <a:noFill/>
            <a:ln w="28575" cap="flat" cmpd="sng" algn="ctr">
              <a:solidFill>
                <a:schemeClr val="bg1"/>
              </a:solidFill>
              <a:prstDash val="solid"/>
              <a:round/>
              <a:headEnd type="none" w="med" len="med"/>
              <a:tailEnd type="none" w="med" len="med"/>
            </a:ln>
            <a:effectLst/>
          </p:spPr>
        </p:cxnSp>
        <p:sp>
          <p:nvSpPr>
            <p:cNvPr id="34" name="TextBox 33">
              <a:extLst>
                <a:ext uri="{FF2B5EF4-FFF2-40B4-BE49-F238E27FC236}">
                  <a16:creationId xmlns:a16="http://schemas.microsoft.com/office/drawing/2014/main" id="{7C3E1762-2645-060B-DD18-033FF00AFEFC}"/>
                </a:ext>
              </a:extLst>
            </p:cNvPr>
            <p:cNvSpPr txBox="1"/>
            <p:nvPr/>
          </p:nvSpPr>
          <p:spPr bwMode="auto">
            <a:xfrm>
              <a:off x="2446808" y="4542295"/>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a:t>
              </a:r>
            </a:p>
          </p:txBody>
        </p:sp>
        <p:cxnSp>
          <p:nvCxnSpPr>
            <p:cNvPr id="35" name="Straight Connector 34">
              <a:extLst>
                <a:ext uri="{FF2B5EF4-FFF2-40B4-BE49-F238E27FC236}">
                  <a16:creationId xmlns:a16="http://schemas.microsoft.com/office/drawing/2014/main" id="{3F6FED81-875A-C21F-833A-1CDEB2F95750}"/>
                </a:ext>
              </a:extLst>
            </p:cNvPr>
            <p:cNvCxnSpPr/>
            <p:nvPr/>
          </p:nvCxnSpPr>
          <p:spPr bwMode="auto">
            <a:xfrm rot="5400000">
              <a:off x="2814583" y="4542435"/>
              <a:ext cx="55224" cy="0"/>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3C8F33BE-6B51-21F5-ED1B-86D1CAC7081C}"/>
                </a:ext>
              </a:extLst>
            </p:cNvPr>
            <p:cNvSpPr txBox="1"/>
            <p:nvPr/>
          </p:nvSpPr>
          <p:spPr bwMode="auto">
            <a:xfrm>
              <a:off x="2755171" y="4542295"/>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a:t>
              </a:r>
            </a:p>
          </p:txBody>
        </p:sp>
        <p:cxnSp>
          <p:nvCxnSpPr>
            <p:cNvPr id="37" name="Straight Connector 36">
              <a:extLst>
                <a:ext uri="{FF2B5EF4-FFF2-40B4-BE49-F238E27FC236}">
                  <a16:creationId xmlns:a16="http://schemas.microsoft.com/office/drawing/2014/main" id="{FA17C76E-7A3F-40C2-381B-C5EFAA446A95}"/>
                </a:ext>
              </a:extLst>
            </p:cNvPr>
            <p:cNvCxnSpPr/>
            <p:nvPr/>
          </p:nvCxnSpPr>
          <p:spPr bwMode="auto">
            <a:xfrm rot="5400000">
              <a:off x="3122947" y="4542435"/>
              <a:ext cx="55224" cy="0"/>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E6F2A2D0-BB59-4C55-7835-CE447E26DBFC}"/>
                </a:ext>
              </a:extLst>
            </p:cNvPr>
            <p:cNvSpPr txBox="1"/>
            <p:nvPr/>
          </p:nvSpPr>
          <p:spPr bwMode="auto">
            <a:xfrm>
              <a:off x="3063536" y="4542295"/>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a:t>
              </a:r>
            </a:p>
          </p:txBody>
        </p:sp>
        <p:cxnSp>
          <p:nvCxnSpPr>
            <p:cNvPr id="39" name="Straight Connector 38">
              <a:extLst>
                <a:ext uri="{FF2B5EF4-FFF2-40B4-BE49-F238E27FC236}">
                  <a16:creationId xmlns:a16="http://schemas.microsoft.com/office/drawing/2014/main" id="{EA88696E-F367-6529-EF43-6336AF9F6FBE}"/>
                </a:ext>
              </a:extLst>
            </p:cNvPr>
            <p:cNvCxnSpPr/>
            <p:nvPr/>
          </p:nvCxnSpPr>
          <p:spPr bwMode="auto">
            <a:xfrm rot="5400000">
              <a:off x="3431310" y="4542435"/>
              <a:ext cx="55224" cy="0"/>
            </a:xfrm>
            <a:prstGeom prst="line">
              <a:avLst/>
            </a:prstGeom>
            <a:noFill/>
            <a:ln w="28575" cap="flat" cmpd="sng" algn="ctr">
              <a:solidFill>
                <a:schemeClr val="bg1"/>
              </a:solidFill>
              <a:prstDash val="solid"/>
              <a:round/>
              <a:headEnd type="none" w="med" len="med"/>
              <a:tailEnd type="none" w="med" len="med"/>
            </a:ln>
            <a:effectLst/>
          </p:spPr>
        </p:cxnSp>
        <p:sp>
          <p:nvSpPr>
            <p:cNvPr id="40" name="TextBox 39">
              <a:extLst>
                <a:ext uri="{FF2B5EF4-FFF2-40B4-BE49-F238E27FC236}">
                  <a16:creationId xmlns:a16="http://schemas.microsoft.com/office/drawing/2014/main" id="{950EA9EC-090C-1326-71FA-9C74996860A0}"/>
                </a:ext>
              </a:extLst>
            </p:cNvPr>
            <p:cNvSpPr txBox="1"/>
            <p:nvPr/>
          </p:nvSpPr>
          <p:spPr bwMode="auto">
            <a:xfrm>
              <a:off x="3371898" y="4542295"/>
              <a:ext cx="174045" cy="2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1" name="TextBox 40">
              <a:extLst>
                <a:ext uri="{FF2B5EF4-FFF2-40B4-BE49-F238E27FC236}">
                  <a16:creationId xmlns:a16="http://schemas.microsoft.com/office/drawing/2014/main" id="{4D903DFE-5D72-0585-405E-A27753B6F940}"/>
                </a:ext>
              </a:extLst>
            </p:cNvPr>
            <p:cNvSpPr txBox="1"/>
            <p:nvPr/>
          </p:nvSpPr>
          <p:spPr>
            <a:xfrm>
              <a:off x="1326994" y="1963816"/>
              <a:ext cx="2839040" cy="307777"/>
            </a:xfrm>
            <a:prstGeom prst="rect">
              <a:avLst/>
            </a:prstGeom>
            <a:noFill/>
          </p:spPr>
          <p:txBody>
            <a:bodyPr wrap="square" rtlCol="0" anchor="t">
              <a:spAutoFit/>
            </a:bodyPr>
            <a:lstStyle/>
            <a:p>
              <a:pPr marL="0" marR="0" lvl="0" indent="0" algn="ctr" defTabSz="609585"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Phase III E1912 Trial: Overall</a:t>
              </a:r>
              <a:r>
                <a:rPr kumimoji="0" lang="en-US" sz="1400" b="1" i="0" u="none" strike="noStrike" kern="120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1</a:t>
              </a:r>
            </a:p>
          </p:txBody>
        </p:sp>
        <p:sp>
          <p:nvSpPr>
            <p:cNvPr id="42" name="TextBox 41">
              <a:extLst>
                <a:ext uri="{FF2B5EF4-FFF2-40B4-BE49-F238E27FC236}">
                  <a16:creationId xmlns:a16="http://schemas.microsoft.com/office/drawing/2014/main" id="{C7C9C5F8-C835-8A9A-04E5-F1BDA0AEB5E3}"/>
                </a:ext>
              </a:extLst>
            </p:cNvPr>
            <p:cNvSpPr txBox="1"/>
            <p:nvPr/>
          </p:nvSpPr>
          <p:spPr>
            <a:xfrm>
              <a:off x="2182507" y="2321079"/>
              <a:ext cx="1261276" cy="256214"/>
            </a:xfrm>
            <a:prstGeom prst="rect">
              <a:avLst/>
            </a:prstGeom>
            <a:noFill/>
          </p:spPr>
          <p:txBody>
            <a:bodyPr wrap="square" rtlCol="0" anchor="t">
              <a:spAutoFit/>
            </a:bodyPr>
            <a:lstStyle/>
            <a:p>
              <a:pPr marL="0" marR="0" lvl="0" indent="0" algn="ctr" defTabSz="609585"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Calibri" panose="020F0502020204030204" pitchFamily="34" charset="0"/>
                </a:rPr>
                <a:t>IR</a:t>
              </a:r>
            </a:p>
          </p:txBody>
        </p:sp>
        <p:sp>
          <p:nvSpPr>
            <p:cNvPr id="43" name="TextBox 42">
              <a:extLst>
                <a:ext uri="{FF2B5EF4-FFF2-40B4-BE49-F238E27FC236}">
                  <a16:creationId xmlns:a16="http://schemas.microsoft.com/office/drawing/2014/main" id="{429F2006-0833-F897-522B-A650262A5919}"/>
                </a:ext>
              </a:extLst>
            </p:cNvPr>
            <p:cNvSpPr txBox="1"/>
            <p:nvPr/>
          </p:nvSpPr>
          <p:spPr>
            <a:xfrm>
              <a:off x="1365111" y="2856397"/>
              <a:ext cx="1935872" cy="256214"/>
            </a:xfrm>
            <a:prstGeom prst="rect">
              <a:avLst/>
            </a:prstGeom>
            <a:noFill/>
          </p:spPr>
          <p:txBody>
            <a:bodyPr wrap="square" rtlCol="0" anchor="t">
              <a:spAutoFit/>
            </a:bodyPr>
            <a:lstStyle/>
            <a:p>
              <a:pPr marL="0" marR="0" lvl="0" indent="0" algn="ctr" defTabSz="609585"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Calibri" panose="020F0502020204030204" pitchFamily="34" charset="0"/>
                </a:rPr>
                <a:t>FCR</a:t>
              </a:r>
            </a:p>
          </p:txBody>
        </p:sp>
        <p:sp>
          <p:nvSpPr>
            <p:cNvPr id="44" name="Freeform: Shape 43">
              <a:extLst>
                <a:ext uri="{FF2B5EF4-FFF2-40B4-BE49-F238E27FC236}">
                  <a16:creationId xmlns:a16="http://schemas.microsoft.com/office/drawing/2014/main" id="{BE63FCBB-BA3D-7FE1-6F3C-96D3EC7B2648}"/>
                </a:ext>
              </a:extLst>
            </p:cNvPr>
            <p:cNvSpPr/>
            <p:nvPr/>
          </p:nvSpPr>
          <p:spPr bwMode="auto">
            <a:xfrm>
              <a:off x="1702013" y="2284719"/>
              <a:ext cx="2155372" cy="650582"/>
            </a:xfrm>
            <a:custGeom>
              <a:avLst/>
              <a:gdLst>
                <a:gd name="connsiteX0" fmla="*/ 2155372 w 2155372"/>
                <a:gd name="connsiteY0" fmla="*/ 650582 h 650582"/>
                <a:gd name="connsiteX1" fmla="*/ 2005533 w 2155372"/>
                <a:gd name="connsiteY1" fmla="*/ 650582 h 650582"/>
                <a:gd name="connsiteX2" fmla="*/ 2005533 w 2155372"/>
                <a:gd name="connsiteY2" fmla="*/ 596794 h 650582"/>
                <a:gd name="connsiteX3" fmla="*/ 1757083 w 2155372"/>
                <a:gd name="connsiteY3" fmla="*/ 596794 h 650582"/>
                <a:gd name="connsiteX4" fmla="*/ 1757083 w 2155372"/>
                <a:gd name="connsiteY4" fmla="*/ 550689 h 650582"/>
                <a:gd name="connsiteX5" fmla="*/ 1567543 w 2155372"/>
                <a:gd name="connsiteY5" fmla="*/ 550689 h 650582"/>
                <a:gd name="connsiteX6" fmla="*/ 1567543 w 2155372"/>
                <a:gd name="connsiteY6" fmla="*/ 527637 h 650582"/>
                <a:gd name="connsiteX7" fmla="*/ 1554737 w 2155372"/>
                <a:gd name="connsiteY7" fmla="*/ 527637 h 650582"/>
                <a:gd name="connsiteX8" fmla="*/ 1554737 w 2155372"/>
                <a:gd name="connsiteY8" fmla="*/ 514831 h 650582"/>
                <a:gd name="connsiteX9" fmla="*/ 1506071 w 2155372"/>
                <a:gd name="connsiteY9" fmla="*/ 514831 h 650582"/>
                <a:gd name="connsiteX10" fmla="*/ 1506071 w 2155372"/>
                <a:gd name="connsiteY10" fmla="*/ 485375 h 650582"/>
                <a:gd name="connsiteX11" fmla="*/ 1401056 w 2155372"/>
                <a:gd name="connsiteY11" fmla="*/ 485375 h 650582"/>
                <a:gd name="connsiteX12" fmla="*/ 1406179 w 2155372"/>
                <a:gd name="connsiteY12" fmla="*/ 480252 h 650582"/>
                <a:gd name="connsiteX13" fmla="*/ 1385688 w 2155372"/>
                <a:gd name="connsiteY13" fmla="*/ 480252 h 650582"/>
                <a:gd name="connsiteX14" fmla="*/ 1385688 w 2155372"/>
                <a:gd name="connsiteY14" fmla="*/ 430306 h 650582"/>
                <a:gd name="connsiteX15" fmla="*/ 1340864 w 2155372"/>
                <a:gd name="connsiteY15" fmla="*/ 430306 h 650582"/>
                <a:gd name="connsiteX16" fmla="*/ 1340864 w 2155372"/>
                <a:gd name="connsiteY16" fmla="*/ 400851 h 650582"/>
                <a:gd name="connsiteX17" fmla="*/ 1238411 w 2155372"/>
                <a:gd name="connsiteY17" fmla="*/ 400851 h 650582"/>
                <a:gd name="connsiteX18" fmla="*/ 1238411 w 2155372"/>
                <a:gd name="connsiteY18" fmla="*/ 363711 h 650582"/>
                <a:gd name="connsiteX19" fmla="*/ 1143641 w 2155372"/>
                <a:gd name="connsiteY19" fmla="*/ 363711 h 650582"/>
                <a:gd name="connsiteX20" fmla="*/ 1143641 w 2155372"/>
                <a:gd name="connsiteY20" fmla="*/ 348343 h 650582"/>
                <a:gd name="connsiteX21" fmla="*/ 1070642 w 2155372"/>
                <a:gd name="connsiteY21" fmla="*/ 348343 h 650582"/>
                <a:gd name="connsiteX22" fmla="*/ 1070642 w 2155372"/>
                <a:gd name="connsiteY22" fmla="*/ 327852 h 650582"/>
                <a:gd name="connsiteX23" fmla="*/ 1034784 w 2155372"/>
                <a:gd name="connsiteY23" fmla="*/ 327852 h 650582"/>
                <a:gd name="connsiteX24" fmla="*/ 1034784 w 2155372"/>
                <a:gd name="connsiteY24" fmla="*/ 312484 h 650582"/>
                <a:gd name="connsiteX25" fmla="*/ 995083 w 2155372"/>
                <a:gd name="connsiteY25" fmla="*/ 312484 h 650582"/>
                <a:gd name="connsiteX26" fmla="*/ 995083 w 2155372"/>
                <a:gd name="connsiteY26" fmla="*/ 266380 h 650582"/>
                <a:gd name="connsiteX27" fmla="*/ 897752 w 2155372"/>
                <a:gd name="connsiteY27" fmla="*/ 266380 h 650582"/>
                <a:gd name="connsiteX28" fmla="*/ 897752 w 2155372"/>
                <a:gd name="connsiteY28" fmla="*/ 249731 h 650582"/>
                <a:gd name="connsiteX29" fmla="*/ 872138 w 2155372"/>
                <a:gd name="connsiteY29" fmla="*/ 249731 h 650582"/>
                <a:gd name="connsiteX30" fmla="*/ 872138 w 2155372"/>
                <a:gd name="connsiteY30" fmla="*/ 234363 h 650582"/>
                <a:gd name="connsiteX31" fmla="*/ 829876 w 2155372"/>
                <a:gd name="connsiteY31" fmla="*/ 234363 h 650582"/>
                <a:gd name="connsiteX32" fmla="*/ 829876 w 2155372"/>
                <a:gd name="connsiteY32" fmla="*/ 222837 h 650582"/>
                <a:gd name="connsiteX33" fmla="*/ 742790 w 2155372"/>
                <a:gd name="connsiteY33" fmla="*/ 222837 h 650582"/>
                <a:gd name="connsiteX34" fmla="*/ 742790 w 2155372"/>
                <a:gd name="connsiteY34" fmla="*/ 213873 h 650582"/>
                <a:gd name="connsiteX35" fmla="*/ 690283 w 2155372"/>
                <a:gd name="connsiteY35" fmla="*/ 213873 h 650582"/>
                <a:gd name="connsiteX36" fmla="*/ 690283 w 2155372"/>
                <a:gd name="connsiteY36" fmla="*/ 192101 h 650582"/>
                <a:gd name="connsiteX37" fmla="*/ 595513 w 2155372"/>
                <a:gd name="connsiteY37" fmla="*/ 192101 h 650582"/>
                <a:gd name="connsiteX38" fmla="*/ 595513 w 2155372"/>
                <a:gd name="connsiteY38" fmla="*/ 175452 h 650582"/>
                <a:gd name="connsiteX39" fmla="*/ 523795 w 2155372"/>
                <a:gd name="connsiteY39" fmla="*/ 175452 h 650582"/>
                <a:gd name="connsiteX40" fmla="*/ 523795 w 2155372"/>
                <a:gd name="connsiteY40" fmla="*/ 154962 h 650582"/>
                <a:gd name="connsiteX41" fmla="*/ 477691 w 2155372"/>
                <a:gd name="connsiteY41" fmla="*/ 154962 h 650582"/>
                <a:gd name="connsiteX42" fmla="*/ 477691 w 2155372"/>
                <a:gd name="connsiteY42" fmla="*/ 98612 h 650582"/>
                <a:gd name="connsiteX43" fmla="*/ 353466 w 2155372"/>
                <a:gd name="connsiteY43" fmla="*/ 98612 h 650582"/>
                <a:gd name="connsiteX44" fmla="*/ 353466 w 2155372"/>
                <a:gd name="connsiteY44" fmla="*/ 76841 h 650582"/>
                <a:gd name="connsiteX45" fmla="*/ 295836 w 2155372"/>
                <a:gd name="connsiteY45" fmla="*/ 76841 h 650582"/>
                <a:gd name="connsiteX46" fmla="*/ 295836 w 2155372"/>
                <a:gd name="connsiteY46" fmla="*/ 66595 h 650582"/>
                <a:gd name="connsiteX47" fmla="*/ 245890 w 2155372"/>
                <a:gd name="connsiteY47" fmla="*/ 66595 h 650582"/>
                <a:gd name="connsiteX48" fmla="*/ 245890 w 2155372"/>
                <a:gd name="connsiteY48" fmla="*/ 48666 h 650582"/>
                <a:gd name="connsiteX49" fmla="*/ 208750 w 2155372"/>
                <a:gd name="connsiteY49" fmla="*/ 48666 h 650582"/>
                <a:gd name="connsiteX50" fmla="*/ 208750 w 2155372"/>
                <a:gd name="connsiteY50" fmla="*/ 33298 h 650582"/>
                <a:gd name="connsiteX51" fmla="*/ 43543 w 2155372"/>
                <a:gd name="connsiteY51" fmla="*/ 33298 h 650582"/>
                <a:gd name="connsiteX52" fmla="*/ 43543 w 2155372"/>
                <a:gd name="connsiteY52" fmla="*/ 0 h 650582"/>
                <a:gd name="connsiteX53" fmla="*/ 0 w 2155372"/>
                <a:gd name="connsiteY53" fmla="*/ 0 h 6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155372" h="650582">
                  <a:moveTo>
                    <a:pt x="2155372" y="650582"/>
                  </a:moveTo>
                  <a:lnTo>
                    <a:pt x="2005533" y="650582"/>
                  </a:lnTo>
                  <a:lnTo>
                    <a:pt x="2005533" y="596794"/>
                  </a:lnTo>
                  <a:lnTo>
                    <a:pt x="1757083" y="596794"/>
                  </a:lnTo>
                  <a:lnTo>
                    <a:pt x="1757083" y="550689"/>
                  </a:lnTo>
                  <a:lnTo>
                    <a:pt x="1567543" y="550689"/>
                  </a:lnTo>
                  <a:lnTo>
                    <a:pt x="1567543" y="527637"/>
                  </a:lnTo>
                  <a:lnTo>
                    <a:pt x="1554737" y="527637"/>
                  </a:lnTo>
                  <a:lnTo>
                    <a:pt x="1554737" y="514831"/>
                  </a:lnTo>
                  <a:lnTo>
                    <a:pt x="1506071" y="514831"/>
                  </a:lnTo>
                  <a:lnTo>
                    <a:pt x="1506071" y="485375"/>
                  </a:lnTo>
                  <a:lnTo>
                    <a:pt x="1401056" y="485375"/>
                  </a:lnTo>
                  <a:lnTo>
                    <a:pt x="1406179" y="480252"/>
                  </a:lnTo>
                  <a:lnTo>
                    <a:pt x="1385688" y="480252"/>
                  </a:lnTo>
                  <a:lnTo>
                    <a:pt x="1385688" y="430306"/>
                  </a:lnTo>
                  <a:lnTo>
                    <a:pt x="1340864" y="430306"/>
                  </a:lnTo>
                  <a:lnTo>
                    <a:pt x="1340864" y="400851"/>
                  </a:lnTo>
                  <a:lnTo>
                    <a:pt x="1238411" y="400851"/>
                  </a:lnTo>
                  <a:lnTo>
                    <a:pt x="1238411" y="363711"/>
                  </a:lnTo>
                  <a:lnTo>
                    <a:pt x="1143641" y="363711"/>
                  </a:lnTo>
                  <a:lnTo>
                    <a:pt x="1143641" y="348343"/>
                  </a:lnTo>
                  <a:lnTo>
                    <a:pt x="1070642" y="348343"/>
                  </a:lnTo>
                  <a:lnTo>
                    <a:pt x="1070642" y="327852"/>
                  </a:lnTo>
                  <a:lnTo>
                    <a:pt x="1034784" y="327852"/>
                  </a:lnTo>
                  <a:lnTo>
                    <a:pt x="1034784" y="312484"/>
                  </a:lnTo>
                  <a:lnTo>
                    <a:pt x="995083" y="312484"/>
                  </a:lnTo>
                  <a:lnTo>
                    <a:pt x="995083" y="266380"/>
                  </a:lnTo>
                  <a:lnTo>
                    <a:pt x="897752" y="266380"/>
                  </a:lnTo>
                  <a:lnTo>
                    <a:pt x="897752" y="249731"/>
                  </a:lnTo>
                  <a:lnTo>
                    <a:pt x="872138" y="249731"/>
                  </a:lnTo>
                  <a:lnTo>
                    <a:pt x="872138" y="234363"/>
                  </a:lnTo>
                  <a:lnTo>
                    <a:pt x="829876" y="234363"/>
                  </a:lnTo>
                  <a:lnTo>
                    <a:pt x="829876" y="222837"/>
                  </a:lnTo>
                  <a:lnTo>
                    <a:pt x="742790" y="222837"/>
                  </a:lnTo>
                  <a:lnTo>
                    <a:pt x="742790" y="213873"/>
                  </a:lnTo>
                  <a:lnTo>
                    <a:pt x="690283" y="213873"/>
                  </a:lnTo>
                  <a:lnTo>
                    <a:pt x="690283" y="192101"/>
                  </a:lnTo>
                  <a:lnTo>
                    <a:pt x="595513" y="192101"/>
                  </a:lnTo>
                  <a:lnTo>
                    <a:pt x="595513" y="175452"/>
                  </a:lnTo>
                  <a:lnTo>
                    <a:pt x="523795" y="175452"/>
                  </a:lnTo>
                  <a:lnTo>
                    <a:pt x="523795" y="154962"/>
                  </a:lnTo>
                  <a:lnTo>
                    <a:pt x="477691" y="154962"/>
                  </a:lnTo>
                  <a:lnTo>
                    <a:pt x="477691" y="98612"/>
                  </a:lnTo>
                  <a:lnTo>
                    <a:pt x="353466" y="98612"/>
                  </a:lnTo>
                  <a:lnTo>
                    <a:pt x="353466" y="76841"/>
                  </a:lnTo>
                  <a:lnTo>
                    <a:pt x="295836" y="76841"/>
                  </a:lnTo>
                  <a:lnTo>
                    <a:pt x="295836" y="66595"/>
                  </a:lnTo>
                  <a:lnTo>
                    <a:pt x="245890" y="66595"/>
                  </a:lnTo>
                  <a:lnTo>
                    <a:pt x="245890" y="48666"/>
                  </a:lnTo>
                  <a:lnTo>
                    <a:pt x="208750" y="48666"/>
                  </a:lnTo>
                  <a:lnTo>
                    <a:pt x="208750" y="33298"/>
                  </a:lnTo>
                  <a:lnTo>
                    <a:pt x="43543" y="33298"/>
                  </a:lnTo>
                  <a:lnTo>
                    <a:pt x="43543" y="0"/>
                  </a:lnTo>
                  <a:lnTo>
                    <a:pt x="0" y="0"/>
                  </a:lnTo>
                </a:path>
              </a:pathLst>
            </a:custGeom>
            <a:noFill/>
            <a:ln w="28575">
              <a:solidFill>
                <a:srgbClr val="01587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15873"/>
                </a:solidFill>
                <a:effectLst/>
                <a:uLnTx/>
                <a:uFillTx/>
                <a:latin typeface="Arial" panose="020B0604020202020204" pitchFamily="34" charset="0"/>
                <a:ea typeface="+mn-ea"/>
                <a:cs typeface="Arial" panose="020B0604020202020204" pitchFamily="34" charset="0"/>
              </a:endParaRPr>
            </a:p>
          </p:txBody>
        </p:sp>
        <p:sp>
          <p:nvSpPr>
            <p:cNvPr id="45" name="Freeform: Shape 44">
              <a:extLst>
                <a:ext uri="{FF2B5EF4-FFF2-40B4-BE49-F238E27FC236}">
                  <a16:creationId xmlns:a16="http://schemas.microsoft.com/office/drawing/2014/main" id="{C713CFEC-A8A4-4292-05E0-0CFAC822F32B}"/>
                </a:ext>
              </a:extLst>
            </p:cNvPr>
            <p:cNvSpPr/>
            <p:nvPr/>
          </p:nvSpPr>
          <p:spPr bwMode="auto">
            <a:xfrm>
              <a:off x="1728908" y="2316736"/>
              <a:ext cx="1995287" cy="1285795"/>
            </a:xfrm>
            <a:custGeom>
              <a:avLst/>
              <a:gdLst>
                <a:gd name="connsiteX0" fmla="*/ 1995287 w 1995287"/>
                <a:gd name="connsiteY0" fmla="*/ 1285795 h 1285795"/>
                <a:gd name="connsiteX1" fmla="*/ 1915885 w 1995287"/>
                <a:gd name="connsiteY1" fmla="*/ 1285795 h 1285795"/>
                <a:gd name="connsiteX2" fmla="*/ 1915885 w 1995287"/>
                <a:gd name="connsiteY2" fmla="*/ 1203832 h 1285795"/>
                <a:gd name="connsiteX3" fmla="*/ 1708416 w 1995287"/>
                <a:gd name="connsiteY3" fmla="*/ 1203832 h 1285795"/>
                <a:gd name="connsiteX4" fmla="*/ 1708416 w 1995287"/>
                <a:gd name="connsiteY4" fmla="*/ 1164131 h 1285795"/>
                <a:gd name="connsiteX5" fmla="*/ 1525280 w 1995287"/>
                <a:gd name="connsiteY5" fmla="*/ 1164131 h 1285795"/>
                <a:gd name="connsiteX6" fmla="*/ 1525280 w 1995287"/>
                <a:gd name="connsiteY6" fmla="*/ 1059116 h 1285795"/>
                <a:gd name="connsiteX7" fmla="*/ 1443317 w 1995287"/>
                <a:gd name="connsiteY7" fmla="*/ 1059116 h 1285795"/>
                <a:gd name="connsiteX8" fmla="*/ 1443317 w 1995287"/>
                <a:gd name="connsiteY8" fmla="*/ 992521 h 1285795"/>
                <a:gd name="connsiteX9" fmla="*/ 1403616 w 1995287"/>
                <a:gd name="connsiteY9" fmla="*/ 992521 h 1285795"/>
                <a:gd name="connsiteX10" fmla="*/ 1403616 w 1995287"/>
                <a:gd name="connsiteY10" fmla="*/ 979714 h 1285795"/>
                <a:gd name="connsiteX11" fmla="*/ 1385687 w 1995287"/>
                <a:gd name="connsiteY11" fmla="*/ 979714 h 1285795"/>
                <a:gd name="connsiteX12" fmla="*/ 1385687 w 1995287"/>
                <a:gd name="connsiteY12" fmla="*/ 960504 h 1285795"/>
                <a:gd name="connsiteX13" fmla="*/ 1357512 w 1995287"/>
                <a:gd name="connsiteY13" fmla="*/ 960504 h 1285795"/>
                <a:gd name="connsiteX14" fmla="*/ 1357512 w 1995287"/>
                <a:gd name="connsiteY14" fmla="*/ 946417 h 1285795"/>
                <a:gd name="connsiteX15" fmla="*/ 1315250 w 1995287"/>
                <a:gd name="connsiteY15" fmla="*/ 946417 h 1285795"/>
                <a:gd name="connsiteX16" fmla="*/ 1315250 w 1995287"/>
                <a:gd name="connsiteY16" fmla="*/ 860612 h 1285795"/>
                <a:gd name="connsiteX17" fmla="*/ 1194867 w 1995287"/>
                <a:gd name="connsiteY17" fmla="*/ 860612 h 1285795"/>
                <a:gd name="connsiteX18" fmla="*/ 1194867 w 1995287"/>
                <a:gd name="connsiteY18" fmla="*/ 841402 h 1285795"/>
                <a:gd name="connsiteX19" fmla="*/ 1132114 w 1995287"/>
                <a:gd name="connsiteY19" fmla="*/ 841402 h 1285795"/>
                <a:gd name="connsiteX20" fmla="*/ 1132114 w 1995287"/>
                <a:gd name="connsiteY20" fmla="*/ 783772 h 1285795"/>
                <a:gd name="connsiteX21" fmla="*/ 1091132 w 1995287"/>
                <a:gd name="connsiteY21" fmla="*/ 783772 h 1285795"/>
                <a:gd name="connsiteX22" fmla="*/ 1091132 w 1995287"/>
                <a:gd name="connsiteY22" fmla="*/ 749193 h 1285795"/>
                <a:gd name="connsiteX23" fmla="*/ 1069361 w 1995287"/>
                <a:gd name="connsiteY23" fmla="*/ 749193 h 1285795"/>
                <a:gd name="connsiteX24" fmla="*/ 1069361 w 1995287"/>
                <a:gd name="connsiteY24" fmla="*/ 709493 h 1285795"/>
                <a:gd name="connsiteX25" fmla="*/ 1005327 w 1995287"/>
                <a:gd name="connsiteY25" fmla="*/ 709493 h 1285795"/>
                <a:gd name="connsiteX26" fmla="*/ 1005327 w 1995287"/>
                <a:gd name="connsiteY26" fmla="*/ 697967 h 1285795"/>
                <a:gd name="connsiteX27" fmla="*/ 960504 w 1995287"/>
                <a:gd name="connsiteY27" fmla="*/ 697967 h 1285795"/>
                <a:gd name="connsiteX28" fmla="*/ 960504 w 1995287"/>
                <a:gd name="connsiteY28" fmla="*/ 685160 h 1285795"/>
                <a:gd name="connsiteX29" fmla="*/ 897751 w 1995287"/>
                <a:gd name="connsiteY29" fmla="*/ 685160 h 1285795"/>
                <a:gd name="connsiteX30" fmla="*/ 897751 w 1995287"/>
                <a:gd name="connsiteY30" fmla="*/ 648020 h 1285795"/>
                <a:gd name="connsiteX31" fmla="*/ 888786 w 1995287"/>
                <a:gd name="connsiteY31" fmla="*/ 648020 h 1285795"/>
                <a:gd name="connsiteX32" fmla="*/ 888786 w 1995287"/>
                <a:gd name="connsiteY32" fmla="*/ 566057 h 1285795"/>
                <a:gd name="connsiteX33" fmla="*/ 849085 w 1995287"/>
                <a:gd name="connsiteY33" fmla="*/ 566057 h 1285795"/>
                <a:gd name="connsiteX34" fmla="*/ 849085 w 1995287"/>
                <a:gd name="connsiteY34" fmla="*/ 555812 h 1285795"/>
                <a:gd name="connsiteX35" fmla="*/ 753035 w 1995287"/>
                <a:gd name="connsiteY35" fmla="*/ 555812 h 1285795"/>
                <a:gd name="connsiteX36" fmla="*/ 753035 w 1995287"/>
                <a:gd name="connsiteY36" fmla="*/ 494340 h 1285795"/>
                <a:gd name="connsiteX37" fmla="*/ 723579 w 1995287"/>
                <a:gd name="connsiteY37" fmla="*/ 494340 h 1285795"/>
                <a:gd name="connsiteX38" fmla="*/ 723579 w 1995287"/>
                <a:gd name="connsiteY38" fmla="*/ 463603 h 1285795"/>
                <a:gd name="connsiteX39" fmla="*/ 649300 w 1995287"/>
                <a:gd name="connsiteY39" fmla="*/ 463603 h 1285795"/>
                <a:gd name="connsiteX40" fmla="*/ 649300 w 1995287"/>
                <a:gd name="connsiteY40" fmla="*/ 449516 h 1285795"/>
                <a:gd name="connsiteX41" fmla="*/ 618564 w 1995287"/>
                <a:gd name="connsiteY41" fmla="*/ 449516 h 1285795"/>
                <a:gd name="connsiteX42" fmla="*/ 618564 w 1995287"/>
                <a:gd name="connsiteY42" fmla="*/ 421341 h 1285795"/>
                <a:gd name="connsiteX43" fmla="*/ 599354 w 1995287"/>
                <a:gd name="connsiteY43" fmla="*/ 421341 h 1285795"/>
                <a:gd name="connsiteX44" fmla="*/ 599354 w 1995287"/>
                <a:gd name="connsiteY44" fmla="*/ 381640 h 1285795"/>
                <a:gd name="connsiteX45" fmla="*/ 572460 w 1995287"/>
                <a:gd name="connsiteY45" fmla="*/ 381640 h 1285795"/>
                <a:gd name="connsiteX46" fmla="*/ 572460 w 1995287"/>
                <a:gd name="connsiteY46" fmla="*/ 344501 h 1285795"/>
                <a:gd name="connsiteX47" fmla="*/ 454638 w 1995287"/>
                <a:gd name="connsiteY47" fmla="*/ 344501 h 1285795"/>
                <a:gd name="connsiteX48" fmla="*/ 454638 w 1995287"/>
                <a:gd name="connsiteY48" fmla="*/ 313765 h 1285795"/>
                <a:gd name="connsiteX49" fmla="*/ 458480 w 1995287"/>
                <a:gd name="connsiteY49" fmla="*/ 303519 h 1285795"/>
                <a:gd name="connsiteX50" fmla="*/ 421341 w 1995287"/>
                <a:gd name="connsiteY50" fmla="*/ 303519 h 1285795"/>
                <a:gd name="connsiteX51" fmla="*/ 421341 w 1995287"/>
                <a:gd name="connsiteY51" fmla="*/ 294555 h 1285795"/>
                <a:gd name="connsiteX52" fmla="*/ 362430 w 1995287"/>
                <a:gd name="connsiteY52" fmla="*/ 294555 h 1285795"/>
                <a:gd name="connsiteX53" fmla="*/ 362430 w 1995287"/>
                <a:gd name="connsiteY53" fmla="*/ 270222 h 1285795"/>
                <a:gd name="connsiteX54" fmla="*/ 326571 w 1995287"/>
                <a:gd name="connsiteY54" fmla="*/ 270222 h 1285795"/>
                <a:gd name="connsiteX55" fmla="*/ 326571 w 1995287"/>
                <a:gd name="connsiteY55" fmla="*/ 259977 h 1285795"/>
                <a:gd name="connsiteX56" fmla="*/ 303519 w 1995287"/>
                <a:gd name="connsiteY56" fmla="*/ 259977 h 1285795"/>
                <a:gd name="connsiteX57" fmla="*/ 303519 w 1995287"/>
                <a:gd name="connsiteY57" fmla="*/ 226679 h 1285795"/>
                <a:gd name="connsiteX58" fmla="*/ 262537 w 1995287"/>
                <a:gd name="connsiteY58" fmla="*/ 226679 h 1285795"/>
                <a:gd name="connsiteX59" fmla="*/ 262537 w 1995287"/>
                <a:gd name="connsiteY59" fmla="*/ 142155 h 1285795"/>
                <a:gd name="connsiteX60" fmla="*/ 163926 w 1995287"/>
                <a:gd name="connsiteY60" fmla="*/ 142155 h 1285795"/>
                <a:gd name="connsiteX61" fmla="*/ 163926 w 1995287"/>
                <a:gd name="connsiteY61" fmla="*/ 106296 h 1285795"/>
                <a:gd name="connsiteX62" fmla="*/ 115260 w 1995287"/>
                <a:gd name="connsiteY62" fmla="*/ 106296 h 1285795"/>
                <a:gd name="connsiteX63" fmla="*/ 115260 w 1995287"/>
                <a:gd name="connsiteY63" fmla="*/ 76840 h 1285795"/>
                <a:gd name="connsiteX64" fmla="*/ 64033 w 1995287"/>
                <a:gd name="connsiteY64" fmla="*/ 76840 h 1285795"/>
                <a:gd name="connsiteX65" fmla="*/ 64033 w 1995287"/>
                <a:gd name="connsiteY65" fmla="*/ 56350 h 1285795"/>
                <a:gd name="connsiteX66" fmla="*/ 0 w 1995287"/>
                <a:gd name="connsiteY66" fmla="*/ 56350 h 1285795"/>
                <a:gd name="connsiteX67" fmla="*/ 0 w 1995287"/>
                <a:gd name="connsiteY67" fmla="*/ 0 h 128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995287" h="1285795">
                  <a:moveTo>
                    <a:pt x="1995287" y="1285795"/>
                  </a:moveTo>
                  <a:lnTo>
                    <a:pt x="1915885" y="1285795"/>
                  </a:lnTo>
                  <a:lnTo>
                    <a:pt x="1915885" y="1203832"/>
                  </a:lnTo>
                  <a:lnTo>
                    <a:pt x="1708416" y="1203832"/>
                  </a:lnTo>
                  <a:lnTo>
                    <a:pt x="1708416" y="1164131"/>
                  </a:lnTo>
                  <a:lnTo>
                    <a:pt x="1525280" y="1164131"/>
                  </a:lnTo>
                  <a:lnTo>
                    <a:pt x="1525280" y="1059116"/>
                  </a:lnTo>
                  <a:lnTo>
                    <a:pt x="1443317" y="1059116"/>
                  </a:lnTo>
                  <a:lnTo>
                    <a:pt x="1443317" y="992521"/>
                  </a:lnTo>
                  <a:lnTo>
                    <a:pt x="1403616" y="992521"/>
                  </a:lnTo>
                  <a:lnTo>
                    <a:pt x="1403616" y="979714"/>
                  </a:lnTo>
                  <a:lnTo>
                    <a:pt x="1385687" y="979714"/>
                  </a:lnTo>
                  <a:lnTo>
                    <a:pt x="1385687" y="960504"/>
                  </a:lnTo>
                  <a:lnTo>
                    <a:pt x="1357512" y="960504"/>
                  </a:lnTo>
                  <a:lnTo>
                    <a:pt x="1357512" y="946417"/>
                  </a:lnTo>
                  <a:lnTo>
                    <a:pt x="1315250" y="946417"/>
                  </a:lnTo>
                  <a:lnTo>
                    <a:pt x="1315250" y="860612"/>
                  </a:lnTo>
                  <a:lnTo>
                    <a:pt x="1194867" y="860612"/>
                  </a:lnTo>
                  <a:lnTo>
                    <a:pt x="1194867" y="841402"/>
                  </a:lnTo>
                  <a:lnTo>
                    <a:pt x="1132114" y="841402"/>
                  </a:lnTo>
                  <a:lnTo>
                    <a:pt x="1132114" y="783772"/>
                  </a:lnTo>
                  <a:lnTo>
                    <a:pt x="1091132" y="783772"/>
                  </a:lnTo>
                  <a:lnTo>
                    <a:pt x="1091132" y="749193"/>
                  </a:lnTo>
                  <a:lnTo>
                    <a:pt x="1069361" y="749193"/>
                  </a:lnTo>
                  <a:lnTo>
                    <a:pt x="1069361" y="709493"/>
                  </a:lnTo>
                  <a:lnTo>
                    <a:pt x="1005327" y="709493"/>
                  </a:lnTo>
                  <a:lnTo>
                    <a:pt x="1005327" y="697967"/>
                  </a:lnTo>
                  <a:lnTo>
                    <a:pt x="960504" y="697967"/>
                  </a:lnTo>
                  <a:lnTo>
                    <a:pt x="960504" y="685160"/>
                  </a:lnTo>
                  <a:lnTo>
                    <a:pt x="897751" y="685160"/>
                  </a:lnTo>
                  <a:lnTo>
                    <a:pt x="897751" y="648020"/>
                  </a:lnTo>
                  <a:lnTo>
                    <a:pt x="888786" y="648020"/>
                  </a:lnTo>
                  <a:lnTo>
                    <a:pt x="888786" y="566057"/>
                  </a:lnTo>
                  <a:lnTo>
                    <a:pt x="849085" y="566057"/>
                  </a:lnTo>
                  <a:lnTo>
                    <a:pt x="849085" y="555812"/>
                  </a:lnTo>
                  <a:lnTo>
                    <a:pt x="753035" y="555812"/>
                  </a:lnTo>
                  <a:lnTo>
                    <a:pt x="753035" y="494340"/>
                  </a:lnTo>
                  <a:lnTo>
                    <a:pt x="723579" y="494340"/>
                  </a:lnTo>
                  <a:lnTo>
                    <a:pt x="723579" y="463603"/>
                  </a:lnTo>
                  <a:lnTo>
                    <a:pt x="649300" y="463603"/>
                  </a:lnTo>
                  <a:lnTo>
                    <a:pt x="649300" y="449516"/>
                  </a:lnTo>
                  <a:lnTo>
                    <a:pt x="618564" y="449516"/>
                  </a:lnTo>
                  <a:lnTo>
                    <a:pt x="618564" y="421341"/>
                  </a:lnTo>
                  <a:lnTo>
                    <a:pt x="599354" y="421341"/>
                  </a:lnTo>
                  <a:lnTo>
                    <a:pt x="599354" y="381640"/>
                  </a:lnTo>
                  <a:lnTo>
                    <a:pt x="572460" y="381640"/>
                  </a:lnTo>
                  <a:lnTo>
                    <a:pt x="572460" y="344501"/>
                  </a:lnTo>
                  <a:lnTo>
                    <a:pt x="454638" y="344501"/>
                  </a:lnTo>
                  <a:lnTo>
                    <a:pt x="454638" y="313765"/>
                  </a:lnTo>
                  <a:lnTo>
                    <a:pt x="458480" y="303519"/>
                  </a:lnTo>
                  <a:lnTo>
                    <a:pt x="421341" y="303519"/>
                  </a:lnTo>
                  <a:lnTo>
                    <a:pt x="421341" y="294555"/>
                  </a:lnTo>
                  <a:lnTo>
                    <a:pt x="362430" y="294555"/>
                  </a:lnTo>
                  <a:lnTo>
                    <a:pt x="362430" y="270222"/>
                  </a:lnTo>
                  <a:lnTo>
                    <a:pt x="326571" y="270222"/>
                  </a:lnTo>
                  <a:lnTo>
                    <a:pt x="326571" y="259977"/>
                  </a:lnTo>
                  <a:lnTo>
                    <a:pt x="303519" y="259977"/>
                  </a:lnTo>
                  <a:lnTo>
                    <a:pt x="303519" y="226679"/>
                  </a:lnTo>
                  <a:lnTo>
                    <a:pt x="262537" y="226679"/>
                  </a:lnTo>
                  <a:lnTo>
                    <a:pt x="262537" y="142155"/>
                  </a:lnTo>
                  <a:lnTo>
                    <a:pt x="163926" y="142155"/>
                  </a:lnTo>
                  <a:lnTo>
                    <a:pt x="163926" y="106296"/>
                  </a:lnTo>
                  <a:lnTo>
                    <a:pt x="115260" y="106296"/>
                  </a:lnTo>
                  <a:lnTo>
                    <a:pt x="115260" y="76840"/>
                  </a:lnTo>
                  <a:lnTo>
                    <a:pt x="64033" y="76840"/>
                  </a:lnTo>
                  <a:lnTo>
                    <a:pt x="64033" y="56350"/>
                  </a:lnTo>
                  <a:lnTo>
                    <a:pt x="0" y="56350"/>
                  </a:lnTo>
                  <a:lnTo>
                    <a:pt x="0" y="0"/>
                  </a:lnTo>
                </a:path>
              </a:pathLst>
            </a:custGeom>
            <a:noFill/>
            <a:ln w="28575">
              <a:solidFill>
                <a:srgbClr val="E1471D"/>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6" name="Freeform: Shape 45">
            <a:extLst>
              <a:ext uri="{FF2B5EF4-FFF2-40B4-BE49-F238E27FC236}">
                <a16:creationId xmlns:a16="http://schemas.microsoft.com/office/drawing/2014/main" id="{B9D90132-6E2B-210C-0BE2-5B5D9A98AE7D}"/>
              </a:ext>
            </a:extLst>
          </p:cNvPr>
          <p:cNvSpPr/>
          <p:nvPr/>
        </p:nvSpPr>
        <p:spPr bwMode="auto">
          <a:xfrm>
            <a:off x="6286856" y="3190490"/>
            <a:ext cx="5133174" cy="2686228"/>
          </a:xfrm>
          <a:custGeom>
            <a:avLst/>
            <a:gdLst>
              <a:gd name="connsiteX0" fmla="*/ 0 w 5346819"/>
              <a:gd name="connsiteY0" fmla="*/ 0 h 2746049"/>
              <a:gd name="connsiteX1" fmla="*/ 0 w 5346819"/>
              <a:gd name="connsiteY1" fmla="*/ 2746049 h 2746049"/>
              <a:gd name="connsiteX2" fmla="*/ 5346819 w 5346819"/>
              <a:gd name="connsiteY2" fmla="*/ 2746049 h 2746049"/>
            </a:gdLst>
            <a:ahLst/>
            <a:cxnLst>
              <a:cxn ang="0">
                <a:pos x="connsiteX0" y="connsiteY0"/>
              </a:cxn>
              <a:cxn ang="0">
                <a:pos x="connsiteX1" y="connsiteY1"/>
              </a:cxn>
              <a:cxn ang="0">
                <a:pos x="connsiteX2" y="connsiteY2"/>
              </a:cxn>
            </a:cxnLst>
            <a:rect l="l" t="t" r="r" b="b"/>
            <a:pathLst>
              <a:path w="5346819" h="2746049">
                <a:moveTo>
                  <a:pt x="0" y="0"/>
                </a:moveTo>
                <a:lnTo>
                  <a:pt x="0" y="2746049"/>
                </a:lnTo>
                <a:lnTo>
                  <a:pt x="5346819" y="2746049"/>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7" name="Group 46">
            <a:extLst>
              <a:ext uri="{FF2B5EF4-FFF2-40B4-BE49-F238E27FC236}">
                <a16:creationId xmlns:a16="http://schemas.microsoft.com/office/drawing/2014/main" id="{BC2BB366-394B-948C-0257-29B8130C5455}"/>
              </a:ext>
            </a:extLst>
          </p:cNvPr>
          <p:cNvGrpSpPr/>
          <p:nvPr/>
        </p:nvGrpSpPr>
        <p:grpSpPr>
          <a:xfrm>
            <a:off x="6286856" y="5888112"/>
            <a:ext cx="4916682" cy="68366"/>
            <a:chOff x="6286856" y="4415327"/>
            <a:chExt cx="4916682" cy="307649"/>
          </a:xfrm>
        </p:grpSpPr>
        <p:cxnSp>
          <p:nvCxnSpPr>
            <p:cNvPr id="48" name="Straight Connector 47">
              <a:extLst>
                <a:ext uri="{FF2B5EF4-FFF2-40B4-BE49-F238E27FC236}">
                  <a16:creationId xmlns:a16="http://schemas.microsoft.com/office/drawing/2014/main" id="{59051857-5B94-8475-2355-11F503FDD805}"/>
                </a:ext>
              </a:extLst>
            </p:cNvPr>
            <p:cNvCxnSpPr/>
            <p:nvPr/>
          </p:nvCxnSpPr>
          <p:spPr bwMode="auto">
            <a:xfrm>
              <a:off x="6286856" y="4415327"/>
              <a:ext cx="0" cy="307649"/>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CD74E9B-1213-2EDA-DC06-95A830266D0F}"/>
                </a:ext>
              </a:extLst>
            </p:cNvPr>
            <p:cNvCxnSpPr/>
            <p:nvPr/>
          </p:nvCxnSpPr>
          <p:spPr bwMode="auto">
            <a:xfrm>
              <a:off x="7106303" y="4415327"/>
              <a:ext cx="0" cy="307649"/>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8FF6E681-D83A-99DB-6E98-7E77F6AA8DB9}"/>
                </a:ext>
              </a:extLst>
            </p:cNvPr>
            <p:cNvCxnSpPr/>
            <p:nvPr/>
          </p:nvCxnSpPr>
          <p:spPr bwMode="auto">
            <a:xfrm>
              <a:off x="7925750" y="4415327"/>
              <a:ext cx="0" cy="307649"/>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6A483FED-C183-6C01-AC21-F079087BAA42}"/>
                </a:ext>
              </a:extLst>
            </p:cNvPr>
            <p:cNvCxnSpPr/>
            <p:nvPr/>
          </p:nvCxnSpPr>
          <p:spPr bwMode="auto">
            <a:xfrm>
              <a:off x="8745197" y="4415327"/>
              <a:ext cx="0" cy="307649"/>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F00D2FA1-242A-0248-8E46-128C17608A62}"/>
                </a:ext>
              </a:extLst>
            </p:cNvPr>
            <p:cNvCxnSpPr/>
            <p:nvPr/>
          </p:nvCxnSpPr>
          <p:spPr bwMode="auto">
            <a:xfrm>
              <a:off x="9564644" y="4415327"/>
              <a:ext cx="0" cy="307649"/>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5B3DD0EE-6EED-FFC3-9F5A-B53E92627E8E}"/>
                </a:ext>
              </a:extLst>
            </p:cNvPr>
            <p:cNvCxnSpPr/>
            <p:nvPr/>
          </p:nvCxnSpPr>
          <p:spPr bwMode="auto">
            <a:xfrm>
              <a:off x="10384091" y="4415327"/>
              <a:ext cx="0" cy="307649"/>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7D3D5353-4716-04F9-C50A-740C315D7BD1}"/>
                </a:ext>
              </a:extLst>
            </p:cNvPr>
            <p:cNvCxnSpPr/>
            <p:nvPr/>
          </p:nvCxnSpPr>
          <p:spPr bwMode="auto">
            <a:xfrm>
              <a:off x="11203538" y="4415327"/>
              <a:ext cx="0" cy="307649"/>
            </a:xfrm>
            <a:prstGeom prst="line">
              <a:avLst/>
            </a:prstGeom>
            <a:noFill/>
            <a:ln w="28575" cap="flat" cmpd="sng" algn="ctr">
              <a:solidFill>
                <a:schemeClr val="bg1"/>
              </a:solidFill>
              <a:prstDash val="solid"/>
              <a:round/>
              <a:headEnd type="none" w="med" len="med"/>
              <a:tailEnd type="none" w="med" len="med"/>
            </a:ln>
            <a:effectLst/>
          </p:spPr>
        </p:cxnSp>
      </p:grpSp>
      <p:grpSp>
        <p:nvGrpSpPr>
          <p:cNvPr id="55" name="Group 54">
            <a:extLst>
              <a:ext uri="{FF2B5EF4-FFF2-40B4-BE49-F238E27FC236}">
                <a16:creationId xmlns:a16="http://schemas.microsoft.com/office/drawing/2014/main" id="{CCD23B6F-F582-36F6-CCE0-3998C5D75F58}"/>
              </a:ext>
            </a:extLst>
          </p:cNvPr>
          <p:cNvGrpSpPr/>
          <p:nvPr/>
        </p:nvGrpSpPr>
        <p:grpSpPr>
          <a:xfrm>
            <a:off x="6209944" y="3224672"/>
            <a:ext cx="74062" cy="2652045"/>
            <a:chOff x="5765561" y="1751888"/>
            <a:chExt cx="518445" cy="2652045"/>
          </a:xfrm>
        </p:grpSpPr>
        <p:cxnSp>
          <p:nvCxnSpPr>
            <p:cNvPr id="56" name="Straight Connector 55">
              <a:extLst>
                <a:ext uri="{FF2B5EF4-FFF2-40B4-BE49-F238E27FC236}">
                  <a16:creationId xmlns:a16="http://schemas.microsoft.com/office/drawing/2014/main" id="{0D8AB8A7-C6E9-44C0-4CB0-2754AAF5680C}"/>
                </a:ext>
              </a:extLst>
            </p:cNvPr>
            <p:cNvCxnSpPr/>
            <p:nvPr/>
          </p:nvCxnSpPr>
          <p:spPr bwMode="auto">
            <a:xfrm>
              <a:off x="5765561" y="4403933"/>
              <a:ext cx="518445"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02C02952-BCD9-C614-545E-1B518F13FD9C}"/>
                </a:ext>
              </a:extLst>
            </p:cNvPr>
            <p:cNvCxnSpPr/>
            <p:nvPr/>
          </p:nvCxnSpPr>
          <p:spPr bwMode="auto">
            <a:xfrm>
              <a:off x="5765561" y="3873524"/>
              <a:ext cx="518445"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962CDB59-AD90-FF12-0640-90AB1DBCAA95}"/>
                </a:ext>
              </a:extLst>
            </p:cNvPr>
            <p:cNvCxnSpPr/>
            <p:nvPr/>
          </p:nvCxnSpPr>
          <p:spPr bwMode="auto">
            <a:xfrm>
              <a:off x="5765561" y="3343115"/>
              <a:ext cx="518445"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DB25758-8D48-5065-C0F8-DB0D14876F40}"/>
                </a:ext>
              </a:extLst>
            </p:cNvPr>
            <p:cNvCxnSpPr/>
            <p:nvPr/>
          </p:nvCxnSpPr>
          <p:spPr bwMode="auto">
            <a:xfrm>
              <a:off x="5765561" y="2812706"/>
              <a:ext cx="518445"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DE93C5F9-B895-C80C-9D05-3F7C570CD001}"/>
                </a:ext>
              </a:extLst>
            </p:cNvPr>
            <p:cNvCxnSpPr/>
            <p:nvPr/>
          </p:nvCxnSpPr>
          <p:spPr bwMode="auto">
            <a:xfrm>
              <a:off x="5765561" y="2282297"/>
              <a:ext cx="518445"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A5A22B7-42F5-BF18-5093-FAE918B0CBA0}"/>
                </a:ext>
              </a:extLst>
            </p:cNvPr>
            <p:cNvCxnSpPr/>
            <p:nvPr/>
          </p:nvCxnSpPr>
          <p:spPr bwMode="auto">
            <a:xfrm>
              <a:off x="5765561" y="1751888"/>
              <a:ext cx="518445" cy="0"/>
            </a:xfrm>
            <a:prstGeom prst="line">
              <a:avLst/>
            </a:prstGeom>
            <a:noFill/>
            <a:ln w="28575" cap="flat" cmpd="sng" algn="ctr">
              <a:solidFill>
                <a:schemeClr val="bg1"/>
              </a:solidFill>
              <a:prstDash val="solid"/>
              <a:round/>
              <a:headEnd type="none" w="med" len="med"/>
              <a:tailEnd type="none" w="med" len="med"/>
            </a:ln>
            <a:effectLst/>
          </p:spPr>
        </p:cxnSp>
      </p:grpSp>
      <p:sp>
        <p:nvSpPr>
          <p:cNvPr id="62" name="TextBox 61">
            <a:extLst>
              <a:ext uri="{FF2B5EF4-FFF2-40B4-BE49-F238E27FC236}">
                <a16:creationId xmlns:a16="http://schemas.microsoft.com/office/drawing/2014/main" id="{5FC618A7-3CBE-3F13-5DB8-EA3F952D05EC}"/>
              </a:ext>
            </a:extLst>
          </p:cNvPr>
          <p:cNvSpPr txBox="1"/>
          <p:nvPr/>
        </p:nvSpPr>
        <p:spPr bwMode="auto">
          <a:xfrm rot="16200000">
            <a:off x="4651016" y="4374760"/>
            <a:ext cx="23914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PFS (%)</a:t>
            </a:r>
          </a:p>
        </p:txBody>
      </p:sp>
      <p:sp>
        <p:nvSpPr>
          <p:cNvPr id="63" name="TextBox 62">
            <a:extLst>
              <a:ext uri="{FF2B5EF4-FFF2-40B4-BE49-F238E27FC236}">
                <a16:creationId xmlns:a16="http://schemas.microsoft.com/office/drawing/2014/main" id="{6F7A2DAF-0EA1-CFF4-890D-076230CA2789}"/>
              </a:ext>
            </a:extLst>
          </p:cNvPr>
          <p:cNvSpPr txBox="1"/>
          <p:nvPr/>
        </p:nvSpPr>
        <p:spPr bwMode="auto">
          <a:xfrm>
            <a:off x="7599315" y="6037845"/>
            <a:ext cx="26382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9216" name="TextBox 9215">
            <a:extLst>
              <a:ext uri="{FF2B5EF4-FFF2-40B4-BE49-F238E27FC236}">
                <a16:creationId xmlns:a16="http://schemas.microsoft.com/office/drawing/2014/main" id="{2C2E2CE0-3516-8634-DF1B-C70A1AEC00E6}"/>
              </a:ext>
            </a:extLst>
          </p:cNvPr>
          <p:cNvSpPr txBox="1"/>
          <p:nvPr/>
        </p:nvSpPr>
        <p:spPr bwMode="auto">
          <a:xfrm>
            <a:off x="6149378" y="5890212"/>
            <a:ext cx="3055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17" name="TextBox 9216">
            <a:extLst>
              <a:ext uri="{FF2B5EF4-FFF2-40B4-BE49-F238E27FC236}">
                <a16:creationId xmlns:a16="http://schemas.microsoft.com/office/drawing/2014/main" id="{89048351-6ABF-A704-293B-57A92983BCDE}"/>
              </a:ext>
            </a:extLst>
          </p:cNvPr>
          <p:cNvSpPr txBox="1"/>
          <p:nvPr/>
        </p:nvSpPr>
        <p:spPr bwMode="auto">
          <a:xfrm>
            <a:off x="6929894" y="5890212"/>
            <a:ext cx="4109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220" name="Freeform: Shape 9219">
            <a:extLst>
              <a:ext uri="{FF2B5EF4-FFF2-40B4-BE49-F238E27FC236}">
                <a16:creationId xmlns:a16="http://schemas.microsoft.com/office/drawing/2014/main" id="{F662BBFF-5E93-5713-00E0-712E689DC610}"/>
              </a:ext>
            </a:extLst>
          </p:cNvPr>
          <p:cNvSpPr/>
          <p:nvPr/>
        </p:nvSpPr>
        <p:spPr bwMode="auto">
          <a:xfrm>
            <a:off x="6292850" y="3219034"/>
            <a:ext cx="4974167" cy="1457325"/>
          </a:xfrm>
          <a:custGeom>
            <a:avLst/>
            <a:gdLst>
              <a:gd name="connsiteX0" fmla="*/ 4974167 w 4974167"/>
              <a:gd name="connsiteY0" fmla="*/ 1457325 h 1457325"/>
              <a:gd name="connsiteX1" fmla="*/ 4783667 w 4974167"/>
              <a:gd name="connsiteY1" fmla="*/ 1457325 h 1457325"/>
              <a:gd name="connsiteX2" fmla="*/ 4783667 w 4974167"/>
              <a:gd name="connsiteY2" fmla="*/ 1345142 h 1457325"/>
              <a:gd name="connsiteX3" fmla="*/ 4531783 w 4974167"/>
              <a:gd name="connsiteY3" fmla="*/ 1345142 h 1457325"/>
              <a:gd name="connsiteX4" fmla="*/ 4531783 w 4974167"/>
              <a:gd name="connsiteY4" fmla="*/ 1292225 h 1457325"/>
              <a:gd name="connsiteX5" fmla="*/ 4502150 w 4974167"/>
              <a:gd name="connsiteY5" fmla="*/ 1292225 h 1457325"/>
              <a:gd name="connsiteX6" fmla="*/ 4502150 w 4974167"/>
              <a:gd name="connsiteY6" fmla="*/ 1245658 h 1457325"/>
              <a:gd name="connsiteX7" fmla="*/ 4480983 w 4974167"/>
              <a:gd name="connsiteY7" fmla="*/ 1245658 h 1457325"/>
              <a:gd name="connsiteX8" fmla="*/ 4480983 w 4974167"/>
              <a:gd name="connsiteY8" fmla="*/ 1207558 h 1457325"/>
              <a:gd name="connsiteX9" fmla="*/ 4414308 w 4974167"/>
              <a:gd name="connsiteY9" fmla="*/ 1207558 h 1457325"/>
              <a:gd name="connsiteX10" fmla="*/ 4414308 w 4974167"/>
              <a:gd name="connsiteY10" fmla="*/ 1171575 h 1457325"/>
              <a:gd name="connsiteX11" fmla="*/ 4392083 w 4974167"/>
              <a:gd name="connsiteY11" fmla="*/ 1171575 h 1457325"/>
              <a:gd name="connsiteX12" fmla="*/ 4392083 w 4974167"/>
              <a:gd name="connsiteY12" fmla="*/ 1136650 h 1457325"/>
              <a:gd name="connsiteX13" fmla="*/ 4273550 w 4974167"/>
              <a:gd name="connsiteY13" fmla="*/ 1136650 h 1457325"/>
              <a:gd name="connsiteX14" fmla="*/ 4273550 w 4974167"/>
              <a:gd name="connsiteY14" fmla="*/ 1093258 h 1457325"/>
              <a:gd name="connsiteX15" fmla="*/ 4253442 w 4974167"/>
              <a:gd name="connsiteY15" fmla="*/ 1093258 h 1457325"/>
              <a:gd name="connsiteX16" fmla="*/ 4253442 w 4974167"/>
              <a:gd name="connsiteY16" fmla="*/ 1066800 h 1457325"/>
              <a:gd name="connsiteX17" fmla="*/ 4191000 w 4974167"/>
              <a:gd name="connsiteY17" fmla="*/ 1066800 h 1457325"/>
              <a:gd name="connsiteX18" fmla="*/ 4191000 w 4974167"/>
              <a:gd name="connsiteY18" fmla="*/ 1023408 h 1457325"/>
              <a:gd name="connsiteX19" fmla="*/ 4177242 w 4974167"/>
              <a:gd name="connsiteY19" fmla="*/ 1023408 h 1457325"/>
              <a:gd name="connsiteX20" fmla="*/ 4177242 w 4974167"/>
              <a:gd name="connsiteY20" fmla="*/ 1006475 h 1457325"/>
              <a:gd name="connsiteX21" fmla="*/ 4111625 w 4974167"/>
              <a:gd name="connsiteY21" fmla="*/ 1006475 h 1457325"/>
              <a:gd name="connsiteX22" fmla="*/ 4111625 w 4974167"/>
              <a:gd name="connsiteY22" fmla="*/ 988483 h 1457325"/>
              <a:gd name="connsiteX23" fmla="*/ 4097867 w 4974167"/>
              <a:gd name="connsiteY23" fmla="*/ 988483 h 1457325"/>
              <a:gd name="connsiteX24" fmla="*/ 4097867 w 4974167"/>
              <a:gd name="connsiteY24" fmla="*/ 960967 h 1457325"/>
              <a:gd name="connsiteX25" fmla="*/ 4010025 w 4974167"/>
              <a:gd name="connsiteY25" fmla="*/ 960967 h 1457325"/>
              <a:gd name="connsiteX26" fmla="*/ 4010025 w 4974167"/>
              <a:gd name="connsiteY26" fmla="*/ 939800 h 1457325"/>
              <a:gd name="connsiteX27" fmla="*/ 3981450 w 4974167"/>
              <a:gd name="connsiteY27" fmla="*/ 939800 h 1457325"/>
              <a:gd name="connsiteX28" fmla="*/ 3981450 w 4974167"/>
              <a:gd name="connsiteY28" fmla="*/ 919692 h 1457325"/>
              <a:gd name="connsiteX29" fmla="*/ 3948642 w 4974167"/>
              <a:gd name="connsiteY29" fmla="*/ 919692 h 1457325"/>
              <a:gd name="connsiteX30" fmla="*/ 3948642 w 4974167"/>
              <a:gd name="connsiteY30" fmla="*/ 905933 h 1457325"/>
              <a:gd name="connsiteX31" fmla="*/ 3795183 w 4974167"/>
              <a:gd name="connsiteY31" fmla="*/ 905933 h 1457325"/>
              <a:gd name="connsiteX32" fmla="*/ 3795183 w 4974167"/>
              <a:gd name="connsiteY32" fmla="*/ 884767 h 1457325"/>
              <a:gd name="connsiteX33" fmla="*/ 3658658 w 4974167"/>
              <a:gd name="connsiteY33" fmla="*/ 884767 h 1457325"/>
              <a:gd name="connsiteX34" fmla="*/ 3658658 w 4974167"/>
              <a:gd name="connsiteY34" fmla="*/ 812800 h 1457325"/>
              <a:gd name="connsiteX35" fmla="*/ 3599392 w 4974167"/>
              <a:gd name="connsiteY35" fmla="*/ 812800 h 1457325"/>
              <a:gd name="connsiteX36" fmla="*/ 3599392 w 4974167"/>
              <a:gd name="connsiteY36" fmla="*/ 801158 h 1457325"/>
              <a:gd name="connsiteX37" fmla="*/ 3588808 w 4974167"/>
              <a:gd name="connsiteY37" fmla="*/ 801158 h 1457325"/>
              <a:gd name="connsiteX38" fmla="*/ 3588808 w 4974167"/>
              <a:gd name="connsiteY38" fmla="*/ 784225 h 1457325"/>
              <a:gd name="connsiteX39" fmla="*/ 3458633 w 4974167"/>
              <a:gd name="connsiteY39" fmla="*/ 784225 h 1457325"/>
              <a:gd name="connsiteX40" fmla="*/ 3458633 w 4974167"/>
              <a:gd name="connsiteY40" fmla="*/ 769408 h 1457325"/>
              <a:gd name="connsiteX41" fmla="*/ 3302000 w 4974167"/>
              <a:gd name="connsiteY41" fmla="*/ 769408 h 1457325"/>
              <a:gd name="connsiteX42" fmla="*/ 3302000 w 4974167"/>
              <a:gd name="connsiteY42" fmla="*/ 762000 h 1457325"/>
              <a:gd name="connsiteX43" fmla="*/ 3290358 w 4974167"/>
              <a:gd name="connsiteY43" fmla="*/ 762000 h 1457325"/>
              <a:gd name="connsiteX44" fmla="*/ 3290358 w 4974167"/>
              <a:gd name="connsiteY44" fmla="*/ 718608 h 1457325"/>
              <a:gd name="connsiteX45" fmla="*/ 3231092 w 4974167"/>
              <a:gd name="connsiteY45" fmla="*/ 718608 h 1457325"/>
              <a:gd name="connsiteX46" fmla="*/ 3231092 w 4974167"/>
              <a:gd name="connsiteY46" fmla="*/ 705908 h 1457325"/>
              <a:gd name="connsiteX47" fmla="*/ 3212042 w 4974167"/>
              <a:gd name="connsiteY47" fmla="*/ 705908 h 1457325"/>
              <a:gd name="connsiteX48" fmla="*/ 3212042 w 4974167"/>
              <a:gd name="connsiteY48" fmla="*/ 694267 h 1457325"/>
              <a:gd name="connsiteX49" fmla="*/ 3172883 w 4974167"/>
              <a:gd name="connsiteY49" fmla="*/ 694267 h 1457325"/>
              <a:gd name="connsiteX50" fmla="*/ 3172883 w 4974167"/>
              <a:gd name="connsiteY50" fmla="*/ 675217 h 1457325"/>
              <a:gd name="connsiteX51" fmla="*/ 3126317 w 4974167"/>
              <a:gd name="connsiteY51" fmla="*/ 675217 h 1457325"/>
              <a:gd name="connsiteX52" fmla="*/ 3126317 w 4974167"/>
              <a:gd name="connsiteY52" fmla="*/ 658283 h 1457325"/>
              <a:gd name="connsiteX53" fmla="*/ 3113617 w 4974167"/>
              <a:gd name="connsiteY53" fmla="*/ 658283 h 1457325"/>
              <a:gd name="connsiteX54" fmla="*/ 3113617 w 4974167"/>
              <a:gd name="connsiteY54" fmla="*/ 649817 h 1457325"/>
              <a:gd name="connsiteX55" fmla="*/ 3097742 w 4974167"/>
              <a:gd name="connsiteY55" fmla="*/ 649817 h 1457325"/>
              <a:gd name="connsiteX56" fmla="*/ 3097742 w 4974167"/>
              <a:gd name="connsiteY56" fmla="*/ 637117 h 1457325"/>
              <a:gd name="connsiteX57" fmla="*/ 3040592 w 4974167"/>
              <a:gd name="connsiteY57" fmla="*/ 637117 h 1457325"/>
              <a:gd name="connsiteX58" fmla="*/ 3040592 w 4974167"/>
              <a:gd name="connsiteY58" fmla="*/ 628650 h 1457325"/>
              <a:gd name="connsiteX59" fmla="*/ 3007783 w 4974167"/>
              <a:gd name="connsiteY59" fmla="*/ 628650 h 1457325"/>
              <a:gd name="connsiteX60" fmla="*/ 3007783 w 4974167"/>
              <a:gd name="connsiteY60" fmla="*/ 619125 h 1457325"/>
              <a:gd name="connsiteX61" fmla="*/ 2967567 w 4974167"/>
              <a:gd name="connsiteY61" fmla="*/ 619125 h 1457325"/>
              <a:gd name="connsiteX62" fmla="*/ 2959100 w 4974167"/>
              <a:gd name="connsiteY62" fmla="*/ 610658 h 1457325"/>
              <a:gd name="connsiteX63" fmla="*/ 2896658 w 4974167"/>
              <a:gd name="connsiteY63" fmla="*/ 610658 h 1457325"/>
              <a:gd name="connsiteX64" fmla="*/ 2896658 w 4974167"/>
              <a:gd name="connsiteY64" fmla="*/ 589492 h 1457325"/>
              <a:gd name="connsiteX65" fmla="*/ 2833158 w 4974167"/>
              <a:gd name="connsiteY65" fmla="*/ 589492 h 1457325"/>
              <a:gd name="connsiteX66" fmla="*/ 2833158 w 4974167"/>
              <a:gd name="connsiteY66" fmla="*/ 584200 h 1457325"/>
              <a:gd name="connsiteX67" fmla="*/ 2682875 w 4974167"/>
              <a:gd name="connsiteY67" fmla="*/ 584200 h 1457325"/>
              <a:gd name="connsiteX68" fmla="*/ 2682875 w 4974167"/>
              <a:gd name="connsiteY68" fmla="*/ 572558 h 1457325"/>
              <a:gd name="connsiteX69" fmla="*/ 2662767 w 4974167"/>
              <a:gd name="connsiteY69" fmla="*/ 572558 h 1457325"/>
              <a:gd name="connsiteX70" fmla="*/ 2662767 w 4974167"/>
              <a:gd name="connsiteY70" fmla="*/ 558800 h 1457325"/>
              <a:gd name="connsiteX71" fmla="*/ 2626783 w 4974167"/>
              <a:gd name="connsiteY71" fmla="*/ 558800 h 1457325"/>
              <a:gd name="connsiteX72" fmla="*/ 2626783 w 4974167"/>
              <a:gd name="connsiteY72" fmla="*/ 551392 h 1457325"/>
              <a:gd name="connsiteX73" fmla="*/ 2586567 w 4974167"/>
              <a:gd name="connsiteY73" fmla="*/ 551392 h 1457325"/>
              <a:gd name="connsiteX74" fmla="*/ 2586567 w 4974167"/>
              <a:gd name="connsiteY74" fmla="*/ 543983 h 1457325"/>
              <a:gd name="connsiteX75" fmla="*/ 2570692 w 4974167"/>
              <a:gd name="connsiteY75" fmla="*/ 543983 h 1457325"/>
              <a:gd name="connsiteX76" fmla="*/ 2570692 w 4974167"/>
              <a:gd name="connsiteY76" fmla="*/ 522817 h 1457325"/>
              <a:gd name="connsiteX77" fmla="*/ 2494492 w 4974167"/>
              <a:gd name="connsiteY77" fmla="*/ 522817 h 1457325"/>
              <a:gd name="connsiteX78" fmla="*/ 2494492 w 4974167"/>
              <a:gd name="connsiteY78" fmla="*/ 502708 h 1457325"/>
              <a:gd name="connsiteX79" fmla="*/ 2325158 w 4974167"/>
              <a:gd name="connsiteY79" fmla="*/ 502708 h 1457325"/>
              <a:gd name="connsiteX80" fmla="*/ 2325158 w 4974167"/>
              <a:gd name="connsiteY80" fmla="*/ 487892 h 1457325"/>
              <a:gd name="connsiteX81" fmla="*/ 2286000 w 4974167"/>
              <a:gd name="connsiteY81" fmla="*/ 487892 h 1457325"/>
              <a:gd name="connsiteX82" fmla="*/ 2286000 w 4974167"/>
              <a:gd name="connsiteY82" fmla="*/ 469900 h 1457325"/>
              <a:gd name="connsiteX83" fmla="*/ 2212975 w 4974167"/>
              <a:gd name="connsiteY83" fmla="*/ 469900 h 1457325"/>
              <a:gd name="connsiteX84" fmla="*/ 2212975 w 4974167"/>
              <a:gd name="connsiteY84" fmla="*/ 465667 h 1457325"/>
              <a:gd name="connsiteX85" fmla="*/ 2187575 w 4974167"/>
              <a:gd name="connsiteY85" fmla="*/ 465667 h 1457325"/>
              <a:gd name="connsiteX86" fmla="*/ 2187575 w 4974167"/>
              <a:gd name="connsiteY86" fmla="*/ 448733 h 1457325"/>
              <a:gd name="connsiteX87" fmla="*/ 2172758 w 4974167"/>
              <a:gd name="connsiteY87" fmla="*/ 448733 h 1457325"/>
              <a:gd name="connsiteX88" fmla="*/ 2172758 w 4974167"/>
              <a:gd name="connsiteY88" fmla="*/ 433917 h 1457325"/>
              <a:gd name="connsiteX89" fmla="*/ 2147358 w 4974167"/>
              <a:gd name="connsiteY89" fmla="*/ 433917 h 1457325"/>
              <a:gd name="connsiteX90" fmla="*/ 2147358 w 4974167"/>
              <a:gd name="connsiteY90" fmla="*/ 421217 h 1457325"/>
              <a:gd name="connsiteX91" fmla="*/ 2072217 w 4974167"/>
              <a:gd name="connsiteY91" fmla="*/ 421217 h 1457325"/>
              <a:gd name="connsiteX92" fmla="*/ 2072217 w 4974167"/>
              <a:gd name="connsiteY92" fmla="*/ 414867 h 1457325"/>
              <a:gd name="connsiteX93" fmla="*/ 2056342 w 4974167"/>
              <a:gd name="connsiteY93" fmla="*/ 414867 h 1457325"/>
              <a:gd name="connsiteX94" fmla="*/ 2056342 w 4974167"/>
              <a:gd name="connsiteY94" fmla="*/ 388408 h 1457325"/>
              <a:gd name="connsiteX95" fmla="*/ 1979083 w 4974167"/>
              <a:gd name="connsiteY95" fmla="*/ 388408 h 1457325"/>
              <a:gd name="connsiteX96" fmla="*/ 1979083 w 4974167"/>
              <a:gd name="connsiteY96" fmla="*/ 382058 h 1457325"/>
              <a:gd name="connsiteX97" fmla="*/ 1946275 w 4974167"/>
              <a:gd name="connsiteY97" fmla="*/ 382058 h 1457325"/>
              <a:gd name="connsiteX98" fmla="*/ 1946275 w 4974167"/>
              <a:gd name="connsiteY98" fmla="*/ 364067 h 1457325"/>
              <a:gd name="connsiteX99" fmla="*/ 1914525 w 4974167"/>
              <a:gd name="connsiteY99" fmla="*/ 364067 h 1457325"/>
              <a:gd name="connsiteX100" fmla="*/ 1914525 w 4974167"/>
              <a:gd name="connsiteY100" fmla="*/ 353483 h 1457325"/>
              <a:gd name="connsiteX101" fmla="*/ 1768475 w 4974167"/>
              <a:gd name="connsiteY101" fmla="*/ 353483 h 1457325"/>
              <a:gd name="connsiteX102" fmla="*/ 1768475 w 4974167"/>
              <a:gd name="connsiteY102" fmla="*/ 346075 h 1457325"/>
              <a:gd name="connsiteX103" fmla="*/ 1746250 w 4974167"/>
              <a:gd name="connsiteY103" fmla="*/ 346075 h 1457325"/>
              <a:gd name="connsiteX104" fmla="*/ 1746250 w 4974167"/>
              <a:gd name="connsiteY104" fmla="*/ 336550 h 1457325"/>
              <a:gd name="connsiteX105" fmla="*/ 1734608 w 4974167"/>
              <a:gd name="connsiteY105" fmla="*/ 336550 h 1457325"/>
              <a:gd name="connsiteX106" fmla="*/ 1734608 w 4974167"/>
              <a:gd name="connsiteY106" fmla="*/ 325967 h 1457325"/>
              <a:gd name="connsiteX107" fmla="*/ 1724025 w 4974167"/>
              <a:gd name="connsiteY107" fmla="*/ 325967 h 1457325"/>
              <a:gd name="connsiteX108" fmla="*/ 1724025 w 4974167"/>
              <a:gd name="connsiteY108" fmla="*/ 312208 h 1457325"/>
              <a:gd name="connsiteX109" fmla="*/ 1676400 w 4974167"/>
              <a:gd name="connsiteY109" fmla="*/ 312208 h 1457325"/>
              <a:gd name="connsiteX110" fmla="*/ 1676400 w 4974167"/>
              <a:gd name="connsiteY110" fmla="*/ 302683 h 1457325"/>
              <a:gd name="connsiteX111" fmla="*/ 1640417 w 4974167"/>
              <a:gd name="connsiteY111" fmla="*/ 302683 h 1457325"/>
              <a:gd name="connsiteX112" fmla="*/ 1640417 w 4974167"/>
              <a:gd name="connsiteY112" fmla="*/ 285750 h 1457325"/>
              <a:gd name="connsiteX113" fmla="*/ 1611842 w 4974167"/>
              <a:gd name="connsiteY113" fmla="*/ 285750 h 1457325"/>
              <a:gd name="connsiteX114" fmla="*/ 1611842 w 4974167"/>
              <a:gd name="connsiteY114" fmla="*/ 277283 h 1457325"/>
              <a:gd name="connsiteX115" fmla="*/ 1512358 w 4974167"/>
              <a:gd name="connsiteY115" fmla="*/ 277283 h 1457325"/>
              <a:gd name="connsiteX116" fmla="*/ 1512358 w 4974167"/>
              <a:gd name="connsiteY116" fmla="*/ 264583 h 1457325"/>
              <a:gd name="connsiteX117" fmla="*/ 1486958 w 4974167"/>
              <a:gd name="connsiteY117" fmla="*/ 264583 h 1457325"/>
              <a:gd name="connsiteX118" fmla="*/ 1486958 w 4974167"/>
              <a:gd name="connsiteY118" fmla="*/ 258233 h 1457325"/>
              <a:gd name="connsiteX119" fmla="*/ 1468967 w 4974167"/>
              <a:gd name="connsiteY119" fmla="*/ 258233 h 1457325"/>
              <a:gd name="connsiteX120" fmla="*/ 1468967 w 4974167"/>
              <a:gd name="connsiteY120" fmla="*/ 245533 h 1457325"/>
              <a:gd name="connsiteX121" fmla="*/ 1443567 w 4974167"/>
              <a:gd name="connsiteY121" fmla="*/ 245533 h 1457325"/>
              <a:gd name="connsiteX122" fmla="*/ 1443567 w 4974167"/>
              <a:gd name="connsiteY122" fmla="*/ 236008 h 1457325"/>
              <a:gd name="connsiteX123" fmla="*/ 1418167 w 4974167"/>
              <a:gd name="connsiteY123" fmla="*/ 236008 h 1457325"/>
              <a:gd name="connsiteX124" fmla="*/ 1418167 w 4974167"/>
              <a:gd name="connsiteY124" fmla="*/ 221192 h 1457325"/>
              <a:gd name="connsiteX125" fmla="*/ 1393825 w 4974167"/>
              <a:gd name="connsiteY125" fmla="*/ 221192 h 1457325"/>
              <a:gd name="connsiteX126" fmla="*/ 1393825 w 4974167"/>
              <a:gd name="connsiteY126" fmla="*/ 204258 h 1457325"/>
              <a:gd name="connsiteX127" fmla="*/ 1244600 w 4974167"/>
              <a:gd name="connsiteY127" fmla="*/ 204258 h 1457325"/>
              <a:gd name="connsiteX128" fmla="*/ 1244600 w 4974167"/>
              <a:gd name="connsiteY128" fmla="*/ 194733 h 1457325"/>
              <a:gd name="connsiteX129" fmla="*/ 1193800 w 4974167"/>
              <a:gd name="connsiteY129" fmla="*/ 194733 h 1457325"/>
              <a:gd name="connsiteX130" fmla="*/ 1193800 w 4974167"/>
              <a:gd name="connsiteY130" fmla="*/ 182033 h 1457325"/>
              <a:gd name="connsiteX131" fmla="*/ 1114425 w 4974167"/>
              <a:gd name="connsiteY131" fmla="*/ 182033 h 1457325"/>
              <a:gd name="connsiteX132" fmla="*/ 1114425 w 4974167"/>
              <a:gd name="connsiteY132" fmla="*/ 172508 h 1457325"/>
              <a:gd name="connsiteX133" fmla="*/ 1080558 w 4974167"/>
              <a:gd name="connsiteY133" fmla="*/ 172508 h 1457325"/>
              <a:gd name="connsiteX134" fmla="*/ 1080558 w 4974167"/>
              <a:gd name="connsiteY134" fmla="*/ 164042 h 1457325"/>
              <a:gd name="connsiteX135" fmla="*/ 999067 w 4974167"/>
              <a:gd name="connsiteY135" fmla="*/ 164042 h 1457325"/>
              <a:gd name="connsiteX136" fmla="*/ 999067 w 4974167"/>
              <a:gd name="connsiteY136" fmla="*/ 154517 h 1457325"/>
              <a:gd name="connsiteX137" fmla="*/ 975783 w 4974167"/>
              <a:gd name="connsiteY137" fmla="*/ 154517 h 1457325"/>
              <a:gd name="connsiteX138" fmla="*/ 975783 w 4974167"/>
              <a:gd name="connsiteY138" fmla="*/ 148167 h 1457325"/>
              <a:gd name="connsiteX139" fmla="*/ 924983 w 4974167"/>
              <a:gd name="connsiteY139" fmla="*/ 148167 h 1457325"/>
              <a:gd name="connsiteX140" fmla="*/ 924983 w 4974167"/>
              <a:gd name="connsiteY140" fmla="*/ 141817 h 1457325"/>
              <a:gd name="connsiteX141" fmla="*/ 896408 w 4974167"/>
              <a:gd name="connsiteY141" fmla="*/ 141817 h 1457325"/>
              <a:gd name="connsiteX142" fmla="*/ 896408 w 4974167"/>
              <a:gd name="connsiteY142" fmla="*/ 132292 h 1457325"/>
              <a:gd name="connsiteX143" fmla="*/ 880533 w 4974167"/>
              <a:gd name="connsiteY143" fmla="*/ 132292 h 1457325"/>
              <a:gd name="connsiteX144" fmla="*/ 880533 w 4974167"/>
              <a:gd name="connsiteY144" fmla="*/ 117475 h 1457325"/>
              <a:gd name="connsiteX145" fmla="*/ 844550 w 4974167"/>
              <a:gd name="connsiteY145" fmla="*/ 117475 h 1457325"/>
              <a:gd name="connsiteX146" fmla="*/ 844550 w 4974167"/>
              <a:gd name="connsiteY146" fmla="*/ 113242 h 1457325"/>
              <a:gd name="connsiteX147" fmla="*/ 828675 w 4974167"/>
              <a:gd name="connsiteY147" fmla="*/ 113242 h 1457325"/>
              <a:gd name="connsiteX148" fmla="*/ 828675 w 4974167"/>
              <a:gd name="connsiteY148" fmla="*/ 99483 h 1457325"/>
              <a:gd name="connsiteX149" fmla="*/ 705908 w 4974167"/>
              <a:gd name="connsiteY149" fmla="*/ 99483 h 1457325"/>
              <a:gd name="connsiteX150" fmla="*/ 705908 w 4974167"/>
              <a:gd name="connsiteY150" fmla="*/ 94192 h 1457325"/>
              <a:gd name="connsiteX151" fmla="*/ 686858 w 4974167"/>
              <a:gd name="connsiteY151" fmla="*/ 94192 h 1457325"/>
              <a:gd name="connsiteX152" fmla="*/ 686858 w 4974167"/>
              <a:gd name="connsiteY152" fmla="*/ 83608 h 1457325"/>
              <a:gd name="connsiteX153" fmla="*/ 672042 w 4974167"/>
              <a:gd name="connsiteY153" fmla="*/ 83608 h 1457325"/>
              <a:gd name="connsiteX154" fmla="*/ 672042 w 4974167"/>
              <a:gd name="connsiteY154" fmla="*/ 76200 h 1457325"/>
              <a:gd name="connsiteX155" fmla="*/ 620183 w 4974167"/>
              <a:gd name="connsiteY155" fmla="*/ 76200 h 1457325"/>
              <a:gd name="connsiteX156" fmla="*/ 620183 w 4974167"/>
              <a:gd name="connsiteY156" fmla="*/ 67733 h 1457325"/>
              <a:gd name="connsiteX157" fmla="*/ 531283 w 4974167"/>
              <a:gd name="connsiteY157" fmla="*/ 67733 h 1457325"/>
              <a:gd name="connsiteX158" fmla="*/ 531283 w 4974167"/>
              <a:gd name="connsiteY158" fmla="*/ 57150 h 1457325"/>
              <a:gd name="connsiteX159" fmla="*/ 359833 w 4974167"/>
              <a:gd name="connsiteY159" fmla="*/ 57150 h 1457325"/>
              <a:gd name="connsiteX160" fmla="*/ 359833 w 4974167"/>
              <a:gd name="connsiteY160" fmla="*/ 50800 h 1457325"/>
              <a:gd name="connsiteX161" fmla="*/ 320675 w 4974167"/>
              <a:gd name="connsiteY161" fmla="*/ 50800 h 1457325"/>
              <a:gd name="connsiteX162" fmla="*/ 320675 w 4974167"/>
              <a:gd name="connsiteY162" fmla="*/ 42333 h 1457325"/>
              <a:gd name="connsiteX163" fmla="*/ 296333 w 4974167"/>
              <a:gd name="connsiteY163" fmla="*/ 42333 h 1457325"/>
              <a:gd name="connsiteX164" fmla="*/ 296333 w 4974167"/>
              <a:gd name="connsiteY164" fmla="*/ 30692 h 1457325"/>
              <a:gd name="connsiteX165" fmla="*/ 196850 w 4974167"/>
              <a:gd name="connsiteY165" fmla="*/ 30692 h 1457325"/>
              <a:gd name="connsiteX166" fmla="*/ 196850 w 4974167"/>
              <a:gd name="connsiteY166" fmla="*/ 22225 h 1457325"/>
              <a:gd name="connsiteX167" fmla="*/ 97367 w 4974167"/>
              <a:gd name="connsiteY167" fmla="*/ 22225 h 1457325"/>
              <a:gd name="connsiteX168" fmla="*/ 97367 w 4974167"/>
              <a:gd name="connsiteY168" fmla="*/ 10583 h 1457325"/>
              <a:gd name="connsiteX169" fmla="*/ 77258 w 4974167"/>
              <a:gd name="connsiteY169" fmla="*/ 10583 h 1457325"/>
              <a:gd name="connsiteX170" fmla="*/ 77258 w 4974167"/>
              <a:gd name="connsiteY170" fmla="*/ 0 h 1457325"/>
              <a:gd name="connsiteX171" fmla="*/ 0 w 4974167"/>
              <a:gd name="connsiteY171" fmla="*/ 0 h 1457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974167" h="1457325">
                <a:moveTo>
                  <a:pt x="4974167" y="1457325"/>
                </a:moveTo>
                <a:lnTo>
                  <a:pt x="4783667" y="1457325"/>
                </a:lnTo>
                <a:lnTo>
                  <a:pt x="4783667" y="1345142"/>
                </a:lnTo>
                <a:lnTo>
                  <a:pt x="4531783" y="1345142"/>
                </a:lnTo>
                <a:lnTo>
                  <a:pt x="4531783" y="1292225"/>
                </a:lnTo>
                <a:lnTo>
                  <a:pt x="4502150" y="1292225"/>
                </a:lnTo>
                <a:lnTo>
                  <a:pt x="4502150" y="1245658"/>
                </a:lnTo>
                <a:lnTo>
                  <a:pt x="4480983" y="1245658"/>
                </a:lnTo>
                <a:lnTo>
                  <a:pt x="4480983" y="1207558"/>
                </a:lnTo>
                <a:lnTo>
                  <a:pt x="4414308" y="1207558"/>
                </a:lnTo>
                <a:lnTo>
                  <a:pt x="4414308" y="1171575"/>
                </a:lnTo>
                <a:lnTo>
                  <a:pt x="4392083" y="1171575"/>
                </a:lnTo>
                <a:lnTo>
                  <a:pt x="4392083" y="1136650"/>
                </a:lnTo>
                <a:lnTo>
                  <a:pt x="4273550" y="1136650"/>
                </a:lnTo>
                <a:lnTo>
                  <a:pt x="4273550" y="1093258"/>
                </a:lnTo>
                <a:lnTo>
                  <a:pt x="4253442" y="1093258"/>
                </a:lnTo>
                <a:lnTo>
                  <a:pt x="4253442" y="1066800"/>
                </a:lnTo>
                <a:lnTo>
                  <a:pt x="4191000" y="1066800"/>
                </a:lnTo>
                <a:lnTo>
                  <a:pt x="4191000" y="1023408"/>
                </a:lnTo>
                <a:lnTo>
                  <a:pt x="4177242" y="1023408"/>
                </a:lnTo>
                <a:lnTo>
                  <a:pt x="4177242" y="1006475"/>
                </a:lnTo>
                <a:lnTo>
                  <a:pt x="4111625" y="1006475"/>
                </a:lnTo>
                <a:lnTo>
                  <a:pt x="4111625" y="988483"/>
                </a:lnTo>
                <a:lnTo>
                  <a:pt x="4097867" y="988483"/>
                </a:lnTo>
                <a:lnTo>
                  <a:pt x="4097867" y="960967"/>
                </a:lnTo>
                <a:lnTo>
                  <a:pt x="4010025" y="960967"/>
                </a:lnTo>
                <a:lnTo>
                  <a:pt x="4010025" y="939800"/>
                </a:lnTo>
                <a:lnTo>
                  <a:pt x="3981450" y="939800"/>
                </a:lnTo>
                <a:lnTo>
                  <a:pt x="3981450" y="919692"/>
                </a:lnTo>
                <a:lnTo>
                  <a:pt x="3948642" y="919692"/>
                </a:lnTo>
                <a:lnTo>
                  <a:pt x="3948642" y="905933"/>
                </a:lnTo>
                <a:lnTo>
                  <a:pt x="3795183" y="905933"/>
                </a:lnTo>
                <a:lnTo>
                  <a:pt x="3795183" y="884767"/>
                </a:lnTo>
                <a:lnTo>
                  <a:pt x="3658658" y="884767"/>
                </a:lnTo>
                <a:lnTo>
                  <a:pt x="3658658" y="812800"/>
                </a:lnTo>
                <a:lnTo>
                  <a:pt x="3599392" y="812800"/>
                </a:lnTo>
                <a:lnTo>
                  <a:pt x="3599392" y="801158"/>
                </a:lnTo>
                <a:lnTo>
                  <a:pt x="3588808" y="801158"/>
                </a:lnTo>
                <a:lnTo>
                  <a:pt x="3588808" y="784225"/>
                </a:lnTo>
                <a:lnTo>
                  <a:pt x="3458633" y="784225"/>
                </a:lnTo>
                <a:lnTo>
                  <a:pt x="3458633" y="769408"/>
                </a:lnTo>
                <a:lnTo>
                  <a:pt x="3302000" y="769408"/>
                </a:lnTo>
                <a:lnTo>
                  <a:pt x="3302000" y="762000"/>
                </a:lnTo>
                <a:lnTo>
                  <a:pt x="3290358" y="762000"/>
                </a:lnTo>
                <a:lnTo>
                  <a:pt x="3290358" y="718608"/>
                </a:lnTo>
                <a:lnTo>
                  <a:pt x="3231092" y="718608"/>
                </a:lnTo>
                <a:lnTo>
                  <a:pt x="3231092" y="705908"/>
                </a:lnTo>
                <a:lnTo>
                  <a:pt x="3212042" y="705908"/>
                </a:lnTo>
                <a:lnTo>
                  <a:pt x="3212042" y="694267"/>
                </a:lnTo>
                <a:lnTo>
                  <a:pt x="3172883" y="694267"/>
                </a:lnTo>
                <a:lnTo>
                  <a:pt x="3172883" y="675217"/>
                </a:lnTo>
                <a:lnTo>
                  <a:pt x="3126317" y="675217"/>
                </a:lnTo>
                <a:lnTo>
                  <a:pt x="3126317" y="658283"/>
                </a:lnTo>
                <a:lnTo>
                  <a:pt x="3113617" y="658283"/>
                </a:lnTo>
                <a:lnTo>
                  <a:pt x="3113617" y="649817"/>
                </a:lnTo>
                <a:lnTo>
                  <a:pt x="3097742" y="649817"/>
                </a:lnTo>
                <a:lnTo>
                  <a:pt x="3097742" y="637117"/>
                </a:lnTo>
                <a:lnTo>
                  <a:pt x="3040592" y="637117"/>
                </a:lnTo>
                <a:lnTo>
                  <a:pt x="3040592" y="628650"/>
                </a:lnTo>
                <a:lnTo>
                  <a:pt x="3007783" y="628650"/>
                </a:lnTo>
                <a:lnTo>
                  <a:pt x="3007783" y="619125"/>
                </a:lnTo>
                <a:lnTo>
                  <a:pt x="2967567" y="619125"/>
                </a:lnTo>
                <a:lnTo>
                  <a:pt x="2959100" y="610658"/>
                </a:lnTo>
                <a:lnTo>
                  <a:pt x="2896658" y="610658"/>
                </a:lnTo>
                <a:lnTo>
                  <a:pt x="2896658" y="589492"/>
                </a:lnTo>
                <a:lnTo>
                  <a:pt x="2833158" y="589492"/>
                </a:lnTo>
                <a:lnTo>
                  <a:pt x="2833158" y="584200"/>
                </a:lnTo>
                <a:lnTo>
                  <a:pt x="2682875" y="584200"/>
                </a:lnTo>
                <a:lnTo>
                  <a:pt x="2682875" y="572558"/>
                </a:lnTo>
                <a:lnTo>
                  <a:pt x="2662767" y="572558"/>
                </a:lnTo>
                <a:lnTo>
                  <a:pt x="2662767" y="558800"/>
                </a:lnTo>
                <a:lnTo>
                  <a:pt x="2626783" y="558800"/>
                </a:lnTo>
                <a:lnTo>
                  <a:pt x="2626783" y="551392"/>
                </a:lnTo>
                <a:lnTo>
                  <a:pt x="2586567" y="551392"/>
                </a:lnTo>
                <a:lnTo>
                  <a:pt x="2586567" y="543983"/>
                </a:lnTo>
                <a:lnTo>
                  <a:pt x="2570692" y="543983"/>
                </a:lnTo>
                <a:lnTo>
                  <a:pt x="2570692" y="522817"/>
                </a:lnTo>
                <a:lnTo>
                  <a:pt x="2494492" y="522817"/>
                </a:lnTo>
                <a:lnTo>
                  <a:pt x="2494492" y="502708"/>
                </a:lnTo>
                <a:lnTo>
                  <a:pt x="2325158" y="502708"/>
                </a:lnTo>
                <a:lnTo>
                  <a:pt x="2325158" y="487892"/>
                </a:lnTo>
                <a:lnTo>
                  <a:pt x="2286000" y="487892"/>
                </a:lnTo>
                <a:lnTo>
                  <a:pt x="2286000" y="469900"/>
                </a:lnTo>
                <a:lnTo>
                  <a:pt x="2212975" y="469900"/>
                </a:lnTo>
                <a:lnTo>
                  <a:pt x="2212975" y="465667"/>
                </a:lnTo>
                <a:lnTo>
                  <a:pt x="2187575" y="465667"/>
                </a:lnTo>
                <a:lnTo>
                  <a:pt x="2187575" y="448733"/>
                </a:lnTo>
                <a:lnTo>
                  <a:pt x="2172758" y="448733"/>
                </a:lnTo>
                <a:lnTo>
                  <a:pt x="2172758" y="433917"/>
                </a:lnTo>
                <a:lnTo>
                  <a:pt x="2147358" y="433917"/>
                </a:lnTo>
                <a:lnTo>
                  <a:pt x="2147358" y="421217"/>
                </a:lnTo>
                <a:lnTo>
                  <a:pt x="2072217" y="421217"/>
                </a:lnTo>
                <a:lnTo>
                  <a:pt x="2072217" y="414867"/>
                </a:lnTo>
                <a:lnTo>
                  <a:pt x="2056342" y="414867"/>
                </a:lnTo>
                <a:lnTo>
                  <a:pt x="2056342" y="388408"/>
                </a:lnTo>
                <a:lnTo>
                  <a:pt x="1979083" y="388408"/>
                </a:lnTo>
                <a:lnTo>
                  <a:pt x="1979083" y="382058"/>
                </a:lnTo>
                <a:lnTo>
                  <a:pt x="1946275" y="382058"/>
                </a:lnTo>
                <a:lnTo>
                  <a:pt x="1946275" y="364067"/>
                </a:lnTo>
                <a:lnTo>
                  <a:pt x="1914525" y="364067"/>
                </a:lnTo>
                <a:lnTo>
                  <a:pt x="1914525" y="353483"/>
                </a:lnTo>
                <a:lnTo>
                  <a:pt x="1768475" y="353483"/>
                </a:lnTo>
                <a:lnTo>
                  <a:pt x="1768475" y="346075"/>
                </a:lnTo>
                <a:lnTo>
                  <a:pt x="1746250" y="346075"/>
                </a:lnTo>
                <a:lnTo>
                  <a:pt x="1746250" y="336550"/>
                </a:lnTo>
                <a:lnTo>
                  <a:pt x="1734608" y="336550"/>
                </a:lnTo>
                <a:lnTo>
                  <a:pt x="1734608" y="325967"/>
                </a:lnTo>
                <a:lnTo>
                  <a:pt x="1724025" y="325967"/>
                </a:lnTo>
                <a:lnTo>
                  <a:pt x="1724025" y="312208"/>
                </a:lnTo>
                <a:lnTo>
                  <a:pt x="1676400" y="312208"/>
                </a:lnTo>
                <a:lnTo>
                  <a:pt x="1676400" y="302683"/>
                </a:lnTo>
                <a:lnTo>
                  <a:pt x="1640417" y="302683"/>
                </a:lnTo>
                <a:lnTo>
                  <a:pt x="1640417" y="285750"/>
                </a:lnTo>
                <a:lnTo>
                  <a:pt x="1611842" y="285750"/>
                </a:lnTo>
                <a:lnTo>
                  <a:pt x="1611842" y="277283"/>
                </a:lnTo>
                <a:lnTo>
                  <a:pt x="1512358" y="277283"/>
                </a:lnTo>
                <a:lnTo>
                  <a:pt x="1512358" y="264583"/>
                </a:lnTo>
                <a:lnTo>
                  <a:pt x="1486958" y="264583"/>
                </a:lnTo>
                <a:lnTo>
                  <a:pt x="1486958" y="258233"/>
                </a:lnTo>
                <a:lnTo>
                  <a:pt x="1468967" y="258233"/>
                </a:lnTo>
                <a:lnTo>
                  <a:pt x="1468967" y="245533"/>
                </a:lnTo>
                <a:lnTo>
                  <a:pt x="1443567" y="245533"/>
                </a:lnTo>
                <a:lnTo>
                  <a:pt x="1443567" y="236008"/>
                </a:lnTo>
                <a:lnTo>
                  <a:pt x="1418167" y="236008"/>
                </a:lnTo>
                <a:lnTo>
                  <a:pt x="1418167" y="221192"/>
                </a:lnTo>
                <a:lnTo>
                  <a:pt x="1393825" y="221192"/>
                </a:lnTo>
                <a:lnTo>
                  <a:pt x="1393825" y="204258"/>
                </a:lnTo>
                <a:lnTo>
                  <a:pt x="1244600" y="204258"/>
                </a:lnTo>
                <a:lnTo>
                  <a:pt x="1244600" y="194733"/>
                </a:lnTo>
                <a:lnTo>
                  <a:pt x="1193800" y="194733"/>
                </a:lnTo>
                <a:lnTo>
                  <a:pt x="1193800" y="182033"/>
                </a:lnTo>
                <a:lnTo>
                  <a:pt x="1114425" y="182033"/>
                </a:lnTo>
                <a:lnTo>
                  <a:pt x="1114425" y="172508"/>
                </a:lnTo>
                <a:lnTo>
                  <a:pt x="1080558" y="172508"/>
                </a:lnTo>
                <a:lnTo>
                  <a:pt x="1080558" y="164042"/>
                </a:lnTo>
                <a:lnTo>
                  <a:pt x="999067" y="164042"/>
                </a:lnTo>
                <a:lnTo>
                  <a:pt x="999067" y="154517"/>
                </a:lnTo>
                <a:lnTo>
                  <a:pt x="975783" y="154517"/>
                </a:lnTo>
                <a:lnTo>
                  <a:pt x="975783" y="148167"/>
                </a:lnTo>
                <a:lnTo>
                  <a:pt x="924983" y="148167"/>
                </a:lnTo>
                <a:lnTo>
                  <a:pt x="924983" y="141817"/>
                </a:lnTo>
                <a:lnTo>
                  <a:pt x="896408" y="141817"/>
                </a:lnTo>
                <a:lnTo>
                  <a:pt x="896408" y="132292"/>
                </a:lnTo>
                <a:lnTo>
                  <a:pt x="880533" y="132292"/>
                </a:lnTo>
                <a:lnTo>
                  <a:pt x="880533" y="117475"/>
                </a:lnTo>
                <a:lnTo>
                  <a:pt x="844550" y="117475"/>
                </a:lnTo>
                <a:lnTo>
                  <a:pt x="844550" y="113242"/>
                </a:lnTo>
                <a:lnTo>
                  <a:pt x="828675" y="113242"/>
                </a:lnTo>
                <a:lnTo>
                  <a:pt x="828675" y="99483"/>
                </a:lnTo>
                <a:lnTo>
                  <a:pt x="705908" y="99483"/>
                </a:lnTo>
                <a:lnTo>
                  <a:pt x="705908" y="94192"/>
                </a:lnTo>
                <a:lnTo>
                  <a:pt x="686858" y="94192"/>
                </a:lnTo>
                <a:lnTo>
                  <a:pt x="686858" y="83608"/>
                </a:lnTo>
                <a:lnTo>
                  <a:pt x="672042" y="83608"/>
                </a:lnTo>
                <a:lnTo>
                  <a:pt x="672042" y="76200"/>
                </a:lnTo>
                <a:lnTo>
                  <a:pt x="620183" y="76200"/>
                </a:lnTo>
                <a:lnTo>
                  <a:pt x="620183" y="67733"/>
                </a:lnTo>
                <a:lnTo>
                  <a:pt x="531283" y="67733"/>
                </a:lnTo>
                <a:lnTo>
                  <a:pt x="531283" y="57150"/>
                </a:lnTo>
                <a:lnTo>
                  <a:pt x="359833" y="57150"/>
                </a:lnTo>
                <a:lnTo>
                  <a:pt x="359833" y="50800"/>
                </a:lnTo>
                <a:lnTo>
                  <a:pt x="320675" y="50800"/>
                </a:lnTo>
                <a:lnTo>
                  <a:pt x="320675" y="42333"/>
                </a:lnTo>
                <a:lnTo>
                  <a:pt x="296333" y="42333"/>
                </a:lnTo>
                <a:lnTo>
                  <a:pt x="296333" y="30692"/>
                </a:lnTo>
                <a:lnTo>
                  <a:pt x="196850" y="30692"/>
                </a:lnTo>
                <a:lnTo>
                  <a:pt x="196850" y="22225"/>
                </a:lnTo>
                <a:lnTo>
                  <a:pt x="97367" y="22225"/>
                </a:lnTo>
                <a:lnTo>
                  <a:pt x="97367" y="10583"/>
                </a:lnTo>
                <a:lnTo>
                  <a:pt x="77258" y="10583"/>
                </a:lnTo>
                <a:lnTo>
                  <a:pt x="77258"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2" name="TextBox 9221">
            <a:extLst>
              <a:ext uri="{FF2B5EF4-FFF2-40B4-BE49-F238E27FC236}">
                <a16:creationId xmlns:a16="http://schemas.microsoft.com/office/drawing/2014/main" id="{99CBE752-7D8A-3A7F-E97F-E616AC34C165}"/>
              </a:ext>
            </a:extLst>
          </p:cNvPr>
          <p:cNvSpPr txBox="1"/>
          <p:nvPr/>
        </p:nvSpPr>
        <p:spPr bwMode="auto">
          <a:xfrm>
            <a:off x="7750291" y="5890212"/>
            <a:ext cx="4109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223" name="TextBox 9222">
            <a:extLst>
              <a:ext uri="{FF2B5EF4-FFF2-40B4-BE49-F238E27FC236}">
                <a16:creationId xmlns:a16="http://schemas.microsoft.com/office/drawing/2014/main" id="{851CD277-737D-1BB4-365B-A2A9D4BA2D94}"/>
              </a:ext>
            </a:extLst>
          </p:cNvPr>
          <p:cNvSpPr txBox="1"/>
          <p:nvPr/>
        </p:nvSpPr>
        <p:spPr bwMode="auto">
          <a:xfrm>
            <a:off x="8570688" y="5890212"/>
            <a:ext cx="4109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9224" name="TextBox 9223">
            <a:extLst>
              <a:ext uri="{FF2B5EF4-FFF2-40B4-BE49-F238E27FC236}">
                <a16:creationId xmlns:a16="http://schemas.microsoft.com/office/drawing/2014/main" id="{33023F85-E87E-ACD8-D495-FB52DE9EA031}"/>
              </a:ext>
            </a:extLst>
          </p:cNvPr>
          <p:cNvSpPr txBox="1"/>
          <p:nvPr/>
        </p:nvSpPr>
        <p:spPr bwMode="auto">
          <a:xfrm>
            <a:off x="9385387" y="5884515"/>
            <a:ext cx="4109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9225" name="TextBox 9224">
            <a:extLst>
              <a:ext uri="{FF2B5EF4-FFF2-40B4-BE49-F238E27FC236}">
                <a16:creationId xmlns:a16="http://schemas.microsoft.com/office/drawing/2014/main" id="{F2A419BF-81B8-D04B-B52F-6981DBED0EC0}"/>
              </a:ext>
            </a:extLst>
          </p:cNvPr>
          <p:cNvSpPr txBox="1"/>
          <p:nvPr/>
        </p:nvSpPr>
        <p:spPr bwMode="auto">
          <a:xfrm>
            <a:off x="10194389" y="5884515"/>
            <a:ext cx="4109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26" name="TextBox 9225">
            <a:extLst>
              <a:ext uri="{FF2B5EF4-FFF2-40B4-BE49-F238E27FC236}">
                <a16:creationId xmlns:a16="http://schemas.microsoft.com/office/drawing/2014/main" id="{BA0D626D-779A-829B-F8BB-EE7E6D7EDF04}"/>
              </a:ext>
            </a:extLst>
          </p:cNvPr>
          <p:cNvSpPr txBox="1"/>
          <p:nvPr/>
        </p:nvSpPr>
        <p:spPr bwMode="auto">
          <a:xfrm>
            <a:off x="11023332" y="5884515"/>
            <a:ext cx="4109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9227" name="TextBox 9226">
            <a:extLst>
              <a:ext uri="{FF2B5EF4-FFF2-40B4-BE49-F238E27FC236}">
                <a16:creationId xmlns:a16="http://schemas.microsoft.com/office/drawing/2014/main" id="{0F1103C7-4925-CCAC-E787-C35561882EDF}"/>
              </a:ext>
            </a:extLst>
          </p:cNvPr>
          <p:cNvSpPr txBox="1"/>
          <p:nvPr/>
        </p:nvSpPr>
        <p:spPr bwMode="auto">
          <a:xfrm>
            <a:off x="5992705" y="5724993"/>
            <a:ext cx="3055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28" name="TextBox 9227">
            <a:extLst>
              <a:ext uri="{FF2B5EF4-FFF2-40B4-BE49-F238E27FC236}">
                <a16:creationId xmlns:a16="http://schemas.microsoft.com/office/drawing/2014/main" id="{D4C6B10D-7A23-4DE6-AF07-3C29500D424E}"/>
              </a:ext>
            </a:extLst>
          </p:cNvPr>
          <p:cNvSpPr txBox="1"/>
          <p:nvPr/>
        </p:nvSpPr>
        <p:spPr bwMode="auto">
          <a:xfrm>
            <a:off x="5907992" y="5189457"/>
            <a:ext cx="387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29" name="TextBox 9228">
            <a:extLst>
              <a:ext uri="{FF2B5EF4-FFF2-40B4-BE49-F238E27FC236}">
                <a16:creationId xmlns:a16="http://schemas.microsoft.com/office/drawing/2014/main" id="{339C0FED-12BA-74E5-5668-E4F781BD5575}"/>
              </a:ext>
            </a:extLst>
          </p:cNvPr>
          <p:cNvSpPr txBox="1"/>
          <p:nvPr/>
        </p:nvSpPr>
        <p:spPr bwMode="auto">
          <a:xfrm>
            <a:off x="5907992" y="4665315"/>
            <a:ext cx="387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230" name="TextBox 9229">
            <a:extLst>
              <a:ext uri="{FF2B5EF4-FFF2-40B4-BE49-F238E27FC236}">
                <a16:creationId xmlns:a16="http://schemas.microsoft.com/office/drawing/2014/main" id="{6CEC22FF-F035-9013-3F14-2E3BA14834E8}"/>
              </a:ext>
            </a:extLst>
          </p:cNvPr>
          <p:cNvSpPr txBox="1"/>
          <p:nvPr/>
        </p:nvSpPr>
        <p:spPr bwMode="auto">
          <a:xfrm>
            <a:off x="5907992" y="4118384"/>
            <a:ext cx="387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31" name="TextBox 9230">
            <a:extLst>
              <a:ext uri="{FF2B5EF4-FFF2-40B4-BE49-F238E27FC236}">
                <a16:creationId xmlns:a16="http://schemas.microsoft.com/office/drawing/2014/main" id="{8086DF55-7C68-533D-FF0E-3DD94E394F14}"/>
              </a:ext>
            </a:extLst>
          </p:cNvPr>
          <p:cNvSpPr txBox="1"/>
          <p:nvPr/>
        </p:nvSpPr>
        <p:spPr bwMode="auto">
          <a:xfrm>
            <a:off x="5907992" y="3585696"/>
            <a:ext cx="387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232" name="TextBox 9231">
            <a:extLst>
              <a:ext uri="{FF2B5EF4-FFF2-40B4-BE49-F238E27FC236}">
                <a16:creationId xmlns:a16="http://schemas.microsoft.com/office/drawing/2014/main" id="{C92ABCC4-5FBF-EBA7-4FFB-6EDEED1C8057}"/>
              </a:ext>
            </a:extLst>
          </p:cNvPr>
          <p:cNvSpPr txBox="1"/>
          <p:nvPr/>
        </p:nvSpPr>
        <p:spPr bwMode="auto">
          <a:xfrm>
            <a:off x="5816838" y="3072984"/>
            <a:ext cx="4785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9233" name="Freeform: Shape 9232">
            <a:extLst>
              <a:ext uri="{FF2B5EF4-FFF2-40B4-BE49-F238E27FC236}">
                <a16:creationId xmlns:a16="http://schemas.microsoft.com/office/drawing/2014/main" id="{3A96F505-2E63-D2C8-436C-F5E66F1D69EB}"/>
              </a:ext>
            </a:extLst>
          </p:cNvPr>
          <p:cNvSpPr/>
          <p:nvPr/>
        </p:nvSpPr>
        <p:spPr bwMode="auto">
          <a:xfrm>
            <a:off x="6299200" y="3223973"/>
            <a:ext cx="5113867" cy="879122"/>
          </a:xfrm>
          <a:custGeom>
            <a:avLst/>
            <a:gdLst>
              <a:gd name="connsiteX0" fmla="*/ 5113867 w 5113867"/>
              <a:gd name="connsiteY0" fmla="*/ 879122 h 879122"/>
              <a:gd name="connsiteX1" fmla="*/ 4881033 w 5113867"/>
              <a:gd name="connsiteY1" fmla="*/ 879122 h 879122"/>
              <a:gd name="connsiteX2" fmla="*/ 4881033 w 5113867"/>
              <a:gd name="connsiteY2" fmla="*/ 640644 h 879122"/>
              <a:gd name="connsiteX3" fmla="*/ 4735689 w 5113867"/>
              <a:gd name="connsiteY3" fmla="*/ 640644 h 879122"/>
              <a:gd name="connsiteX4" fmla="*/ 4735689 w 5113867"/>
              <a:gd name="connsiteY4" fmla="*/ 554567 h 879122"/>
              <a:gd name="connsiteX5" fmla="*/ 4515556 w 5113867"/>
              <a:gd name="connsiteY5" fmla="*/ 554567 h 879122"/>
              <a:gd name="connsiteX6" fmla="*/ 4515556 w 5113867"/>
              <a:gd name="connsiteY6" fmla="*/ 502355 h 879122"/>
              <a:gd name="connsiteX7" fmla="*/ 4134556 w 5113867"/>
              <a:gd name="connsiteY7" fmla="*/ 502355 h 879122"/>
              <a:gd name="connsiteX8" fmla="*/ 4134556 w 5113867"/>
              <a:gd name="connsiteY8" fmla="*/ 472722 h 879122"/>
              <a:gd name="connsiteX9" fmla="*/ 3769078 w 5113867"/>
              <a:gd name="connsiteY9" fmla="*/ 472722 h 879122"/>
              <a:gd name="connsiteX10" fmla="*/ 3769078 w 5113867"/>
              <a:gd name="connsiteY10" fmla="*/ 433211 h 879122"/>
              <a:gd name="connsiteX11" fmla="*/ 3687233 w 5113867"/>
              <a:gd name="connsiteY11" fmla="*/ 433211 h 879122"/>
              <a:gd name="connsiteX12" fmla="*/ 3687233 w 5113867"/>
              <a:gd name="connsiteY12" fmla="*/ 396522 h 879122"/>
              <a:gd name="connsiteX13" fmla="*/ 3434644 w 5113867"/>
              <a:gd name="connsiteY13" fmla="*/ 396522 h 879122"/>
              <a:gd name="connsiteX14" fmla="*/ 3434644 w 5113867"/>
              <a:gd name="connsiteY14" fmla="*/ 382411 h 879122"/>
              <a:gd name="connsiteX15" fmla="*/ 3258256 w 5113867"/>
              <a:gd name="connsiteY15" fmla="*/ 382411 h 879122"/>
              <a:gd name="connsiteX16" fmla="*/ 3258256 w 5113867"/>
              <a:gd name="connsiteY16" fmla="*/ 373944 h 879122"/>
              <a:gd name="connsiteX17" fmla="*/ 3190522 w 5113867"/>
              <a:gd name="connsiteY17" fmla="*/ 373944 h 879122"/>
              <a:gd name="connsiteX18" fmla="*/ 3190522 w 5113867"/>
              <a:gd name="connsiteY18" fmla="*/ 358422 h 879122"/>
              <a:gd name="connsiteX19" fmla="*/ 3008489 w 5113867"/>
              <a:gd name="connsiteY19" fmla="*/ 358422 h 879122"/>
              <a:gd name="connsiteX20" fmla="*/ 3008489 w 5113867"/>
              <a:gd name="connsiteY20" fmla="*/ 344311 h 879122"/>
              <a:gd name="connsiteX21" fmla="*/ 2933700 w 5113867"/>
              <a:gd name="connsiteY21" fmla="*/ 344311 h 879122"/>
              <a:gd name="connsiteX22" fmla="*/ 2933700 w 5113867"/>
              <a:gd name="connsiteY22" fmla="*/ 324555 h 879122"/>
              <a:gd name="connsiteX23" fmla="*/ 2922411 w 5113867"/>
              <a:gd name="connsiteY23" fmla="*/ 324555 h 879122"/>
              <a:gd name="connsiteX24" fmla="*/ 2922411 w 5113867"/>
              <a:gd name="connsiteY24" fmla="*/ 310444 h 879122"/>
              <a:gd name="connsiteX25" fmla="*/ 2816578 w 5113867"/>
              <a:gd name="connsiteY25" fmla="*/ 310444 h 879122"/>
              <a:gd name="connsiteX26" fmla="*/ 2816578 w 5113867"/>
              <a:gd name="connsiteY26" fmla="*/ 293511 h 879122"/>
              <a:gd name="connsiteX27" fmla="*/ 2631722 w 5113867"/>
              <a:gd name="connsiteY27" fmla="*/ 293511 h 879122"/>
              <a:gd name="connsiteX28" fmla="*/ 2631722 w 5113867"/>
              <a:gd name="connsiteY28" fmla="*/ 283633 h 879122"/>
              <a:gd name="connsiteX29" fmla="*/ 2475089 w 5113867"/>
              <a:gd name="connsiteY29" fmla="*/ 283633 h 879122"/>
              <a:gd name="connsiteX30" fmla="*/ 2475089 w 5113867"/>
              <a:gd name="connsiteY30" fmla="*/ 269522 h 879122"/>
              <a:gd name="connsiteX31" fmla="*/ 2431344 w 5113867"/>
              <a:gd name="connsiteY31" fmla="*/ 269522 h 879122"/>
              <a:gd name="connsiteX32" fmla="*/ 2431344 w 5113867"/>
              <a:gd name="connsiteY32" fmla="*/ 258233 h 879122"/>
              <a:gd name="connsiteX33" fmla="*/ 2350911 w 5113867"/>
              <a:gd name="connsiteY33" fmla="*/ 258233 h 879122"/>
              <a:gd name="connsiteX34" fmla="*/ 2350911 w 5113867"/>
              <a:gd name="connsiteY34" fmla="*/ 246944 h 879122"/>
              <a:gd name="connsiteX35" fmla="*/ 2312811 w 5113867"/>
              <a:gd name="connsiteY35" fmla="*/ 246944 h 879122"/>
              <a:gd name="connsiteX36" fmla="*/ 2312811 w 5113867"/>
              <a:gd name="connsiteY36" fmla="*/ 237067 h 879122"/>
              <a:gd name="connsiteX37" fmla="*/ 2277533 w 5113867"/>
              <a:gd name="connsiteY37" fmla="*/ 237067 h 879122"/>
              <a:gd name="connsiteX38" fmla="*/ 2277533 w 5113867"/>
              <a:gd name="connsiteY38" fmla="*/ 224367 h 879122"/>
              <a:gd name="connsiteX39" fmla="*/ 2146300 w 5113867"/>
              <a:gd name="connsiteY39" fmla="*/ 224367 h 879122"/>
              <a:gd name="connsiteX40" fmla="*/ 2146300 w 5113867"/>
              <a:gd name="connsiteY40" fmla="*/ 208844 h 879122"/>
              <a:gd name="connsiteX41" fmla="*/ 2002367 w 5113867"/>
              <a:gd name="connsiteY41" fmla="*/ 208844 h 879122"/>
              <a:gd name="connsiteX42" fmla="*/ 2005189 w 5113867"/>
              <a:gd name="connsiteY42" fmla="*/ 208844 h 879122"/>
              <a:gd name="connsiteX43" fmla="*/ 1967089 w 5113867"/>
              <a:gd name="connsiteY43" fmla="*/ 208844 h 879122"/>
              <a:gd name="connsiteX44" fmla="*/ 1967089 w 5113867"/>
              <a:gd name="connsiteY44" fmla="*/ 193322 h 879122"/>
              <a:gd name="connsiteX45" fmla="*/ 1883833 w 5113867"/>
              <a:gd name="connsiteY45" fmla="*/ 193322 h 879122"/>
              <a:gd name="connsiteX46" fmla="*/ 1883833 w 5113867"/>
              <a:gd name="connsiteY46" fmla="*/ 180622 h 879122"/>
              <a:gd name="connsiteX47" fmla="*/ 1761067 w 5113867"/>
              <a:gd name="connsiteY47" fmla="*/ 180622 h 879122"/>
              <a:gd name="connsiteX48" fmla="*/ 1761067 w 5113867"/>
              <a:gd name="connsiteY48" fmla="*/ 176389 h 879122"/>
              <a:gd name="connsiteX49" fmla="*/ 1722967 w 5113867"/>
              <a:gd name="connsiteY49" fmla="*/ 176389 h 879122"/>
              <a:gd name="connsiteX50" fmla="*/ 1722967 w 5113867"/>
              <a:gd name="connsiteY50" fmla="*/ 163689 h 879122"/>
              <a:gd name="connsiteX51" fmla="*/ 1629833 w 5113867"/>
              <a:gd name="connsiteY51" fmla="*/ 163689 h 879122"/>
              <a:gd name="connsiteX52" fmla="*/ 1629833 w 5113867"/>
              <a:gd name="connsiteY52" fmla="*/ 163689 h 879122"/>
              <a:gd name="connsiteX53" fmla="*/ 1588911 w 5113867"/>
              <a:gd name="connsiteY53" fmla="*/ 163689 h 879122"/>
              <a:gd name="connsiteX54" fmla="*/ 1588911 w 5113867"/>
              <a:gd name="connsiteY54" fmla="*/ 138289 h 879122"/>
              <a:gd name="connsiteX55" fmla="*/ 1484489 w 5113867"/>
              <a:gd name="connsiteY55" fmla="*/ 138289 h 879122"/>
              <a:gd name="connsiteX56" fmla="*/ 1484489 w 5113867"/>
              <a:gd name="connsiteY56" fmla="*/ 125589 h 879122"/>
              <a:gd name="connsiteX57" fmla="*/ 1447800 w 5113867"/>
              <a:gd name="connsiteY57" fmla="*/ 125589 h 879122"/>
              <a:gd name="connsiteX58" fmla="*/ 1447800 w 5113867"/>
              <a:gd name="connsiteY58" fmla="*/ 117122 h 879122"/>
              <a:gd name="connsiteX59" fmla="*/ 1212144 w 5113867"/>
              <a:gd name="connsiteY59" fmla="*/ 117122 h 879122"/>
              <a:gd name="connsiteX60" fmla="*/ 1212144 w 5113867"/>
              <a:gd name="connsiteY60" fmla="*/ 104422 h 879122"/>
              <a:gd name="connsiteX61" fmla="*/ 1188156 w 5113867"/>
              <a:gd name="connsiteY61" fmla="*/ 104422 h 879122"/>
              <a:gd name="connsiteX62" fmla="*/ 1188156 w 5113867"/>
              <a:gd name="connsiteY62" fmla="*/ 91722 h 879122"/>
              <a:gd name="connsiteX63" fmla="*/ 1162756 w 5113867"/>
              <a:gd name="connsiteY63" fmla="*/ 91722 h 879122"/>
              <a:gd name="connsiteX64" fmla="*/ 1162756 w 5113867"/>
              <a:gd name="connsiteY64" fmla="*/ 86078 h 879122"/>
              <a:gd name="connsiteX65" fmla="*/ 982133 w 5113867"/>
              <a:gd name="connsiteY65" fmla="*/ 86078 h 879122"/>
              <a:gd name="connsiteX66" fmla="*/ 982133 w 5113867"/>
              <a:gd name="connsiteY66" fmla="*/ 77611 h 879122"/>
              <a:gd name="connsiteX67" fmla="*/ 963789 w 5113867"/>
              <a:gd name="connsiteY67" fmla="*/ 77611 h 879122"/>
              <a:gd name="connsiteX68" fmla="*/ 963789 w 5113867"/>
              <a:gd name="connsiteY68" fmla="*/ 69144 h 879122"/>
              <a:gd name="connsiteX69" fmla="*/ 880533 w 5113867"/>
              <a:gd name="connsiteY69" fmla="*/ 69144 h 879122"/>
              <a:gd name="connsiteX70" fmla="*/ 880533 w 5113867"/>
              <a:gd name="connsiteY70" fmla="*/ 60678 h 879122"/>
              <a:gd name="connsiteX71" fmla="*/ 846667 w 5113867"/>
              <a:gd name="connsiteY71" fmla="*/ 60678 h 879122"/>
              <a:gd name="connsiteX72" fmla="*/ 846667 w 5113867"/>
              <a:gd name="connsiteY72" fmla="*/ 53622 h 879122"/>
              <a:gd name="connsiteX73" fmla="*/ 725311 w 5113867"/>
              <a:gd name="connsiteY73" fmla="*/ 53622 h 879122"/>
              <a:gd name="connsiteX74" fmla="*/ 725311 w 5113867"/>
              <a:gd name="connsiteY74" fmla="*/ 35278 h 879122"/>
              <a:gd name="connsiteX75" fmla="*/ 695678 w 5113867"/>
              <a:gd name="connsiteY75" fmla="*/ 35278 h 879122"/>
              <a:gd name="connsiteX76" fmla="*/ 695678 w 5113867"/>
              <a:gd name="connsiteY76" fmla="*/ 25400 h 879122"/>
              <a:gd name="connsiteX77" fmla="*/ 321733 w 5113867"/>
              <a:gd name="connsiteY77" fmla="*/ 25400 h 879122"/>
              <a:gd name="connsiteX78" fmla="*/ 321733 w 5113867"/>
              <a:gd name="connsiteY78" fmla="*/ 16933 h 879122"/>
              <a:gd name="connsiteX79" fmla="*/ 296333 w 5113867"/>
              <a:gd name="connsiteY79" fmla="*/ 16933 h 879122"/>
              <a:gd name="connsiteX80" fmla="*/ 296333 w 5113867"/>
              <a:gd name="connsiteY80" fmla="*/ 4233 h 879122"/>
              <a:gd name="connsiteX81" fmla="*/ 84667 w 5113867"/>
              <a:gd name="connsiteY81" fmla="*/ 4233 h 879122"/>
              <a:gd name="connsiteX82" fmla="*/ 84667 w 5113867"/>
              <a:gd name="connsiteY82" fmla="*/ 0 h 879122"/>
              <a:gd name="connsiteX83" fmla="*/ 0 w 5113867"/>
              <a:gd name="connsiteY83" fmla="*/ 0 h 879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113867" h="879122">
                <a:moveTo>
                  <a:pt x="5113867" y="879122"/>
                </a:moveTo>
                <a:lnTo>
                  <a:pt x="4881033" y="879122"/>
                </a:lnTo>
                <a:lnTo>
                  <a:pt x="4881033" y="640644"/>
                </a:lnTo>
                <a:lnTo>
                  <a:pt x="4735689" y="640644"/>
                </a:lnTo>
                <a:lnTo>
                  <a:pt x="4735689" y="554567"/>
                </a:lnTo>
                <a:lnTo>
                  <a:pt x="4515556" y="554567"/>
                </a:lnTo>
                <a:lnTo>
                  <a:pt x="4515556" y="502355"/>
                </a:lnTo>
                <a:lnTo>
                  <a:pt x="4134556" y="502355"/>
                </a:lnTo>
                <a:lnTo>
                  <a:pt x="4134556" y="472722"/>
                </a:lnTo>
                <a:lnTo>
                  <a:pt x="3769078" y="472722"/>
                </a:lnTo>
                <a:lnTo>
                  <a:pt x="3769078" y="433211"/>
                </a:lnTo>
                <a:lnTo>
                  <a:pt x="3687233" y="433211"/>
                </a:lnTo>
                <a:lnTo>
                  <a:pt x="3687233" y="396522"/>
                </a:lnTo>
                <a:lnTo>
                  <a:pt x="3434644" y="396522"/>
                </a:lnTo>
                <a:lnTo>
                  <a:pt x="3434644" y="382411"/>
                </a:lnTo>
                <a:lnTo>
                  <a:pt x="3258256" y="382411"/>
                </a:lnTo>
                <a:lnTo>
                  <a:pt x="3258256" y="373944"/>
                </a:lnTo>
                <a:lnTo>
                  <a:pt x="3190522" y="373944"/>
                </a:lnTo>
                <a:lnTo>
                  <a:pt x="3190522" y="358422"/>
                </a:lnTo>
                <a:lnTo>
                  <a:pt x="3008489" y="358422"/>
                </a:lnTo>
                <a:lnTo>
                  <a:pt x="3008489" y="344311"/>
                </a:lnTo>
                <a:lnTo>
                  <a:pt x="2933700" y="344311"/>
                </a:lnTo>
                <a:lnTo>
                  <a:pt x="2933700" y="324555"/>
                </a:lnTo>
                <a:lnTo>
                  <a:pt x="2922411" y="324555"/>
                </a:lnTo>
                <a:lnTo>
                  <a:pt x="2922411" y="310444"/>
                </a:lnTo>
                <a:lnTo>
                  <a:pt x="2816578" y="310444"/>
                </a:lnTo>
                <a:lnTo>
                  <a:pt x="2816578" y="293511"/>
                </a:lnTo>
                <a:lnTo>
                  <a:pt x="2631722" y="293511"/>
                </a:lnTo>
                <a:lnTo>
                  <a:pt x="2631722" y="283633"/>
                </a:lnTo>
                <a:lnTo>
                  <a:pt x="2475089" y="283633"/>
                </a:lnTo>
                <a:lnTo>
                  <a:pt x="2475089" y="269522"/>
                </a:lnTo>
                <a:lnTo>
                  <a:pt x="2431344" y="269522"/>
                </a:lnTo>
                <a:lnTo>
                  <a:pt x="2431344" y="258233"/>
                </a:lnTo>
                <a:lnTo>
                  <a:pt x="2350911" y="258233"/>
                </a:lnTo>
                <a:lnTo>
                  <a:pt x="2350911" y="246944"/>
                </a:lnTo>
                <a:lnTo>
                  <a:pt x="2312811" y="246944"/>
                </a:lnTo>
                <a:lnTo>
                  <a:pt x="2312811" y="237067"/>
                </a:lnTo>
                <a:lnTo>
                  <a:pt x="2277533" y="237067"/>
                </a:lnTo>
                <a:lnTo>
                  <a:pt x="2277533" y="224367"/>
                </a:lnTo>
                <a:lnTo>
                  <a:pt x="2146300" y="224367"/>
                </a:lnTo>
                <a:lnTo>
                  <a:pt x="2146300" y="208844"/>
                </a:lnTo>
                <a:lnTo>
                  <a:pt x="2002367" y="208844"/>
                </a:lnTo>
                <a:lnTo>
                  <a:pt x="2005189" y="208844"/>
                </a:lnTo>
                <a:lnTo>
                  <a:pt x="1967089" y="208844"/>
                </a:lnTo>
                <a:lnTo>
                  <a:pt x="1967089" y="193322"/>
                </a:lnTo>
                <a:lnTo>
                  <a:pt x="1883833" y="193322"/>
                </a:lnTo>
                <a:lnTo>
                  <a:pt x="1883833" y="180622"/>
                </a:lnTo>
                <a:lnTo>
                  <a:pt x="1761067" y="180622"/>
                </a:lnTo>
                <a:lnTo>
                  <a:pt x="1761067" y="176389"/>
                </a:lnTo>
                <a:lnTo>
                  <a:pt x="1722967" y="176389"/>
                </a:lnTo>
                <a:lnTo>
                  <a:pt x="1722967" y="163689"/>
                </a:lnTo>
                <a:lnTo>
                  <a:pt x="1629833" y="163689"/>
                </a:lnTo>
                <a:lnTo>
                  <a:pt x="1629833" y="163689"/>
                </a:lnTo>
                <a:lnTo>
                  <a:pt x="1588911" y="163689"/>
                </a:lnTo>
                <a:lnTo>
                  <a:pt x="1588911" y="138289"/>
                </a:lnTo>
                <a:lnTo>
                  <a:pt x="1484489" y="138289"/>
                </a:lnTo>
                <a:lnTo>
                  <a:pt x="1484489" y="125589"/>
                </a:lnTo>
                <a:lnTo>
                  <a:pt x="1447800" y="125589"/>
                </a:lnTo>
                <a:lnTo>
                  <a:pt x="1447800" y="117122"/>
                </a:lnTo>
                <a:lnTo>
                  <a:pt x="1212144" y="117122"/>
                </a:lnTo>
                <a:lnTo>
                  <a:pt x="1212144" y="104422"/>
                </a:lnTo>
                <a:lnTo>
                  <a:pt x="1188156" y="104422"/>
                </a:lnTo>
                <a:lnTo>
                  <a:pt x="1188156" y="91722"/>
                </a:lnTo>
                <a:lnTo>
                  <a:pt x="1162756" y="91722"/>
                </a:lnTo>
                <a:lnTo>
                  <a:pt x="1162756" y="86078"/>
                </a:lnTo>
                <a:lnTo>
                  <a:pt x="982133" y="86078"/>
                </a:lnTo>
                <a:lnTo>
                  <a:pt x="982133" y="77611"/>
                </a:lnTo>
                <a:lnTo>
                  <a:pt x="963789" y="77611"/>
                </a:lnTo>
                <a:lnTo>
                  <a:pt x="963789" y="69144"/>
                </a:lnTo>
                <a:lnTo>
                  <a:pt x="880533" y="69144"/>
                </a:lnTo>
                <a:lnTo>
                  <a:pt x="880533" y="60678"/>
                </a:lnTo>
                <a:lnTo>
                  <a:pt x="846667" y="60678"/>
                </a:lnTo>
                <a:lnTo>
                  <a:pt x="846667" y="53622"/>
                </a:lnTo>
                <a:lnTo>
                  <a:pt x="725311" y="53622"/>
                </a:lnTo>
                <a:lnTo>
                  <a:pt x="725311" y="35278"/>
                </a:lnTo>
                <a:lnTo>
                  <a:pt x="695678" y="35278"/>
                </a:lnTo>
                <a:lnTo>
                  <a:pt x="695678" y="25400"/>
                </a:lnTo>
                <a:lnTo>
                  <a:pt x="321733" y="25400"/>
                </a:lnTo>
                <a:lnTo>
                  <a:pt x="321733" y="16933"/>
                </a:lnTo>
                <a:lnTo>
                  <a:pt x="296333" y="16933"/>
                </a:lnTo>
                <a:lnTo>
                  <a:pt x="296333" y="4233"/>
                </a:lnTo>
                <a:lnTo>
                  <a:pt x="84667" y="4233"/>
                </a:lnTo>
                <a:lnTo>
                  <a:pt x="84667"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234" name="Group 9233">
            <a:extLst>
              <a:ext uri="{FF2B5EF4-FFF2-40B4-BE49-F238E27FC236}">
                <a16:creationId xmlns:a16="http://schemas.microsoft.com/office/drawing/2014/main" id="{938FF315-2975-6E77-E691-2157F1FE9C95}"/>
              </a:ext>
            </a:extLst>
          </p:cNvPr>
          <p:cNvGrpSpPr/>
          <p:nvPr/>
        </p:nvGrpSpPr>
        <p:grpSpPr>
          <a:xfrm>
            <a:off x="6316136" y="3203158"/>
            <a:ext cx="5032372" cy="932395"/>
            <a:chOff x="6316136" y="1730374"/>
            <a:chExt cx="5032372" cy="932395"/>
          </a:xfrm>
        </p:grpSpPr>
        <p:grpSp>
          <p:nvGrpSpPr>
            <p:cNvPr id="9235" name="Group 9234">
              <a:extLst>
                <a:ext uri="{FF2B5EF4-FFF2-40B4-BE49-F238E27FC236}">
                  <a16:creationId xmlns:a16="http://schemas.microsoft.com/office/drawing/2014/main" id="{E9BA097A-9E34-A027-D32B-AE53E64155CC}"/>
                </a:ext>
              </a:extLst>
            </p:cNvPr>
            <p:cNvGrpSpPr/>
            <p:nvPr/>
          </p:nvGrpSpPr>
          <p:grpSpPr>
            <a:xfrm>
              <a:off x="6416678" y="1734607"/>
              <a:ext cx="4931830" cy="928162"/>
              <a:chOff x="6416678" y="1734607"/>
              <a:chExt cx="4931830" cy="928162"/>
            </a:xfrm>
          </p:grpSpPr>
          <p:grpSp>
            <p:nvGrpSpPr>
              <p:cNvPr id="9239" name="Group 9238">
                <a:extLst>
                  <a:ext uri="{FF2B5EF4-FFF2-40B4-BE49-F238E27FC236}">
                    <a16:creationId xmlns:a16="http://schemas.microsoft.com/office/drawing/2014/main" id="{3E6FF714-F0EC-2D21-67EA-CF0B62E827B8}"/>
                  </a:ext>
                </a:extLst>
              </p:cNvPr>
              <p:cNvGrpSpPr/>
              <p:nvPr/>
            </p:nvGrpSpPr>
            <p:grpSpPr>
              <a:xfrm>
                <a:off x="10047817" y="2199216"/>
                <a:ext cx="66675" cy="53976"/>
                <a:chOff x="10047817" y="2199216"/>
                <a:chExt cx="66675" cy="53976"/>
              </a:xfrm>
            </p:grpSpPr>
            <p:cxnSp>
              <p:nvCxnSpPr>
                <p:cNvPr id="9798" name="Straight Connector 9797">
                  <a:extLst>
                    <a:ext uri="{FF2B5EF4-FFF2-40B4-BE49-F238E27FC236}">
                      <a16:creationId xmlns:a16="http://schemas.microsoft.com/office/drawing/2014/main" id="{0719A95F-223A-24EA-4BCC-1ABC2F6F08B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99" name="Straight Connector 9798">
                  <a:extLst>
                    <a:ext uri="{FF2B5EF4-FFF2-40B4-BE49-F238E27FC236}">
                      <a16:creationId xmlns:a16="http://schemas.microsoft.com/office/drawing/2014/main" id="{4C8F268F-C41F-0DC7-6A3D-A13C1A1D0D4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0" name="Group 9239">
                <a:extLst>
                  <a:ext uri="{FF2B5EF4-FFF2-40B4-BE49-F238E27FC236}">
                    <a16:creationId xmlns:a16="http://schemas.microsoft.com/office/drawing/2014/main" id="{A09B5C67-A604-7CA9-801F-4CACC92CDD16}"/>
                  </a:ext>
                </a:extLst>
              </p:cNvPr>
              <p:cNvGrpSpPr/>
              <p:nvPr/>
            </p:nvGrpSpPr>
            <p:grpSpPr>
              <a:xfrm>
                <a:off x="10143067" y="2199216"/>
                <a:ext cx="66675" cy="53976"/>
                <a:chOff x="10047817" y="2199216"/>
                <a:chExt cx="66675" cy="53976"/>
              </a:xfrm>
            </p:grpSpPr>
            <p:cxnSp>
              <p:nvCxnSpPr>
                <p:cNvPr id="9796" name="Straight Connector 9795">
                  <a:extLst>
                    <a:ext uri="{FF2B5EF4-FFF2-40B4-BE49-F238E27FC236}">
                      <a16:creationId xmlns:a16="http://schemas.microsoft.com/office/drawing/2014/main" id="{B580831D-6E83-DBDF-C21E-5544AAFDAA53}"/>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97" name="Straight Connector 9796">
                  <a:extLst>
                    <a:ext uri="{FF2B5EF4-FFF2-40B4-BE49-F238E27FC236}">
                      <a16:creationId xmlns:a16="http://schemas.microsoft.com/office/drawing/2014/main" id="{5B77E1B0-5EA9-F378-26B4-E7BC764B821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1" name="Group 9240">
                <a:extLst>
                  <a:ext uri="{FF2B5EF4-FFF2-40B4-BE49-F238E27FC236}">
                    <a16:creationId xmlns:a16="http://schemas.microsoft.com/office/drawing/2014/main" id="{F75F9ECD-E223-9ABF-5DEF-03604BCAF3FA}"/>
                  </a:ext>
                </a:extLst>
              </p:cNvPr>
              <p:cNvGrpSpPr/>
              <p:nvPr/>
            </p:nvGrpSpPr>
            <p:grpSpPr>
              <a:xfrm>
                <a:off x="10212917" y="2199216"/>
                <a:ext cx="66675" cy="53976"/>
                <a:chOff x="10047817" y="2199216"/>
                <a:chExt cx="66675" cy="53976"/>
              </a:xfrm>
            </p:grpSpPr>
            <p:cxnSp>
              <p:nvCxnSpPr>
                <p:cNvPr id="9794" name="Straight Connector 9793">
                  <a:extLst>
                    <a:ext uri="{FF2B5EF4-FFF2-40B4-BE49-F238E27FC236}">
                      <a16:creationId xmlns:a16="http://schemas.microsoft.com/office/drawing/2014/main" id="{BFE4C7F5-8B50-7690-9A57-7984E1E7F45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95" name="Straight Connector 9794">
                  <a:extLst>
                    <a:ext uri="{FF2B5EF4-FFF2-40B4-BE49-F238E27FC236}">
                      <a16:creationId xmlns:a16="http://schemas.microsoft.com/office/drawing/2014/main" id="{94BD5F62-0580-2C01-91C1-38C3FE4B520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2" name="Group 9241">
                <a:extLst>
                  <a:ext uri="{FF2B5EF4-FFF2-40B4-BE49-F238E27FC236}">
                    <a16:creationId xmlns:a16="http://schemas.microsoft.com/office/drawing/2014/main" id="{DD44CA56-49D8-42BF-78CE-AAF23515ADEF}"/>
                  </a:ext>
                </a:extLst>
              </p:cNvPr>
              <p:cNvGrpSpPr/>
              <p:nvPr/>
            </p:nvGrpSpPr>
            <p:grpSpPr>
              <a:xfrm>
                <a:off x="10228792" y="2199216"/>
                <a:ext cx="66675" cy="53976"/>
                <a:chOff x="10047817" y="2199216"/>
                <a:chExt cx="66675" cy="53976"/>
              </a:xfrm>
            </p:grpSpPr>
            <p:cxnSp>
              <p:nvCxnSpPr>
                <p:cNvPr id="9792" name="Straight Connector 9791">
                  <a:extLst>
                    <a:ext uri="{FF2B5EF4-FFF2-40B4-BE49-F238E27FC236}">
                      <a16:creationId xmlns:a16="http://schemas.microsoft.com/office/drawing/2014/main" id="{42427527-772F-1DE4-6CD1-88BAFD12D48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93" name="Straight Connector 9792">
                  <a:extLst>
                    <a:ext uri="{FF2B5EF4-FFF2-40B4-BE49-F238E27FC236}">
                      <a16:creationId xmlns:a16="http://schemas.microsoft.com/office/drawing/2014/main" id="{DB4C497A-3C3B-987A-5938-BA95F720695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3" name="Group 9242">
                <a:extLst>
                  <a:ext uri="{FF2B5EF4-FFF2-40B4-BE49-F238E27FC236}">
                    <a16:creationId xmlns:a16="http://schemas.microsoft.com/office/drawing/2014/main" id="{3824A787-2A8F-3CDC-914B-0A8C2AB2EBEB}"/>
                  </a:ext>
                </a:extLst>
              </p:cNvPr>
              <p:cNvGrpSpPr/>
              <p:nvPr/>
            </p:nvGrpSpPr>
            <p:grpSpPr>
              <a:xfrm>
                <a:off x="10238317" y="2199216"/>
                <a:ext cx="66675" cy="53976"/>
                <a:chOff x="10047817" y="2199216"/>
                <a:chExt cx="66675" cy="53976"/>
              </a:xfrm>
            </p:grpSpPr>
            <p:cxnSp>
              <p:nvCxnSpPr>
                <p:cNvPr id="9790" name="Straight Connector 9789">
                  <a:extLst>
                    <a:ext uri="{FF2B5EF4-FFF2-40B4-BE49-F238E27FC236}">
                      <a16:creationId xmlns:a16="http://schemas.microsoft.com/office/drawing/2014/main" id="{0FA10C10-52C8-03F4-E496-3BE0EC4B38F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91" name="Straight Connector 9790">
                  <a:extLst>
                    <a:ext uri="{FF2B5EF4-FFF2-40B4-BE49-F238E27FC236}">
                      <a16:creationId xmlns:a16="http://schemas.microsoft.com/office/drawing/2014/main" id="{81819996-5EAA-0DF9-B1BA-8CE9A49A445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4" name="Group 9243">
                <a:extLst>
                  <a:ext uri="{FF2B5EF4-FFF2-40B4-BE49-F238E27FC236}">
                    <a16:creationId xmlns:a16="http://schemas.microsoft.com/office/drawing/2014/main" id="{4CBEE65F-949B-B064-B413-5D976A6DC85B}"/>
                  </a:ext>
                </a:extLst>
              </p:cNvPr>
              <p:cNvGrpSpPr/>
              <p:nvPr/>
            </p:nvGrpSpPr>
            <p:grpSpPr>
              <a:xfrm>
                <a:off x="10266892" y="2199216"/>
                <a:ext cx="66675" cy="53976"/>
                <a:chOff x="10047817" y="2199216"/>
                <a:chExt cx="66675" cy="53976"/>
              </a:xfrm>
            </p:grpSpPr>
            <p:cxnSp>
              <p:nvCxnSpPr>
                <p:cNvPr id="9788" name="Straight Connector 9787">
                  <a:extLst>
                    <a:ext uri="{FF2B5EF4-FFF2-40B4-BE49-F238E27FC236}">
                      <a16:creationId xmlns:a16="http://schemas.microsoft.com/office/drawing/2014/main" id="{A516B10B-06BA-9EC0-7A14-0DEC2B1BFA8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89" name="Straight Connector 9788">
                  <a:extLst>
                    <a:ext uri="{FF2B5EF4-FFF2-40B4-BE49-F238E27FC236}">
                      <a16:creationId xmlns:a16="http://schemas.microsoft.com/office/drawing/2014/main" id="{E55C9A06-D756-CCEA-DCD8-BFB91EE27A5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5" name="Group 9244">
                <a:extLst>
                  <a:ext uri="{FF2B5EF4-FFF2-40B4-BE49-F238E27FC236}">
                    <a16:creationId xmlns:a16="http://schemas.microsoft.com/office/drawing/2014/main" id="{650735FD-D4FD-7B26-12AE-CBF864B69EE3}"/>
                  </a:ext>
                </a:extLst>
              </p:cNvPr>
              <p:cNvGrpSpPr/>
              <p:nvPr/>
            </p:nvGrpSpPr>
            <p:grpSpPr>
              <a:xfrm>
                <a:off x="10262659" y="2199216"/>
                <a:ext cx="66675" cy="53976"/>
                <a:chOff x="10047817" y="2199216"/>
                <a:chExt cx="66675" cy="53976"/>
              </a:xfrm>
            </p:grpSpPr>
            <p:cxnSp>
              <p:nvCxnSpPr>
                <p:cNvPr id="9786" name="Straight Connector 9785">
                  <a:extLst>
                    <a:ext uri="{FF2B5EF4-FFF2-40B4-BE49-F238E27FC236}">
                      <a16:creationId xmlns:a16="http://schemas.microsoft.com/office/drawing/2014/main" id="{C95619FE-7DF8-6844-A179-32549234C9C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87" name="Straight Connector 9786">
                  <a:extLst>
                    <a:ext uri="{FF2B5EF4-FFF2-40B4-BE49-F238E27FC236}">
                      <a16:creationId xmlns:a16="http://schemas.microsoft.com/office/drawing/2014/main" id="{DB7587A7-8E2C-F44E-0436-3B80D9FFE0C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6" name="Group 9245">
                <a:extLst>
                  <a:ext uri="{FF2B5EF4-FFF2-40B4-BE49-F238E27FC236}">
                    <a16:creationId xmlns:a16="http://schemas.microsoft.com/office/drawing/2014/main" id="{B4C13C97-6777-A78E-0EBD-ACBFF6EE78F2}"/>
                  </a:ext>
                </a:extLst>
              </p:cNvPr>
              <p:cNvGrpSpPr/>
              <p:nvPr/>
            </p:nvGrpSpPr>
            <p:grpSpPr>
              <a:xfrm>
                <a:off x="10287001" y="2199216"/>
                <a:ext cx="66675" cy="53976"/>
                <a:chOff x="10047817" y="2199216"/>
                <a:chExt cx="66675" cy="53976"/>
              </a:xfrm>
            </p:grpSpPr>
            <p:cxnSp>
              <p:nvCxnSpPr>
                <p:cNvPr id="9784" name="Straight Connector 9783">
                  <a:extLst>
                    <a:ext uri="{FF2B5EF4-FFF2-40B4-BE49-F238E27FC236}">
                      <a16:creationId xmlns:a16="http://schemas.microsoft.com/office/drawing/2014/main" id="{19633628-30D9-E973-A825-9556D5C833B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85" name="Straight Connector 9784">
                  <a:extLst>
                    <a:ext uri="{FF2B5EF4-FFF2-40B4-BE49-F238E27FC236}">
                      <a16:creationId xmlns:a16="http://schemas.microsoft.com/office/drawing/2014/main" id="{71DF96F3-0CC5-3ECF-2A70-94718D00E4F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7" name="Group 9246">
                <a:extLst>
                  <a:ext uri="{FF2B5EF4-FFF2-40B4-BE49-F238E27FC236}">
                    <a16:creationId xmlns:a16="http://schemas.microsoft.com/office/drawing/2014/main" id="{E539DCD8-7220-5AE0-BDF9-F0811562CABB}"/>
                  </a:ext>
                </a:extLst>
              </p:cNvPr>
              <p:cNvGrpSpPr/>
              <p:nvPr/>
            </p:nvGrpSpPr>
            <p:grpSpPr>
              <a:xfrm>
                <a:off x="10297585" y="2199216"/>
                <a:ext cx="66675" cy="53976"/>
                <a:chOff x="10047817" y="2199216"/>
                <a:chExt cx="66675" cy="53976"/>
              </a:xfrm>
            </p:grpSpPr>
            <p:cxnSp>
              <p:nvCxnSpPr>
                <p:cNvPr id="9782" name="Straight Connector 9781">
                  <a:extLst>
                    <a:ext uri="{FF2B5EF4-FFF2-40B4-BE49-F238E27FC236}">
                      <a16:creationId xmlns:a16="http://schemas.microsoft.com/office/drawing/2014/main" id="{A127A021-6CB1-956F-1179-2FA835DE0F5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83" name="Straight Connector 9782">
                  <a:extLst>
                    <a:ext uri="{FF2B5EF4-FFF2-40B4-BE49-F238E27FC236}">
                      <a16:creationId xmlns:a16="http://schemas.microsoft.com/office/drawing/2014/main" id="{5EE4B092-D513-AC09-38FA-DE24C6B8CD1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8" name="Group 9247">
                <a:extLst>
                  <a:ext uri="{FF2B5EF4-FFF2-40B4-BE49-F238E27FC236}">
                    <a16:creationId xmlns:a16="http://schemas.microsoft.com/office/drawing/2014/main" id="{17812E2B-B980-BA2E-A7FB-C1F130E4EFC4}"/>
                  </a:ext>
                </a:extLst>
              </p:cNvPr>
              <p:cNvGrpSpPr/>
              <p:nvPr/>
            </p:nvGrpSpPr>
            <p:grpSpPr>
              <a:xfrm>
                <a:off x="10307110" y="2199216"/>
                <a:ext cx="66675" cy="53976"/>
                <a:chOff x="10047817" y="2199216"/>
                <a:chExt cx="66675" cy="53976"/>
              </a:xfrm>
            </p:grpSpPr>
            <p:cxnSp>
              <p:nvCxnSpPr>
                <p:cNvPr id="9780" name="Straight Connector 9779">
                  <a:extLst>
                    <a:ext uri="{FF2B5EF4-FFF2-40B4-BE49-F238E27FC236}">
                      <a16:creationId xmlns:a16="http://schemas.microsoft.com/office/drawing/2014/main" id="{9B953ACB-11C5-2E07-0360-109254ECEAC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81" name="Straight Connector 9780">
                  <a:extLst>
                    <a:ext uri="{FF2B5EF4-FFF2-40B4-BE49-F238E27FC236}">
                      <a16:creationId xmlns:a16="http://schemas.microsoft.com/office/drawing/2014/main" id="{B8C32682-B47D-E0FF-5EF1-BB996E17918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49" name="Group 9248">
                <a:extLst>
                  <a:ext uri="{FF2B5EF4-FFF2-40B4-BE49-F238E27FC236}">
                    <a16:creationId xmlns:a16="http://schemas.microsoft.com/office/drawing/2014/main" id="{1381F03A-84B5-FA35-E731-7AB9AC4DB6DD}"/>
                  </a:ext>
                </a:extLst>
              </p:cNvPr>
              <p:cNvGrpSpPr/>
              <p:nvPr/>
            </p:nvGrpSpPr>
            <p:grpSpPr>
              <a:xfrm>
                <a:off x="10318752" y="2199216"/>
                <a:ext cx="66675" cy="53976"/>
                <a:chOff x="10047817" y="2199216"/>
                <a:chExt cx="66675" cy="53976"/>
              </a:xfrm>
            </p:grpSpPr>
            <p:cxnSp>
              <p:nvCxnSpPr>
                <p:cNvPr id="9778" name="Straight Connector 9777">
                  <a:extLst>
                    <a:ext uri="{FF2B5EF4-FFF2-40B4-BE49-F238E27FC236}">
                      <a16:creationId xmlns:a16="http://schemas.microsoft.com/office/drawing/2014/main" id="{DC193283-4E89-29B0-953B-EF16F2AE8F1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79" name="Straight Connector 9778">
                  <a:extLst>
                    <a:ext uri="{FF2B5EF4-FFF2-40B4-BE49-F238E27FC236}">
                      <a16:creationId xmlns:a16="http://schemas.microsoft.com/office/drawing/2014/main" id="{5055909B-1087-30A6-45B6-9FA6BA512857}"/>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0" name="Group 9249">
                <a:extLst>
                  <a:ext uri="{FF2B5EF4-FFF2-40B4-BE49-F238E27FC236}">
                    <a16:creationId xmlns:a16="http://schemas.microsoft.com/office/drawing/2014/main" id="{EBD1C37C-9285-5C1A-72E8-FE64DC68683F}"/>
                  </a:ext>
                </a:extLst>
              </p:cNvPr>
              <p:cNvGrpSpPr/>
              <p:nvPr/>
            </p:nvGrpSpPr>
            <p:grpSpPr>
              <a:xfrm>
                <a:off x="10326160" y="2199216"/>
                <a:ext cx="66675" cy="53976"/>
                <a:chOff x="10047817" y="2199216"/>
                <a:chExt cx="66675" cy="53976"/>
              </a:xfrm>
            </p:grpSpPr>
            <p:cxnSp>
              <p:nvCxnSpPr>
                <p:cNvPr id="9776" name="Straight Connector 9775">
                  <a:extLst>
                    <a:ext uri="{FF2B5EF4-FFF2-40B4-BE49-F238E27FC236}">
                      <a16:creationId xmlns:a16="http://schemas.microsoft.com/office/drawing/2014/main" id="{8B1F8E33-1E97-19F1-C33F-56ED9BDF2D7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77" name="Straight Connector 9776">
                  <a:extLst>
                    <a:ext uri="{FF2B5EF4-FFF2-40B4-BE49-F238E27FC236}">
                      <a16:creationId xmlns:a16="http://schemas.microsoft.com/office/drawing/2014/main" id="{C897A0AB-07CF-6742-B104-E5E26B12EE6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1" name="Group 9250">
                <a:extLst>
                  <a:ext uri="{FF2B5EF4-FFF2-40B4-BE49-F238E27FC236}">
                    <a16:creationId xmlns:a16="http://schemas.microsoft.com/office/drawing/2014/main" id="{C3D8162F-5C36-3C03-7E66-1FE2F1D753BA}"/>
                  </a:ext>
                </a:extLst>
              </p:cNvPr>
              <p:cNvGrpSpPr/>
              <p:nvPr/>
            </p:nvGrpSpPr>
            <p:grpSpPr>
              <a:xfrm>
                <a:off x="10333568" y="2199216"/>
                <a:ext cx="66675" cy="53976"/>
                <a:chOff x="10047817" y="2199216"/>
                <a:chExt cx="66675" cy="53976"/>
              </a:xfrm>
            </p:grpSpPr>
            <p:cxnSp>
              <p:nvCxnSpPr>
                <p:cNvPr id="9774" name="Straight Connector 9773">
                  <a:extLst>
                    <a:ext uri="{FF2B5EF4-FFF2-40B4-BE49-F238E27FC236}">
                      <a16:creationId xmlns:a16="http://schemas.microsoft.com/office/drawing/2014/main" id="{069DDBEE-0780-0ED0-1C2E-F096129CE08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75" name="Straight Connector 9774">
                  <a:extLst>
                    <a:ext uri="{FF2B5EF4-FFF2-40B4-BE49-F238E27FC236}">
                      <a16:creationId xmlns:a16="http://schemas.microsoft.com/office/drawing/2014/main" id="{491D1801-C712-F355-B934-00B74630E09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2" name="Group 9251">
                <a:extLst>
                  <a:ext uri="{FF2B5EF4-FFF2-40B4-BE49-F238E27FC236}">
                    <a16:creationId xmlns:a16="http://schemas.microsoft.com/office/drawing/2014/main" id="{C4331ACF-90A6-75F5-659B-61F0BCC27411}"/>
                  </a:ext>
                </a:extLst>
              </p:cNvPr>
              <p:cNvGrpSpPr/>
              <p:nvPr/>
            </p:nvGrpSpPr>
            <p:grpSpPr>
              <a:xfrm>
                <a:off x="10338860" y="2199216"/>
                <a:ext cx="66675" cy="53976"/>
                <a:chOff x="10047817" y="2199216"/>
                <a:chExt cx="66675" cy="53976"/>
              </a:xfrm>
            </p:grpSpPr>
            <p:cxnSp>
              <p:nvCxnSpPr>
                <p:cNvPr id="9772" name="Straight Connector 9771">
                  <a:extLst>
                    <a:ext uri="{FF2B5EF4-FFF2-40B4-BE49-F238E27FC236}">
                      <a16:creationId xmlns:a16="http://schemas.microsoft.com/office/drawing/2014/main" id="{528C8060-3E87-E11F-A3B4-107CE438207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73" name="Straight Connector 9772">
                  <a:extLst>
                    <a:ext uri="{FF2B5EF4-FFF2-40B4-BE49-F238E27FC236}">
                      <a16:creationId xmlns:a16="http://schemas.microsoft.com/office/drawing/2014/main" id="{F37852D7-5654-5A42-8D5B-47675BE84D0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3" name="Group 9252">
                <a:extLst>
                  <a:ext uri="{FF2B5EF4-FFF2-40B4-BE49-F238E27FC236}">
                    <a16:creationId xmlns:a16="http://schemas.microsoft.com/office/drawing/2014/main" id="{74B09255-82A0-B584-6B29-E4AE466F20C0}"/>
                  </a:ext>
                </a:extLst>
              </p:cNvPr>
              <p:cNvGrpSpPr/>
              <p:nvPr/>
            </p:nvGrpSpPr>
            <p:grpSpPr>
              <a:xfrm>
                <a:off x="10352619" y="2199216"/>
                <a:ext cx="66675" cy="53976"/>
                <a:chOff x="10047817" y="2199216"/>
                <a:chExt cx="66675" cy="53976"/>
              </a:xfrm>
            </p:grpSpPr>
            <p:cxnSp>
              <p:nvCxnSpPr>
                <p:cNvPr id="9770" name="Straight Connector 9769">
                  <a:extLst>
                    <a:ext uri="{FF2B5EF4-FFF2-40B4-BE49-F238E27FC236}">
                      <a16:creationId xmlns:a16="http://schemas.microsoft.com/office/drawing/2014/main" id="{2BE5BD62-6DA0-C012-04CF-1E9F9B4A837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71" name="Straight Connector 9770">
                  <a:extLst>
                    <a:ext uri="{FF2B5EF4-FFF2-40B4-BE49-F238E27FC236}">
                      <a16:creationId xmlns:a16="http://schemas.microsoft.com/office/drawing/2014/main" id="{13115F7E-FB63-D66F-1EE0-EE6C59D1AB8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4" name="Group 9253">
                <a:extLst>
                  <a:ext uri="{FF2B5EF4-FFF2-40B4-BE49-F238E27FC236}">
                    <a16:creationId xmlns:a16="http://schemas.microsoft.com/office/drawing/2014/main" id="{1C844974-DB95-B380-9B15-84ED4CE5AD5A}"/>
                  </a:ext>
                </a:extLst>
              </p:cNvPr>
              <p:cNvGrpSpPr/>
              <p:nvPr/>
            </p:nvGrpSpPr>
            <p:grpSpPr>
              <a:xfrm>
                <a:off x="10364260" y="2199216"/>
                <a:ext cx="66675" cy="53976"/>
                <a:chOff x="10047817" y="2199216"/>
                <a:chExt cx="66675" cy="53976"/>
              </a:xfrm>
            </p:grpSpPr>
            <p:cxnSp>
              <p:nvCxnSpPr>
                <p:cNvPr id="9768" name="Straight Connector 9767">
                  <a:extLst>
                    <a:ext uri="{FF2B5EF4-FFF2-40B4-BE49-F238E27FC236}">
                      <a16:creationId xmlns:a16="http://schemas.microsoft.com/office/drawing/2014/main" id="{82178FEC-A047-25BF-6340-01C9EF69815C}"/>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69" name="Straight Connector 9768">
                  <a:extLst>
                    <a:ext uri="{FF2B5EF4-FFF2-40B4-BE49-F238E27FC236}">
                      <a16:creationId xmlns:a16="http://schemas.microsoft.com/office/drawing/2014/main" id="{31ECC587-9941-9ED8-1B41-1BDF70DAEC9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5" name="Group 9254">
                <a:extLst>
                  <a:ext uri="{FF2B5EF4-FFF2-40B4-BE49-F238E27FC236}">
                    <a16:creationId xmlns:a16="http://schemas.microsoft.com/office/drawing/2014/main" id="{0CB5CE18-4936-749B-D0EF-C4143E57223E}"/>
                  </a:ext>
                </a:extLst>
              </p:cNvPr>
              <p:cNvGrpSpPr/>
              <p:nvPr/>
            </p:nvGrpSpPr>
            <p:grpSpPr>
              <a:xfrm>
                <a:off x="10383310" y="2199216"/>
                <a:ext cx="66675" cy="53976"/>
                <a:chOff x="10047817" y="2199216"/>
                <a:chExt cx="66675" cy="53976"/>
              </a:xfrm>
            </p:grpSpPr>
            <p:cxnSp>
              <p:nvCxnSpPr>
                <p:cNvPr id="9766" name="Straight Connector 9765">
                  <a:extLst>
                    <a:ext uri="{FF2B5EF4-FFF2-40B4-BE49-F238E27FC236}">
                      <a16:creationId xmlns:a16="http://schemas.microsoft.com/office/drawing/2014/main" id="{30DE5768-1EB1-E90A-8AFA-618F0FA6F703}"/>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67" name="Straight Connector 9766">
                  <a:extLst>
                    <a:ext uri="{FF2B5EF4-FFF2-40B4-BE49-F238E27FC236}">
                      <a16:creationId xmlns:a16="http://schemas.microsoft.com/office/drawing/2014/main" id="{088BF717-F89F-56E5-92C1-2D98A61B017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6" name="Group 9255">
                <a:extLst>
                  <a:ext uri="{FF2B5EF4-FFF2-40B4-BE49-F238E27FC236}">
                    <a16:creationId xmlns:a16="http://schemas.microsoft.com/office/drawing/2014/main" id="{384B0C5D-3E74-B507-03E9-DC5A49C99DC1}"/>
                  </a:ext>
                </a:extLst>
              </p:cNvPr>
              <p:cNvGrpSpPr/>
              <p:nvPr/>
            </p:nvGrpSpPr>
            <p:grpSpPr>
              <a:xfrm>
                <a:off x="10394951" y="2199216"/>
                <a:ext cx="66675" cy="53976"/>
                <a:chOff x="10047817" y="2199216"/>
                <a:chExt cx="66675" cy="53976"/>
              </a:xfrm>
            </p:grpSpPr>
            <p:cxnSp>
              <p:nvCxnSpPr>
                <p:cNvPr id="9764" name="Straight Connector 9763">
                  <a:extLst>
                    <a:ext uri="{FF2B5EF4-FFF2-40B4-BE49-F238E27FC236}">
                      <a16:creationId xmlns:a16="http://schemas.microsoft.com/office/drawing/2014/main" id="{1B841620-0F6F-E9FD-5CA9-D9E4DE34B9E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65" name="Straight Connector 9764">
                  <a:extLst>
                    <a:ext uri="{FF2B5EF4-FFF2-40B4-BE49-F238E27FC236}">
                      <a16:creationId xmlns:a16="http://schemas.microsoft.com/office/drawing/2014/main" id="{BC334516-B96F-3168-B336-35CAE57D1B3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7" name="Group 9256">
                <a:extLst>
                  <a:ext uri="{FF2B5EF4-FFF2-40B4-BE49-F238E27FC236}">
                    <a16:creationId xmlns:a16="http://schemas.microsoft.com/office/drawing/2014/main" id="{A8A2DEC4-8D04-6F33-8FCD-6176BA146C90}"/>
                  </a:ext>
                </a:extLst>
              </p:cNvPr>
              <p:cNvGrpSpPr/>
              <p:nvPr/>
            </p:nvGrpSpPr>
            <p:grpSpPr>
              <a:xfrm>
                <a:off x="10400243" y="2225675"/>
                <a:ext cx="66675" cy="53976"/>
                <a:chOff x="10047817" y="2199216"/>
                <a:chExt cx="66675" cy="53976"/>
              </a:xfrm>
            </p:grpSpPr>
            <p:cxnSp>
              <p:nvCxnSpPr>
                <p:cNvPr id="9762" name="Straight Connector 9761">
                  <a:extLst>
                    <a:ext uri="{FF2B5EF4-FFF2-40B4-BE49-F238E27FC236}">
                      <a16:creationId xmlns:a16="http://schemas.microsoft.com/office/drawing/2014/main" id="{BD1F301C-C680-A8ED-6F1C-3B85AFE154F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63" name="Straight Connector 9762">
                  <a:extLst>
                    <a:ext uri="{FF2B5EF4-FFF2-40B4-BE49-F238E27FC236}">
                      <a16:creationId xmlns:a16="http://schemas.microsoft.com/office/drawing/2014/main" id="{D179A6D0-F072-BC86-E26C-32557186EEF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8" name="Group 9257">
                <a:extLst>
                  <a:ext uri="{FF2B5EF4-FFF2-40B4-BE49-F238E27FC236}">
                    <a16:creationId xmlns:a16="http://schemas.microsoft.com/office/drawing/2014/main" id="{8CEE7CBF-F0B8-F049-961B-130F09863B1B}"/>
                  </a:ext>
                </a:extLst>
              </p:cNvPr>
              <p:cNvGrpSpPr/>
              <p:nvPr/>
            </p:nvGrpSpPr>
            <p:grpSpPr>
              <a:xfrm>
                <a:off x="10420352" y="2225675"/>
                <a:ext cx="66675" cy="53976"/>
                <a:chOff x="10047817" y="2199216"/>
                <a:chExt cx="66675" cy="53976"/>
              </a:xfrm>
            </p:grpSpPr>
            <p:cxnSp>
              <p:nvCxnSpPr>
                <p:cNvPr id="9760" name="Straight Connector 9759">
                  <a:extLst>
                    <a:ext uri="{FF2B5EF4-FFF2-40B4-BE49-F238E27FC236}">
                      <a16:creationId xmlns:a16="http://schemas.microsoft.com/office/drawing/2014/main" id="{53EE31E5-F514-2B85-D541-39393323C16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61" name="Straight Connector 9760">
                  <a:extLst>
                    <a:ext uri="{FF2B5EF4-FFF2-40B4-BE49-F238E27FC236}">
                      <a16:creationId xmlns:a16="http://schemas.microsoft.com/office/drawing/2014/main" id="{F3AEB66B-F2B8-CEEE-7A11-0C4DF3BA07B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59" name="Group 9258">
                <a:extLst>
                  <a:ext uri="{FF2B5EF4-FFF2-40B4-BE49-F238E27FC236}">
                    <a16:creationId xmlns:a16="http://schemas.microsoft.com/office/drawing/2014/main" id="{66C41D8D-4AA8-BBEF-4707-4D11B49DBB68}"/>
                  </a:ext>
                </a:extLst>
              </p:cNvPr>
              <p:cNvGrpSpPr/>
              <p:nvPr/>
            </p:nvGrpSpPr>
            <p:grpSpPr>
              <a:xfrm>
                <a:off x="10435168" y="2225675"/>
                <a:ext cx="66675" cy="53976"/>
                <a:chOff x="10047817" y="2199216"/>
                <a:chExt cx="66675" cy="53976"/>
              </a:xfrm>
            </p:grpSpPr>
            <p:cxnSp>
              <p:nvCxnSpPr>
                <p:cNvPr id="9758" name="Straight Connector 9757">
                  <a:extLst>
                    <a:ext uri="{FF2B5EF4-FFF2-40B4-BE49-F238E27FC236}">
                      <a16:creationId xmlns:a16="http://schemas.microsoft.com/office/drawing/2014/main" id="{2706A996-320D-9E65-3F76-6D955EB3661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59" name="Straight Connector 9758">
                  <a:extLst>
                    <a:ext uri="{FF2B5EF4-FFF2-40B4-BE49-F238E27FC236}">
                      <a16:creationId xmlns:a16="http://schemas.microsoft.com/office/drawing/2014/main" id="{A62144FE-652C-272A-5FE2-BBEE3B92058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0" name="Group 9259">
                <a:extLst>
                  <a:ext uri="{FF2B5EF4-FFF2-40B4-BE49-F238E27FC236}">
                    <a16:creationId xmlns:a16="http://schemas.microsoft.com/office/drawing/2014/main" id="{4D39CE2A-4903-73BB-8E62-BBB85DD74E21}"/>
                  </a:ext>
                </a:extLst>
              </p:cNvPr>
              <p:cNvGrpSpPr/>
              <p:nvPr/>
            </p:nvGrpSpPr>
            <p:grpSpPr>
              <a:xfrm>
                <a:off x="10440460" y="2225675"/>
                <a:ext cx="66675" cy="53976"/>
                <a:chOff x="10047817" y="2199216"/>
                <a:chExt cx="66675" cy="53976"/>
              </a:xfrm>
            </p:grpSpPr>
            <p:cxnSp>
              <p:nvCxnSpPr>
                <p:cNvPr id="9756" name="Straight Connector 9755">
                  <a:extLst>
                    <a:ext uri="{FF2B5EF4-FFF2-40B4-BE49-F238E27FC236}">
                      <a16:creationId xmlns:a16="http://schemas.microsoft.com/office/drawing/2014/main" id="{C4CEB7DF-A40C-4F5D-2137-041F720C015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57" name="Straight Connector 9756">
                  <a:extLst>
                    <a:ext uri="{FF2B5EF4-FFF2-40B4-BE49-F238E27FC236}">
                      <a16:creationId xmlns:a16="http://schemas.microsoft.com/office/drawing/2014/main" id="{5E43F18B-1713-EE58-96D4-B63011B2F31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1" name="Group 9260">
                <a:extLst>
                  <a:ext uri="{FF2B5EF4-FFF2-40B4-BE49-F238E27FC236}">
                    <a16:creationId xmlns:a16="http://schemas.microsoft.com/office/drawing/2014/main" id="{9B696B18-072B-C802-9428-9699311B37A0}"/>
                  </a:ext>
                </a:extLst>
              </p:cNvPr>
              <p:cNvGrpSpPr/>
              <p:nvPr/>
            </p:nvGrpSpPr>
            <p:grpSpPr>
              <a:xfrm>
                <a:off x="10448927" y="2225675"/>
                <a:ext cx="66675" cy="53976"/>
                <a:chOff x="10047817" y="2199216"/>
                <a:chExt cx="66675" cy="53976"/>
              </a:xfrm>
            </p:grpSpPr>
            <p:cxnSp>
              <p:nvCxnSpPr>
                <p:cNvPr id="9754" name="Straight Connector 9753">
                  <a:extLst>
                    <a:ext uri="{FF2B5EF4-FFF2-40B4-BE49-F238E27FC236}">
                      <a16:creationId xmlns:a16="http://schemas.microsoft.com/office/drawing/2014/main" id="{EEA01E95-BB84-5EC7-FB5F-9D1E3C27F71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55" name="Straight Connector 9754">
                  <a:extLst>
                    <a:ext uri="{FF2B5EF4-FFF2-40B4-BE49-F238E27FC236}">
                      <a16:creationId xmlns:a16="http://schemas.microsoft.com/office/drawing/2014/main" id="{712D2258-3AED-75F7-1036-1B964808C76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2" name="Group 9261">
                <a:extLst>
                  <a:ext uri="{FF2B5EF4-FFF2-40B4-BE49-F238E27FC236}">
                    <a16:creationId xmlns:a16="http://schemas.microsoft.com/office/drawing/2014/main" id="{1F3C36D1-EC67-99F1-B320-9C7DE0B3C46D}"/>
                  </a:ext>
                </a:extLst>
              </p:cNvPr>
              <p:cNvGrpSpPr/>
              <p:nvPr/>
            </p:nvGrpSpPr>
            <p:grpSpPr>
              <a:xfrm>
                <a:off x="10490202" y="2225675"/>
                <a:ext cx="66675" cy="53976"/>
                <a:chOff x="10047817" y="2199216"/>
                <a:chExt cx="66675" cy="53976"/>
              </a:xfrm>
            </p:grpSpPr>
            <p:cxnSp>
              <p:nvCxnSpPr>
                <p:cNvPr id="9752" name="Straight Connector 9751">
                  <a:extLst>
                    <a:ext uri="{FF2B5EF4-FFF2-40B4-BE49-F238E27FC236}">
                      <a16:creationId xmlns:a16="http://schemas.microsoft.com/office/drawing/2014/main" id="{633CA69D-B91F-43C7-2C87-3BEB89CC36B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53" name="Straight Connector 9752">
                  <a:extLst>
                    <a:ext uri="{FF2B5EF4-FFF2-40B4-BE49-F238E27FC236}">
                      <a16:creationId xmlns:a16="http://schemas.microsoft.com/office/drawing/2014/main" id="{A381455A-515C-D1C5-3812-045D764C195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3" name="Group 9262">
                <a:extLst>
                  <a:ext uri="{FF2B5EF4-FFF2-40B4-BE49-F238E27FC236}">
                    <a16:creationId xmlns:a16="http://schemas.microsoft.com/office/drawing/2014/main" id="{5430DAA8-B251-0AFA-E787-66556C6ADED8}"/>
                  </a:ext>
                </a:extLst>
              </p:cNvPr>
              <p:cNvGrpSpPr/>
              <p:nvPr/>
            </p:nvGrpSpPr>
            <p:grpSpPr>
              <a:xfrm>
                <a:off x="10553702" y="2225675"/>
                <a:ext cx="66675" cy="53976"/>
                <a:chOff x="10047817" y="2199216"/>
                <a:chExt cx="66675" cy="53976"/>
              </a:xfrm>
            </p:grpSpPr>
            <p:cxnSp>
              <p:nvCxnSpPr>
                <p:cNvPr id="9750" name="Straight Connector 9749">
                  <a:extLst>
                    <a:ext uri="{FF2B5EF4-FFF2-40B4-BE49-F238E27FC236}">
                      <a16:creationId xmlns:a16="http://schemas.microsoft.com/office/drawing/2014/main" id="{87053CE2-74BB-CED3-5AAD-860D4CF139E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51" name="Straight Connector 9750">
                  <a:extLst>
                    <a:ext uri="{FF2B5EF4-FFF2-40B4-BE49-F238E27FC236}">
                      <a16:creationId xmlns:a16="http://schemas.microsoft.com/office/drawing/2014/main" id="{3A5B93A0-612C-635B-2815-631C5137950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4" name="Group 9263">
                <a:extLst>
                  <a:ext uri="{FF2B5EF4-FFF2-40B4-BE49-F238E27FC236}">
                    <a16:creationId xmlns:a16="http://schemas.microsoft.com/office/drawing/2014/main" id="{550C5B5A-91C9-B5B2-62C4-3B5545AD7C89}"/>
                  </a:ext>
                </a:extLst>
              </p:cNvPr>
              <p:cNvGrpSpPr/>
              <p:nvPr/>
            </p:nvGrpSpPr>
            <p:grpSpPr>
              <a:xfrm>
                <a:off x="10597093" y="2225675"/>
                <a:ext cx="66675" cy="53976"/>
                <a:chOff x="10047817" y="2199216"/>
                <a:chExt cx="66675" cy="53976"/>
              </a:xfrm>
            </p:grpSpPr>
            <p:cxnSp>
              <p:nvCxnSpPr>
                <p:cNvPr id="9748" name="Straight Connector 9747">
                  <a:extLst>
                    <a:ext uri="{FF2B5EF4-FFF2-40B4-BE49-F238E27FC236}">
                      <a16:creationId xmlns:a16="http://schemas.microsoft.com/office/drawing/2014/main" id="{28A5E7E0-4D66-A9FC-7ED6-2142E96D967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49" name="Straight Connector 9748">
                  <a:extLst>
                    <a:ext uri="{FF2B5EF4-FFF2-40B4-BE49-F238E27FC236}">
                      <a16:creationId xmlns:a16="http://schemas.microsoft.com/office/drawing/2014/main" id="{E8F0C267-6F4A-5642-B255-883A04E2B88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5" name="Group 9264">
                <a:extLst>
                  <a:ext uri="{FF2B5EF4-FFF2-40B4-BE49-F238E27FC236}">
                    <a16:creationId xmlns:a16="http://schemas.microsoft.com/office/drawing/2014/main" id="{428385A1-3A1D-6DED-F9F2-DE8F00FB61A0}"/>
                  </a:ext>
                </a:extLst>
              </p:cNvPr>
              <p:cNvGrpSpPr/>
              <p:nvPr/>
            </p:nvGrpSpPr>
            <p:grpSpPr>
              <a:xfrm>
                <a:off x="10614026" y="2225675"/>
                <a:ext cx="66675" cy="53976"/>
                <a:chOff x="10047817" y="2199216"/>
                <a:chExt cx="66675" cy="53976"/>
              </a:xfrm>
            </p:grpSpPr>
            <p:cxnSp>
              <p:nvCxnSpPr>
                <p:cNvPr id="9746" name="Straight Connector 9745">
                  <a:extLst>
                    <a:ext uri="{FF2B5EF4-FFF2-40B4-BE49-F238E27FC236}">
                      <a16:creationId xmlns:a16="http://schemas.microsoft.com/office/drawing/2014/main" id="{C0E8F178-0D35-5E48-B0D7-630554D9571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47" name="Straight Connector 9746">
                  <a:extLst>
                    <a:ext uri="{FF2B5EF4-FFF2-40B4-BE49-F238E27FC236}">
                      <a16:creationId xmlns:a16="http://schemas.microsoft.com/office/drawing/2014/main" id="{4823E68B-8FA0-3D66-4092-A48A8E2A3D1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6" name="Group 9265">
                <a:extLst>
                  <a:ext uri="{FF2B5EF4-FFF2-40B4-BE49-F238E27FC236}">
                    <a16:creationId xmlns:a16="http://schemas.microsoft.com/office/drawing/2014/main" id="{63AEC45D-29EC-647B-5B8D-0C5FA7473541}"/>
                  </a:ext>
                </a:extLst>
              </p:cNvPr>
              <p:cNvGrpSpPr/>
              <p:nvPr/>
            </p:nvGrpSpPr>
            <p:grpSpPr>
              <a:xfrm>
                <a:off x="10632018" y="2225675"/>
                <a:ext cx="66675" cy="53976"/>
                <a:chOff x="10047817" y="2199216"/>
                <a:chExt cx="66675" cy="53976"/>
              </a:xfrm>
            </p:grpSpPr>
            <p:cxnSp>
              <p:nvCxnSpPr>
                <p:cNvPr id="9744" name="Straight Connector 9743">
                  <a:extLst>
                    <a:ext uri="{FF2B5EF4-FFF2-40B4-BE49-F238E27FC236}">
                      <a16:creationId xmlns:a16="http://schemas.microsoft.com/office/drawing/2014/main" id="{DFAFD81B-B378-D61C-C976-D7BF22CD7E9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45" name="Straight Connector 9744">
                  <a:extLst>
                    <a:ext uri="{FF2B5EF4-FFF2-40B4-BE49-F238E27FC236}">
                      <a16:creationId xmlns:a16="http://schemas.microsoft.com/office/drawing/2014/main" id="{85E0D1D3-BD83-AB21-2960-E423EDCC4ED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7" name="Group 9266">
                <a:extLst>
                  <a:ext uri="{FF2B5EF4-FFF2-40B4-BE49-F238E27FC236}">
                    <a16:creationId xmlns:a16="http://schemas.microsoft.com/office/drawing/2014/main" id="{9E85C4E6-D48C-384F-378C-6F997F087C6E}"/>
                  </a:ext>
                </a:extLst>
              </p:cNvPr>
              <p:cNvGrpSpPr/>
              <p:nvPr/>
            </p:nvGrpSpPr>
            <p:grpSpPr>
              <a:xfrm>
                <a:off x="10653185" y="2225675"/>
                <a:ext cx="66675" cy="53976"/>
                <a:chOff x="10047817" y="2199216"/>
                <a:chExt cx="66675" cy="53976"/>
              </a:xfrm>
            </p:grpSpPr>
            <p:cxnSp>
              <p:nvCxnSpPr>
                <p:cNvPr id="9742" name="Straight Connector 9741">
                  <a:extLst>
                    <a:ext uri="{FF2B5EF4-FFF2-40B4-BE49-F238E27FC236}">
                      <a16:creationId xmlns:a16="http://schemas.microsoft.com/office/drawing/2014/main" id="{A8377C7D-D675-1F61-21B7-AC59208D241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43" name="Straight Connector 9742">
                  <a:extLst>
                    <a:ext uri="{FF2B5EF4-FFF2-40B4-BE49-F238E27FC236}">
                      <a16:creationId xmlns:a16="http://schemas.microsoft.com/office/drawing/2014/main" id="{74B321A6-E83C-BE4F-1F39-72010E961E9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8" name="Group 9267">
                <a:extLst>
                  <a:ext uri="{FF2B5EF4-FFF2-40B4-BE49-F238E27FC236}">
                    <a16:creationId xmlns:a16="http://schemas.microsoft.com/office/drawing/2014/main" id="{98D2B70F-C7A6-73B8-F49B-91F95AA6887C}"/>
                  </a:ext>
                </a:extLst>
              </p:cNvPr>
              <p:cNvGrpSpPr/>
              <p:nvPr/>
            </p:nvGrpSpPr>
            <p:grpSpPr>
              <a:xfrm>
                <a:off x="10657418" y="2225675"/>
                <a:ext cx="66675" cy="53976"/>
                <a:chOff x="10047817" y="2199216"/>
                <a:chExt cx="66675" cy="53976"/>
              </a:xfrm>
            </p:grpSpPr>
            <p:cxnSp>
              <p:nvCxnSpPr>
                <p:cNvPr id="9740" name="Straight Connector 9739">
                  <a:extLst>
                    <a:ext uri="{FF2B5EF4-FFF2-40B4-BE49-F238E27FC236}">
                      <a16:creationId xmlns:a16="http://schemas.microsoft.com/office/drawing/2014/main" id="{D665D632-FDB7-7F5D-4DC6-16376BB49FF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41" name="Straight Connector 9740">
                  <a:extLst>
                    <a:ext uri="{FF2B5EF4-FFF2-40B4-BE49-F238E27FC236}">
                      <a16:creationId xmlns:a16="http://schemas.microsoft.com/office/drawing/2014/main" id="{BE23264A-2390-1A0B-67D2-F9998ADE038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69" name="Group 9268">
                <a:extLst>
                  <a:ext uri="{FF2B5EF4-FFF2-40B4-BE49-F238E27FC236}">
                    <a16:creationId xmlns:a16="http://schemas.microsoft.com/office/drawing/2014/main" id="{E8ECD5BF-01C2-B090-486D-C2AD81E09DF9}"/>
                  </a:ext>
                </a:extLst>
              </p:cNvPr>
              <p:cNvGrpSpPr/>
              <p:nvPr/>
            </p:nvGrpSpPr>
            <p:grpSpPr>
              <a:xfrm>
                <a:off x="10688110" y="2225675"/>
                <a:ext cx="66675" cy="53976"/>
                <a:chOff x="10047817" y="2199216"/>
                <a:chExt cx="66675" cy="53976"/>
              </a:xfrm>
            </p:grpSpPr>
            <p:cxnSp>
              <p:nvCxnSpPr>
                <p:cNvPr id="9738" name="Straight Connector 9737">
                  <a:extLst>
                    <a:ext uri="{FF2B5EF4-FFF2-40B4-BE49-F238E27FC236}">
                      <a16:creationId xmlns:a16="http://schemas.microsoft.com/office/drawing/2014/main" id="{CDE0F376-92BC-28FC-8E0E-8273A503696C}"/>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39" name="Straight Connector 9738">
                  <a:extLst>
                    <a:ext uri="{FF2B5EF4-FFF2-40B4-BE49-F238E27FC236}">
                      <a16:creationId xmlns:a16="http://schemas.microsoft.com/office/drawing/2014/main" id="{DB7AE0C4-2A5C-1C9A-53DE-8EA4E495EB4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0" name="Group 9269">
                <a:extLst>
                  <a:ext uri="{FF2B5EF4-FFF2-40B4-BE49-F238E27FC236}">
                    <a16:creationId xmlns:a16="http://schemas.microsoft.com/office/drawing/2014/main" id="{05BC3627-2DFA-125E-9960-C88EB824B32B}"/>
                  </a:ext>
                </a:extLst>
              </p:cNvPr>
              <p:cNvGrpSpPr/>
              <p:nvPr/>
            </p:nvGrpSpPr>
            <p:grpSpPr>
              <a:xfrm>
                <a:off x="10695518" y="2225675"/>
                <a:ext cx="66675" cy="53976"/>
                <a:chOff x="10047817" y="2199216"/>
                <a:chExt cx="66675" cy="53976"/>
              </a:xfrm>
            </p:grpSpPr>
            <p:cxnSp>
              <p:nvCxnSpPr>
                <p:cNvPr id="9736" name="Straight Connector 9735">
                  <a:extLst>
                    <a:ext uri="{FF2B5EF4-FFF2-40B4-BE49-F238E27FC236}">
                      <a16:creationId xmlns:a16="http://schemas.microsoft.com/office/drawing/2014/main" id="{3B8B5999-7B01-55FC-DB6F-34B5E68C5D8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37" name="Straight Connector 9736">
                  <a:extLst>
                    <a:ext uri="{FF2B5EF4-FFF2-40B4-BE49-F238E27FC236}">
                      <a16:creationId xmlns:a16="http://schemas.microsoft.com/office/drawing/2014/main" id="{020FC43E-7BA4-8D4A-B64D-DF3A6053B87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1" name="Group 9270">
                <a:extLst>
                  <a:ext uri="{FF2B5EF4-FFF2-40B4-BE49-F238E27FC236}">
                    <a16:creationId xmlns:a16="http://schemas.microsoft.com/office/drawing/2014/main" id="{6694482B-6C1B-F3E0-E1B3-51F8BA190AFB}"/>
                  </a:ext>
                </a:extLst>
              </p:cNvPr>
              <p:cNvGrpSpPr/>
              <p:nvPr/>
            </p:nvGrpSpPr>
            <p:grpSpPr>
              <a:xfrm>
                <a:off x="10703985" y="2225675"/>
                <a:ext cx="66675" cy="53976"/>
                <a:chOff x="10047817" y="2199216"/>
                <a:chExt cx="66675" cy="53976"/>
              </a:xfrm>
            </p:grpSpPr>
            <p:cxnSp>
              <p:nvCxnSpPr>
                <p:cNvPr id="9734" name="Straight Connector 9733">
                  <a:extLst>
                    <a:ext uri="{FF2B5EF4-FFF2-40B4-BE49-F238E27FC236}">
                      <a16:creationId xmlns:a16="http://schemas.microsoft.com/office/drawing/2014/main" id="{F29A5262-9A4D-06B6-1AB8-C04489091943}"/>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35" name="Straight Connector 9734">
                  <a:extLst>
                    <a:ext uri="{FF2B5EF4-FFF2-40B4-BE49-F238E27FC236}">
                      <a16:creationId xmlns:a16="http://schemas.microsoft.com/office/drawing/2014/main" id="{793856A6-6075-F8FF-5A15-FC82AABDC07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2" name="Group 9271">
                <a:extLst>
                  <a:ext uri="{FF2B5EF4-FFF2-40B4-BE49-F238E27FC236}">
                    <a16:creationId xmlns:a16="http://schemas.microsoft.com/office/drawing/2014/main" id="{DAD01907-355F-1006-7F1D-1380FADD4612}"/>
                  </a:ext>
                </a:extLst>
              </p:cNvPr>
              <p:cNvGrpSpPr/>
              <p:nvPr/>
            </p:nvGrpSpPr>
            <p:grpSpPr>
              <a:xfrm>
                <a:off x="10707160" y="2225675"/>
                <a:ext cx="66675" cy="53976"/>
                <a:chOff x="10047817" y="2199216"/>
                <a:chExt cx="66675" cy="53976"/>
              </a:xfrm>
            </p:grpSpPr>
            <p:cxnSp>
              <p:nvCxnSpPr>
                <p:cNvPr id="9732" name="Straight Connector 9731">
                  <a:extLst>
                    <a:ext uri="{FF2B5EF4-FFF2-40B4-BE49-F238E27FC236}">
                      <a16:creationId xmlns:a16="http://schemas.microsoft.com/office/drawing/2014/main" id="{AE10ECF9-D9E4-C3F9-3CE7-4B4FEE1EA03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33" name="Straight Connector 9732">
                  <a:extLst>
                    <a:ext uri="{FF2B5EF4-FFF2-40B4-BE49-F238E27FC236}">
                      <a16:creationId xmlns:a16="http://schemas.microsoft.com/office/drawing/2014/main" id="{0138CAD7-002E-6DB2-5164-005985EB066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3" name="Group 9272">
                <a:extLst>
                  <a:ext uri="{FF2B5EF4-FFF2-40B4-BE49-F238E27FC236}">
                    <a16:creationId xmlns:a16="http://schemas.microsoft.com/office/drawing/2014/main" id="{0ED06172-B15E-E3FB-B315-AE876591B774}"/>
                  </a:ext>
                </a:extLst>
              </p:cNvPr>
              <p:cNvGrpSpPr/>
              <p:nvPr/>
            </p:nvGrpSpPr>
            <p:grpSpPr>
              <a:xfrm>
                <a:off x="10725151" y="2225675"/>
                <a:ext cx="66675" cy="53976"/>
                <a:chOff x="10047817" y="2199216"/>
                <a:chExt cx="66675" cy="53976"/>
              </a:xfrm>
            </p:grpSpPr>
            <p:cxnSp>
              <p:nvCxnSpPr>
                <p:cNvPr id="9730" name="Straight Connector 9729">
                  <a:extLst>
                    <a:ext uri="{FF2B5EF4-FFF2-40B4-BE49-F238E27FC236}">
                      <a16:creationId xmlns:a16="http://schemas.microsoft.com/office/drawing/2014/main" id="{F97F5632-53F5-CD6E-B8CD-F5A78EA6B81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31" name="Straight Connector 9730">
                  <a:extLst>
                    <a:ext uri="{FF2B5EF4-FFF2-40B4-BE49-F238E27FC236}">
                      <a16:creationId xmlns:a16="http://schemas.microsoft.com/office/drawing/2014/main" id="{878D7358-2987-3492-A1D1-17B2FF1C1AF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4" name="Group 9273">
                <a:extLst>
                  <a:ext uri="{FF2B5EF4-FFF2-40B4-BE49-F238E27FC236}">
                    <a16:creationId xmlns:a16="http://schemas.microsoft.com/office/drawing/2014/main" id="{26B50BD0-2125-2F0E-1A17-487B19FBFC38}"/>
                  </a:ext>
                </a:extLst>
              </p:cNvPr>
              <p:cNvGrpSpPr/>
              <p:nvPr/>
            </p:nvGrpSpPr>
            <p:grpSpPr>
              <a:xfrm>
                <a:off x="10743143" y="2225675"/>
                <a:ext cx="66675" cy="53976"/>
                <a:chOff x="10047817" y="2199216"/>
                <a:chExt cx="66675" cy="53976"/>
              </a:xfrm>
            </p:grpSpPr>
            <p:cxnSp>
              <p:nvCxnSpPr>
                <p:cNvPr id="9728" name="Straight Connector 9727">
                  <a:extLst>
                    <a:ext uri="{FF2B5EF4-FFF2-40B4-BE49-F238E27FC236}">
                      <a16:creationId xmlns:a16="http://schemas.microsoft.com/office/drawing/2014/main" id="{E4DD0FA0-2999-3101-10D4-826BE62EF933}"/>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29" name="Straight Connector 9728">
                  <a:extLst>
                    <a:ext uri="{FF2B5EF4-FFF2-40B4-BE49-F238E27FC236}">
                      <a16:creationId xmlns:a16="http://schemas.microsoft.com/office/drawing/2014/main" id="{9341D2A0-19EC-8F87-1D09-5E381C71B65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5" name="Group 9274">
                <a:extLst>
                  <a:ext uri="{FF2B5EF4-FFF2-40B4-BE49-F238E27FC236}">
                    <a16:creationId xmlns:a16="http://schemas.microsoft.com/office/drawing/2014/main" id="{3A74D119-4CFF-33FD-7524-3E564A2371A4}"/>
                  </a:ext>
                </a:extLst>
              </p:cNvPr>
              <p:cNvGrpSpPr/>
              <p:nvPr/>
            </p:nvGrpSpPr>
            <p:grpSpPr>
              <a:xfrm>
                <a:off x="10748435" y="2225675"/>
                <a:ext cx="66675" cy="53976"/>
                <a:chOff x="10047817" y="2199216"/>
                <a:chExt cx="66675" cy="53976"/>
              </a:xfrm>
            </p:grpSpPr>
            <p:cxnSp>
              <p:nvCxnSpPr>
                <p:cNvPr id="9726" name="Straight Connector 9725">
                  <a:extLst>
                    <a:ext uri="{FF2B5EF4-FFF2-40B4-BE49-F238E27FC236}">
                      <a16:creationId xmlns:a16="http://schemas.microsoft.com/office/drawing/2014/main" id="{EE879F50-DE3E-FE85-2101-1D4C7A87D93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27" name="Straight Connector 9726">
                  <a:extLst>
                    <a:ext uri="{FF2B5EF4-FFF2-40B4-BE49-F238E27FC236}">
                      <a16:creationId xmlns:a16="http://schemas.microsoft.com/office/drawing/2014/main" id="{C5D11931-7788-749C-675F-6B098225D36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6" name="Group 9275">
                <a:extLst>
                  <a:ext uri="{FF2B5EF4-FFF2-40B4-BE49-F238E27FC236}">
                    <a16:creationId xmlns:a16="http://schemas.microsoft.com/office/drawing/2014/main" id="{91DCC2E1-B0BD-D001-AF65-FD1A408F850C}"/>
                  </a:ext>
                </a:extLst>
              </p:cNvPr>
              <p:cNvGrpSpPr/>
              <p:nvPr/>
            </p:nvGrpSpPr>
            <p:grpSpPr>
              <a:xfrm>
                <a:off x="10756902" y="2225675"/>
                <a:ext cx="66675" cy="53976"/>
                <a:chOff x="10047817" y="2199216"/>
                <a:chExt cx="66675" cy="53976"/>
              </a:xfrm>
            </p:grpSpPr>
            <p:cxnSp>
              <p:nvCxnSpPr>
                <p:cNvPr id="9724" name="Straight Connector 9723">
                  <a:extLst>
                    <a:ext uri="{FF2B5EF4-FFF2-40B4-BE49-F238E27FC236}">
                      <a16:creationId xmlns:a16="http://schemas.microsoft.com/office/drawing/2014/main" id="{CDBA620C-F825-D4C0-AAAD-373F0B34185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25" name="Straight Connector 9724">
                  <a:extLst>
                    <a:ext uri="{FF2B5EF4-FFF2-40B4-BE49-F238E27FC236}">
                      <a16:creationId xmlns:a16="http://schemas.microsoft.com/office/drawing/2014/main" id="{E081B454-E719-8A76-B578-80B563A73F9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7" name="Group 9276">
                <a:extLst>
                  <a:ext uri="{FF2B5EF4-FFF2-40B4-BE49-F238E27FC236}">
                    <a16:creationId xmlns:a16="http://schemas.microsoft.com/office/drawing/2014/main" id="{C2DED7EE-47D2-8591-2580-78E4B5C67C0D}"/>
                  </a:ext>
                </a:extLst>
              </p:cNvPr>
              <p:cNvGrpSpPr/>
              <p:nvPr/>
            </p:nvGrpSpPr>
            <p:grpSpPr>
              <a:xfrm>
                <a:off x="10765369" y="2225675"/>
                <a:ext cx="66675" cy="53976"/>
                <a:chOff x="10047817" y="2199216"/>
                <a:chExt cx="66675" cy="53976"/>
              </a:xfrm>
            </p:grpSpPr>
            <p:cxnSp>
              <p:nvCxnSpPr>
                <p:cNvPr id="9722" name="Straight Connector 9721">
                  <a:extLst>
                    <a:ext uri="{FF2B5EF4-FFF2-40B4-BE49-F238E27FC236}">
                      <a16:creationId xmlns:a16="http://schemas.microsoft.com/office/drawing/2014/main" id="{922FEB26-3A21-DE23-7DEB-E19E43D70B9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23" name="Straight Connector 9722">
                  <a:extLst>
                    <a:ext uri="{FF2B5EF4-FFF2-40B4-BE49-F238E27FC236}">
                      <a16:creationId xmlns:a16="http://schemas.microsoft.com/office/drawing/2014/main" id="{3F519E2F-230F-AB82-62F1-9A9D59708ED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8" name="Group 9277">
                <a:extLst>
                  <a:ext uri="{FF2B5EF4-FFF2-40B4-BE49-F238E27FC236}">
                    <a16:creationId xmlns:a16="http://schemas.microsoft.com/office/drawing/2014/main" id="{E1AC3929-C1C0-B717-2FAB-884A144B5792}"/>
                  </a:ext>
                </a:extLst>
              </p:cNvPr>
              <p:cNvGrpSpPr/>
              <p:nvPr/>
            </p:nvGrpSpPr>
            <p:grpSpPr>
              <a:xfrm>
                <a:off x="10774894" y="2225675"/>
                <a:ext cx="66675" cy="53976"/>
                <a:chOff x="10047817" y="2199216"/>
                <a:chExt cx="66675" cy="53976"/>
              </a:xfrm>
            </p:grpSpPr>
            <p:cxnSp>
              <p:nvCxnSpPr>
                <p:cNvPr id="9720" name="Straight Connector 9719">
                  <a:extLst>
                    <a:ext uri="{FF2B5EF4-FFF2-40B4-BE49-F238E27FC236}">
                      <a16:creationId xmlns:a16="http://schemas.microsoft.com/office/drawing/2014/main" id="{DBFD491D-D3E7-A6A3-EF7D-9E95C9C8182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21" name="Straight Connector 9720">
                  <a:extLst>
                    <a:ext uri="{FF2B5EF4-FFF2-40B4-BE49-F238E27FC236}">
                      <a16:creationId xmlns:a16="http://schemas.microsoft.com/office/drawing/2014/main" id="{5B943FD7-0BD9-4E1A-0E83-9169E2A927A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79" name="Group 9278">
                <a:extLst>
                  <a:ext uri="{FF2B5EF4-FFF2-40B4-BE49-F238E27FC236}">
                    <a16:creationId xmlns:a16="http://schemas.microsoft.com/office/drawing/2014/main" id="{EF7BAA4D-3508-2EE7-7168-85959A8F82F2}"/>
                  </a:ext>
                </a:extLst>
              </p:cNvPr>
              <p:cNvGrpSpPr/>
              <p:nvPr/>
            </p:nvGrpSpPr>
            <p:grpSpPr>
              <a:xfrm>
                <a:off x="10790769" y="2288117"/>
                <a:ext cx="66675" cy="53976"/>
                <a:chOff x="10047817" y="2199216"/>
                <a:chExt cx="66675" cy="53976"/>
              </a:xfrm>
            </p:grpSpPr>
            <p:cxnSp>
              <p:nvCxnSpPr>
                <p:cNvPr id="9718" name="Straight Connector 9717">
                  <a:extLst>
                    <a:ext uri="{FF2B5EF4-FFF2-40B4-BE49-F238E27FC236}">
                      <a16:creationId xmlns:a16="http://schemas.microsoft.com/office/drawing/2014/main" id="{AF868DAB-2D39-2C9F-72C0-BEBD7C47367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19" name="Straight Connector 9718">
                  <a:extLst>
                    <a:ext uri="{FF2B5EF4-FFF2-40B4-BE49-F238E27FC236}">
                      <a16:creationId xmlns:a16="http://schemas.microsoft.com/office/drawing/2014/main" id="{4DE50EBC-AB12-9B2F-9050-9FE63FE6F9E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0" name="Group 9279">
                <a:extLst>
                  <a:ext uri="{FF2B5EF4-FFF2-40B4-BE49-F238E27FC236}">
                    <a16:creationId xmlns:a16="http://schemas.microsoft.com/office/drawing/2014/main" id="{180A330F-0B97-F4AA-47F3-6509EE0134CA}"/>
                  </a:ext>
                </a:extLst>
              </p:cNvPr>
              <p:cNvGrpSpPr/>
              <p:nvPr/>
            </p:nvGrpSpPr>
            <p:grpSpPr>
              <a:xfrm>
                <a:off x="10797119" y="2288117"/>
                <a:ext cx="66675" cy="53976"/>
                <a:chOff x="10047817" y="2199216"/>
                <a:chExt cx="66675" cy="53976"/>
              </a:xfrm>
            </p:grpSpPr>
            <p:cxnSp>
              <p:nvCxnSpPr>
                <p:cNvPr id="9716" name="Straight Connector 9715">
                  <a:extLst>
                    <a:ext uri="{FF2B5EF4-FFF2-40B4-BE49-F238E27FC236}">
                      <a16:creationId xmlns:a16="http://schemas.microsoft.com/office/drawing/2014/main" id="{701D126B-72D2-A4F4-AB22-4AA7B935114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17" name="Straight Connector 9716">
                  <a:extLst>
                    <a:ext uri="{FF2B5EF4-FFF2-40B4-BE49-F238E27FC236}">
                      <a16:creationId xmlns:a16="http://schemas.microsoft.com/office/drawing/2014/main" id="{37A9EBF0-E128-5CCD-2F93-7FAC2B4C4127}"/>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1" name="Group 9280">
                <a:extLst>
                  <a:ext uri="{FF2B5EF4-FFF2-40B4-BE49-F238E27FC236}">
                    <a16:creationId xmlns:a16="http://schemas.microsoft.com/office/drawing/2014/main" id="{4F839596-182D-B087-733C-2A68D698909D}"/>
                  </a:ext>
                </a:extLst>
              </p:cNvPr>
              <p:cNvGrpSpPr/>
              <p:nvPr/>
            </p:nvGrpSpPr>
            <p:grpSpPr>
              <a:xfrm>
                <a:off x="10803469" y="2288117"/>
                <a:ext cx="66675" cy="53976"/>
                <a:chOff x="10047817" y="2199216"/>
                <a:chExt cx="66675" cy="53976"/>
              </a:xfrm>
            </p:grpSpPr>
            <p:cxnSp>
              <p:nvCxnSpPr>
                <p:cNvPr id="9714" name="Straight Connector 9713">
                  <a:extLst>
                    <a:ext uri="{FF2B5EF4-FFF2-40B4-BE49-F238E27FC236}">
                      <a16:creationId xmlns:a16="http://schemas.microsoft.com/office/drawing/2014/main" id="{D1D8CC71-FBC7-080E-3980-ADAC4B166DA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15" name="Straight Connector 9714">
                  <a:extLst>
                    <a:ext uri="{FF2B5EF4-FFF2-40B4-BE49-F238E27FC236}">
                      <a16:creationId xmlns:a16="http://schemas.microsoft.com/office/drawing/2014/main" id="{781AF140-3E9A-8657-2AB2-2AEC115559E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2" name="Group 9281">
                <a:extLst>
                  <a:ext uri="{FF2B5EF4-FFF2-40B4-BE49-F238E27FC236}">
                    <a16:creationId xmlns:a16="http://schemas.microsoft.com/office/drawing/2014/main" id="{7EE057CC-39F6-ACC4-06DD-6A56036F823E}"/>
                  </a:ext>
                </a:extLst>
              </p:cNvPr>
              <p:cNvGrpSpPr/>
              <p:nvPr/>
            </p:nvGrpSpPr>
            <p:grpSpPr>
              <a:xfrm>
                <a:off x="10824636" y="2288117"/>
                <a:ext cx="66675" cy="53976"/>
                <a:chOff x="10047817" y="2199216"/>
                <a:chExt cx="66675" cy="53976"/>
              </a:xfrm>
            </p:grpSpPr>
            <p:cxnSp>
              <p:nvCxnSpPr>
                <p:cNvPr id="9712" name="Straight Connector 9711">
                  <a:extLst>
                    <a:ext uri="{FF2B5EF4-FFF2-40B4-BE49-F238E27FC236}">
                      <a16:creationId xmlns:a16="http://schemas.microsoft.com/office/drawing/2014/main" id="{DA8FE857-F14C-EAD8-EE52-F00EE9567A5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13" name="Straight Connector 9712">
                  <a:extLst>
                    <a:ext uri="{FF2B5EF4-FFF2-40B4-BE49-F238E27FC236}">
                      <a16:creationId xmlns:a16="http://schemas.microsoft.com/office/drawing/2014/main" id="{1E74BFB7-265B-C7E9-C4B4-6A8F9330DFB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3" name="Group 9282">
                <a:extLst>
                  <a:ext uri="{FF2B5EF4-FFF2-40B4-BE49-F238E27FC236}">
                    <a16:creationId xmlns:a16="http://schemas.microsoft.com/office/drawing/2014/main" id="{0D86B90A-8F61-73C2-DB7F-685B84718610}"/>
                  </a:ext>
                </a:extLst>
              </p:cNvPr>
              <p:cNvGrpSpPr/>
              <p:nvPr/>
            </p:nvGrpSpPr>
            <p:grpSpPr>
              <a:xfrm>
                <a:off x="10856386" y="2288117"/>
                <a:ext cx="66675" cy="53976"/>
                <a:chOff x="10047817" y="2199216"/>
                <a:chExt cx="66675" cy="53976"/>
              </a:xfrm>
            </p:grpSpPr>
            <p:cxnSp>
              <p:nvCxnSpPr>
                <p:cNvPr id="9710" name="Straight Connector 9709">
                  <a:extLst>
                    <a:ext uri="{FF2B5EF4-FFF2-40B4-BE49-F238E27FC236}">
                      <a16:creationId xmlns:a16="http://schemas.microsoft.com/office/drawing/2014/main" id="{6165AE72-9411-488E-C558-369197E96BC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11" name="Straight Connector 9710">
                  <a:extLst>
                    <a:ext uri="{FF2B5EF4-FFF2-40B4-BE49-F238E27FC236}">
                      <a16:creationId xmlns:a16="http://schemas.microsoft.com/office/drawing/2014/main" id="{8E99A26A-E2C1-82D3-D6EA-C37B679930F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4" name="Group 9283">
                <a:extLst>
                  <a:ext uri="{FF2B5EF4-FFF2-40B4-BE49-F238E27FC236}">
                    <a16:creationId xmlns:a16="http://schemas.microsoft.com/office/drawing/2014/main" id="{81A4E815-827A-18A8-7F24-A67341FD391E}"/>
                  </a:ext>
                </a:extLst>
              </p:cNvPr>
              <p:cNvGrpSpPr/>
              <p:nvPr/>
            </p:nvGrpSpPr>
            <p:grpSpPr>
              <a:xfrm>
                <a:off x="10847919" y="2288117"/>
                <a:ext cx="66675" cy="53976"/>
                <a:chOff x="10047817" y="2199216"/>
                <a:chExt cx="66675" cy="53976"/>
              </a:xfrm>
            </p:grpSpPr>
            <p:cxnSp>
              <p:nvCxnSpPr>
                <p:cNvPr id="9708" name="Straight Connector 9707">
                  <a:extLst>
                    <a:ext uri="{FF2B5EF4-FFF2-40B4-BE49-F238E27FC236}">
                      <a16:creationId xmlns:a16="http://schemas.microsoft.com/office/drawing/2014/main" id="{E7D5ECF8-ED4D-6F1C-B077-63B869E0712C}"/>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09" name="Straight Connector 9708">
                  <a:extLst>
                    <a:ext uri="{FF2B5EF4-FFF2-40B4-BE49-F238E27FC236}">
                      <a16:creationId xmlns:a16="http://schemas.microsoft.com/office/drawing/2014/main" id="{0C959D53-2971-F6D9-E77E-28992F411C5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5" name="Group 9284">
                <a:extLst>
                  <a:ext uri="{FF2B5EF4-FFF2-40B4-BE49-F238E27FC236}">
                    <a16:creationId xmlns:a16="http://schemas.microsoft.com/office/drawing/2014/main" id="{4C8F1D23-E9B8-F632-012D-F3065F72C285}"/>
                  </a:ext>
                </a:extLst>
              </p:cNvPr>
              <p:cNvGrpSpPr/>
              <p:nvPr/>
            </p:nvGrpSpPr>
            <p:grpSpPr>
              <a:xfrm>
                <a:off x="10871202" y="2288117"/>
                <a:ext cx="66675" cy="53976"/>
                <a:chOff x="10047817" y="2199216"/>
                <a:chExt cx="66675" cy="53976"/>
              </a:xfrm>
            </p:grpSpPr>
            <p:cxnSp>
              <p:nvCxnSpPr>
                <p:cNvPr id="9706" name="Straight Connector 9705">
                  <a:extLst>
                    <a:ext uri="{FF2B5EF4-FFF2-40B4-BE49-F238E27FC236}">
                      <a16:creationId xmlns:a16="http://schemas.microsoft.com/office/drawing/2014/main" id="{974E8D69-31C8-165C-4C2A-FB246098E75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07" name="Straight Connector 9706">
                  <a:extLst>
                    <a:ext uri="{FF2B5EF4-FFF2-40B4-BE49-F238E27FC236}">
                      <a16:creationId xmlns:a16="http://schemas.microsoft.com/office/drawing/2014/main" id="{60DAEC1B-F00E-14D4-471F-C7439DD9F76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6" name="Group 9285">
                <a:extLst>
                  <a:ext uri="{FF2B5EF4-FFF2-40B4-BE49-F238E27FC236}">
                    <a16:creationId xmlns:a16="http://schemas.microsoft.com/office/drawing/2014/main" id="{81BEF929-0494-4E97-7B74-219F07FBB6F0}"/>
                  </a:ext>
                </a:extLst>
              </p:cNvPr>
              <p:cNvGrpSpPr/>
              <p:nvPr/>
            </p:nvGrpSpPr>
            <p:grpSpPr>
              <a:xfrm>
                <a:off x="10944227" y="2288117"/>
                <a:ext cx="66675" cy="53976"/>
                <a:chOff x="10047817" y="2199216"/>
                <a:chExt cx="66675" cy="53976"/>
              </a:xfrm>
            </p:grpSpPr>
            <p:cxnSp>
              <p:nvCxnSpPr>
                <p:cNvPr id="9704" name="Straight Connector 9703">
                  <a:extLst>
                    <a:ext uri="{FF2B5EF4-FFF2-40B4-BE49-F238E27FC236}">
                      <a16:creationId xmlns:a16="http://schemas.microsoft.com/office/drawing/2014/main" id="{5D05246F-FA55-25E5-8EF6-3616CEE10FFC}"/>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05" name="Straight Connector 9704">
                  <a:extLst>
                    <a:ext uri="{FF2B5EF4-FFF2-40B4-BE49-F238E27FC236}">
                      <a16:creationId xmlns:a16="http://schemas.microsoft.com/office/drawing/2014/main" id="{1DE25BDA-F85C-6233-37DB-35D196E1C68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7" name="Group 9286">
                <a:extLst>
                  <a:ext uri="{FF2B5EF4-FFF2-40B4-BE49-F238E27FC236}">
                    <a16:creationId xmlns:a16="http://schemas.microsoft.com/office/drawing/2014/main" id="{FCB1E3A8-9883-E218-16BC-BA7B7BEA9131}"/>
                  </a:ext>
                </a:extLst>
              </p:cNvPr>
              <p:cNvGrpSpPr/>
              <p:nvPr/>
            </p:nvGrpSpPr>
            <p:grpSpPr>
              <a:xfrm>
                <a:off x="10975977" y="2288117"/>
                <a:ext cx="66675" cy="53976"/>
                <a:chOff x="10047817" y="2199216"/>
                <a:chExt cx="66675" cy="53976"/>
              </a:xfrm>
            </p:grpSpPr>
            <p:cxnSp>
              <p:nvCxnSpPr>
                <p:cNvPr id="9702" name="Straight Connector 9701">
                  <a:extLst>
                    <a:ext uri="{FF2B5EF4-FFF2-40B4-BE49-F238E27FC236}">
                      <a16:creationId xmlns:a16="http://schemas.microsoft.com/office/drawing/2014/main" id="{C9F11939-67F6-BD30-EFFF-825C59BC771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03" name="Straight Connector 9702">
                  <a:extLst>
                    <a:ext uri="{FF2B5EF4-FFF2-40B4-BE49-F238E27FC236}">
                      <a16:creationId xmlns:a16="http://schemas.microsoft.com/office/drawing/2014/main" id="{FA7DCA16-0899-5EAF-AE51-A8D68C98D06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8" name="Group 9287">
                <a:extLst>
                  <a:ext uri="{FF2B5EF4-FFF2-40B4-BE49-F238E27FC236}">
                    <a16:creationId xmlns:a16="http://schemas.microsoft.com/office/drawing/2014/main" id="{F44734D5-F3E6-EE57-2442-7142BEAB6421}"/>
                  </a:ext>
                </a:extLst>
              </p:cNvPr>
              <p:cNvGrpSpPr/>
              <p:nvPr/>
            </p:nvGrpSpPr>
            <p:grpSpPr>
              <a:xfrm>
                <a:off x="10992910" y="2288117"/>
                <a:ext cx="66675" cy="53976"/>
                <a:chOff x="10047817" y="2199216"/>
                <a:chExt cx="66675" cy="53976"/>
              </a:xfrm>
            </p:grpSpPr>
            <p:cxnSp>
              <p:nvCxnSpPr>
                <p:cNvPr id="9700" name="Straight Connector 9699">
                  <a:extLst>
                    <a:ext uri="{FF2B5EF4-FFF2-40B4-BE49-F238E27FC236}">
                      <a16:creationId xmlns:a16="http://schemas.microsoft.com/office/drawing/2014/main" id="{F41E1C9E-0DC5-97A3-7F53-01F81D49375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701" name="Straight Connector 9700">
                  <a:extLst>
                    <a:ext uri="{FF2B5EF4-FFF2-40B4-BE49-F238E27FC236}">
                      <a16:creationId xmlns:a16="http://schemas.microsoft.com/office/drawing/2014/main" id="{02985B24-E7AF-ACFA-5417-3EE51228F67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89" name="Group 9288">
                <a:extLst>
                  <a:ext uri="{FF2B5EF4-FFF2-40B4-BE49-F238E27FC236}">
                    <a16:creationId xmlns:a16="http://schemas.microsoft.com/office/drawing/2014/main" id="{0F241E9E-ACF3-CB7F-1DE6-E9991C666E85}"/>
                  </a:ext>
                </a:extLst>
              </p:cNvPr>
              <p:cNvGrpSpPr/>
              <p:nvPr/>
            </p:nvGrpSpPr>
            <p:grpSpPr>
              <a:xfrm>
                <a:off x="11047943" y="2371726"/>
                <a:ext cx="66675" cy="53976"/>
                <a:chOff x="10047817" y="2199216"/>
                <a:chExt cx="66675" cy="53976"/>
              </a:xfrm>
            </p:grpSpPr>
            <p:cxnSp>
              <p:nvCxnSpPr>
                <p:cNvPr id="9698" name="Straight Connector 9697">
                  <a:extLst>
                    <a:ext uri="{FF2B5EF4-FFF2-40B4-BE49-F238E27FC236}">
                      <a16:creationId xmlns:a16="http://schemas.microsoft.com/office/drawing/2014/main" id="{F98AAA27-2B2F-8294-F0AD-850B435C28A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99" name="Straight Connector 9698">
                  <a:extLst>
                    <a:ext uri="{FF2B5EF4-FFF2-40B4-BE49-F238E27FC236}">
                      <a16:creationId xmlns:a16="http://schemas.microsoft.com/office/drawing/2014/main" id="{E39B84AB-4B2F-0812-6AC3-DAFBC37B1F4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0" name="Group 9289">
                <a:extLst>
                  <a:ext uri="{FF2B5EF4-FFF2-40B4-BE49-F238E27FC236}">
                    <a16:creationId xmlns:a16="http://schemas.microsoft.com/office/drawing/2014/main" id="{3FD12E1B-EABB-A055-E093-CF305063B77A}"/>
                  </a:ext>
                </a:extLst>
              </p:cNvPr>
              <p:cNvGrpSpPr/>
              <p:nvPr/>
            </p:nvGrpSpPr>
            <p:grpSpPr>
              <a:xfrm>
                <a:off x="11071226" y="2371726"/>
                <a:ext cx="66675" cy="53976"/>
                <a:chOff x="10047817" y="2199216"/>
                <a:chExt cx="66675" cy="53976"/>
              </a:xfrm>
            </p:grpSpPr>
            <p:cxnSp>
              <p:nvCxnSpPr>
                <p:cNvPr id="9696" name="Straight Connector 9695">
                  <a:extLst>
                    <a:ext uri="{FF2B5EF4-FFF2-40B4-BE49-F238E27FC236}">
                      <a16:creationId xmlns:a16="http://schemas.microsoft.com/office/drawing/2014/main" id="{10A906B9-E9FF-DC77-A2DF-08ECAEDD001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97" name="Straight Connector 9696">
                  <a:extLst>
                    <a:ext uri="{FF2B5EF4-FFF2-40B4-BE49-F238E27FC236}">
                      <a16:creationId xmlns:a16="http://schemas.microsoft.com/office/drawing/2014/main" id="{2BF63E5D-A4B2-41D5-F671-5DFA91E35EC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1" name="Group 9290">
                <a:extLst>
                  <a:ext uri="{FF2B5EF4-FFF2-40B4-BE49-F238E27FC236}">
                    <a16:creationId xmlns:a16="http://schemas.microsoft.com/office/drawing/2014/main" id="{F33DBC05-BB25-CE98-8E63-DA06E53C1839}"/>
                  </a:ext>
                </a:extLst>
              </p:cNvPr>
              <p:cNvGrpSpPr/>
              <p:nvPr/>
            </p:nvGrpSpPr>
            <p:grpSpPr>
              <a:xfrm>
                <a:off x="11114618" y="2371726"/>
                <a:ext cx="66675" cy="53976"/>
                <a:chOff x="10047817" y="2199216"/>
                <a:chExt cx="66675" cy="53976"/>
              </a:xfrm>
            </p:grpSpPr>
            <p:cxnSp>
              <p:nvCxnSpPr>
                <p:cNvPr id="9694" name="Straight Connector 9693">
                  <a:extLst>
                    <a:ext uri="{FF2B5EF4-FFF2-40B4-BE49-F238E27FC236}">
                      <a16:creationId xmlns:a16="http://schemas.microsoft.com/office/drawing/2014/main" id="{34233818-EC28-34FF-B0ED-3D6ABE2DB17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95" name="Straight Connector 9694">
                  <a:extLst>
                    <a:ext uri="{FF2B5EF4-FFF2-40B4-BE49-F238E27FC236}">
                      <a16:creationId xmlns:a16="http://schemas.microsoft.com/office/drawing/2014/main" id="{DDAD8FCA-9477-E004-2247-9E95FB3E0FC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2" name="Group 9291">
                <a:extLst>
                  <a:ext uri="{FF2B5EF4-FFF2-40B4-BE49-F238E27FC236}">
                    <a16:creationId xmlns:a16="http://schemas.microsoft.com/office/drawing/2014/main" id="{BC63F573-D0A7-1582-26E4-3F065A825C84}"/>
                  </a:ext>
                </a:extLst>
              </p:cNvPr>
              <p:cNvGrpSpPr/>
              <p:nvPr/>
            </p:nvGrpSpPr>
            <p:grpSpPr>
              <a:xfrm>
                <a:off x="11141076" y="2371726"/>
                <a:ext cx="66675" cy="53976"/>
                <a:chOff x="10047817" y="2199216"/>
                <a:chExt cx="66675" cy="53976"/>
              </a:xfrm>
            </p:grpSpPr>
            <p:cxnSp>
              <p:nvCxnSpPr>
                <p:cNvPr id="9692" name="Straight Connector 9691">
                  <a:extLst>
                    <a:ext uri="{FF2B5EF4-FFF2-40B4-BE49-F238E27FC236}">
                      <a16:creationId xmlns:a16="http://schemas.microsoft.com/office/drawing/2014/main" id="{6AAA42D3-7DC7-D482-C127-873993A371D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93" name="Straight Connector 9692">
                  <a:extLst>
                    <a:ext uri="{FF2B5EF4-FFF2-40B4-BE49-F238E27FC236}">
                      <a16:creationId xmlns:a16="http://schemas.microsoft.com/office/drawing/2014/main" id="{BA391878-0B77-28B3-F79B-046A77B189A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3" name="Group 9292">
                <a:extLst>
                  <a:ext uri="{FF2B5EF4-FFF2-40B4-BE49-F238E27FC236}">
                    <a16:creationId xmlns:a16="http://schemas.microsoft.com/office/drawing/2014/main" id="{EBD6D561-B9B1-3DAE-84A8-2F7622D6D76A}"/>
                  </a:ext>
                </a:extLst>
              </p:cNvPr>
              <p:cNvGrpSpPr/>
              <p:nvPr/>
            </p:nvGrpSpPr>
            <p:grpSpPr>
              <a:xfrm>
                <a:off x="11144251" y="2608793"/>
                <a:ext cx="66675" cy="53976"/>
                <a:chOff x="10047817" y="2199216"/>
                <a:chExt cx="66675" cy="53976"/>
              </a:xfrm>
            </p:grpSpPr>
            <p:cxnSp>
              <p:nvCxnSpPr>
                <p:cNvPr id="9690" name="Straight Connector 9689">
                  <a:extLst>
                    <a:ext uri="{FF2B5EF4-FFF2-40B4-BE49-F238E27FC236}">
                      <a16:creationId xmlns:a16="http://schemas.microsoft.com/office/drawing/2014/main" id="{70B591C1-B522-E1E9-AD25-B95D81B05C0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91" name="Straight Connector 9690">
                  <a:extLst>
                    <a:ext uri="{FF2B5EF4-FFF2-40B4-BE49-F238E27FC236}">
                      <a16:creationId xmlns:a16="http://schemas.microsoft.com/office/drawing/2014/main" id="{4BB1AAAD-71AA-88C6-A466-094C40588FD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4" name="Group 9293">
                <a:extLst>
                  <a:ext uri="{FF2B5EF4-FFF2-40B4-BE49-F238E27FC236}">
                    <a16:creationId xmlns:a16="http://schemas.microsoft.com/office/drawing/2014/main" id="{03E36C6A-4F0E-543F-50CC-E11F4B959E29}"/>
                  </a:ext>
                </a:extLst>
              </p:cNvPr>
              <p:cNvGrpSpPr/>
              <p:nvPr/>
            </p:nvGrpSpPr>
            <p:grpSpPr>
              <a:xfrm>
                <a:off x="11156951" y="2608793"/>
                <a:ext cx="66675" cy="53976"/>
                <a:chOff x="10047817" y="2199216"/>
                <a:chExt cx="66675" cy="53976"/>
              </a:xfrm>
            </p:grpSpPr>
            <p:cxnSp>
              <p:nvCxnSpPr>
                <p:cNvPr id="9688" name="Straight Connector 9687">
                  <a:extLst>
                    <a:ext uri="{FF2B5EF4-FFF2-40B4-BE49-F238E27FC236}">
                      <a16:creationId xmlns:a16="http://schemas.microsoft.com/office/drawing/2014/main" id="{CCB54606-EAB0-C0E8-2C0E-2806FF0CA2E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89" name="Straight Connector 9688">
                  <a:extLst>
                    <a:ext uri="{FF2B5EF4-FFF2-40B4-BE49-F238E27FC236}">
                      <a16:creationId xmlns:a16="http://schemas.microsoft.com/office/drawing/2014/main" id="{446E1330-5D4F-5378-95B5-D65D24148FD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5" name="Group 9294">
                <a:extLst>
                  <a:ext uri="{FF2B5EF4-FFF2-40B4-BE49-F238E27FC236}">
                    <a16:creationId xmlns:a16="http://schemas.microsoft.com/office/drawing/2014/main" id="{01CBC9FB-CEEF-A970-3BB7-A97B4EA2DDC4}"/>
                  </a:ext>
                </a:extLst>
              </p:cNvPr>
              <p:cNvGrpSpPr/>
              <p:nvPr/>
            </p:nvGrpSpPr>
            <p:grpSpPr>
              <a:xfrm>
                <a:off x="11169651" y="2608793"/>
                <a:ext cx="66675" cy="53976"/>
                <a:chOff x="10047817" y="2199216"/>
                <a:chExt cx="66675" cy="53976"/>
              </a:xfrm>
            </p:grpSpPr>
            <p:cxnSp>
              <p:nvCxnSpPr>
                <p:cNvPr id="9686" name="Straight Connector 9685">
                  <a:extLst>
                    <a:ext uri="{FF2B5EF4-FFF2-40B4-BE49-F238E27FC236}">
                      <a16:creationId xmlns:a16="http://schemas.microsoft.com/office/drawing/2014/main" id="{7BC6FCF1-5B87-DB1C-3D57-F6A239A2A1A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87" name="Straight Connector 9686">
                  <a:extLst>
                    <a:ext uri="{FF2B5EF4-FFF2-40B4-BE49-F238E27FC236}">
                      <a16:creationId xmlns:a16="http://schemas.microsoft.com/office/drawing/2014/main" id="{7FB7C401-C94D-9ACB-3CC4-25F68163B9B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6" name="Group 9295">
                <a:extLst>
                  <a:ext uri="{FF2B5EF4-FFF2-40B4-BE49-F238E27FC236}">
                    <a16:creationId xmlns:a16="http://schemas.microsoft.com/office/drawing/2014/main" id="{3C35108F-5D32-39E1-BD3B-991DC0567099}"/>
                  </a:ext>
                </a:extLst>
              </p:cNvPr>
              <p:cNvGrpSpPr/>
              <p:nvPr/>
            </p:nvGrpSpPr>
            <p:grpSpPr>
              <a:xfrm>
                <a:off x="11186584" y="2608793"/>
                <a:ext cx="66675" cy="53976"/>
                <a:chOff x="10047817" y="2199216"/>
                <a:chExt cx="66675" cy="53976"/>
              </a:xfrm>
            </p:grpSpPr>
            <p:cxnSp>
              <p:nvCxnSpPr>
                <p:cNvPr id="9684" name="Straight Connector 9683">
                  <a:extLst>
                    <a:ext uri="{FF2B5EF4-FFF2-40B4-BE49-F238E27FC236}">
                      <a16:creationId xmlns:a16="http://schemas.microsoft.com/office/drawing/2014/main" id="{ADF69ADF-33D2-84E1-C812-0ACA401835F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85" name="Straight Connector 9684">
                  <a:extLst>
                    <a:ext uri="{FF2B5EF4-FFF2-40B4-BE49-F238E27FC236}">
                      <a16:creationId xmlns:a16="http://schemas.microsoft.com/office/drawing/2014/main" id="{052ECBAC-E120-80DA-63E1-56E2921C050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7" name="Group 9296">
                <a:extLst>
                  <a:ext uri="{FF2B5EF4-FFF2-40B4-BE49-F238E27FC236}">
                    <a16:creationId xmlns:a16="http://schemas.microsoft.com/office/drawing/2014/main" id="{09548753-D7A0-4B57-4571-1ED327956F2D}"/>
                  </a:ext>
                </a:extLst>
              </p:cNvPr>
              <p:cNvGrpSpPr/>
              <p:nvPr/>
            </p:nvGrpSpPr>
            <p:grpSpPr>
              <a:xfrm>
                <a:off x="11196109" y="2608793"/>
                <a:ext cx="66675" cy="53976"/>
                <a:chOff x="10047817" y="2199216"/>
                <a:chExt cx="66675" cy="53976"/>
              </a:xfrm>
            </p:grpSpPr>
            <p:cxnSp>
              <p:nvCxnSpPr>
                <p:cNvPr id="9682" name="Straight Connector 9681">
                  <a:extLst>
                    <a:ext uri="{FF2B5EF4-FFF2-40B4-BE49-F238E27FC236}">
                      <a16:creationId xmlns:a16="http://schemas.microsoft.com/office/drawing/2014/main" id="{5B8702EB-3AEA-CA61-E474-528FD472667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83" name="Straight Connector 9682">
                  <a:extLst>
                    <a:ext uri="{FF2B5EF4-FFF2-40B4-BE49-F238E27FC236}">
                      <a16:creationId xmlns:a16="http://schemas.microsoft.com/office/drawing/2014/main" id="{E5EE890A-C0A6-6B2B-91C8-36DFF32DC9E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8" name="Group 9297">
                <a:extLst>
                  <a:ext uri="{FF2B5EF4-FFF2-40B4-BE49-F238E27FC236}">
                    <a16:creationId xmlns:a16="http://schemas.microsoft.com/office/drawing/2014/main" id="{2F4005D7-AB9D-0578-CEA4-737C144CF383}"/>
                  </a:ext>
                </a:extLst>
              </p:cNvPr>
              <p:cNvGrpSpPr/>
              <p:nvPr/>
            </p:nvGrpSpPr>
            <p:grpSpPr>
              <a:xfrm>
                <a:off x="11220450" y="2608793"/>
                <a:ext cx="66675" cy="53976"/>
                <a:chOff x="10047817" y="2199216"/>
                <a:chExt cx="66675" cy="53976"/>
              </a:xfrm>
            </p:grpSpPr>
            <p:cxnSp>
              <p:nvCxnSpPr>
                <p:cNvPr id="9680" name="Straight Connector 9679">
                  <a:extLst>
                    <a:ext uri="{FF2B5EF4-FFF2-40B4-BE49-F238E27FC236}">
                      <a16:creationId xmlns:a16="http://schemas.microsoft.com/office/drawing/2014/main" id="{82645EB7-79E5-5BE3-8800-70B29100CE0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81" name="Straight Connector 9680">
                  <a:extLst>
                    <a:ext uri="{FF2B5EF4-FFF2-40B4-BE49-F238E27FC236}">
                      <a16:creationId xmlns:a16="http://schemas.microsoft.com/office/drawing/2014/main" id="{DF6AFC96-9C57-2857-BAD4-9C148ACD8D5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299" name="Group 9298">
                <a:extLst>
                  <a:ext uri="{FF2B5EF4-FFF2-40B4-BE49-F238E27FC236}">
                    <a16:creationId xmlns:a16="http://schemas.microsoft.com/office/drawing/2014/main" id="{C6D83183-8C99-03A2-E7A3-58EC5B9B6CC4}"/>
                  </a:ext>
                </a:extLst>
              </p:cNvPr>
              <p:cNvGrpSpPr/>
              <p:nvPr/>
            </p:nvGrpSpPr>
            <p:grpSpPr>
              <a:xfrm>
                <a:off x="11223625" y="2608793"/>
                <a:ext cx="66675" cy="53976"/>
                <a:chOff x="10047817" y="2199216"/>
                <a:chExt cx="66675" cy="53976"/>
              </a:xfrm>
            </p:grpSpPr>
            <p:cxnSp>
              <p:nvCxnSpPr>
                <p:cNvPr id="9678" name="Straight Connector 9677">
                  <a:extLst>
                    <a:ext uri="{FF2B5EF4-FFF2-40B4-BE49-F238E27FC236}">
                      <a16:creationId xmlns:a16="http://schemas.microsoft.com/office/drawing/2014/main" id="{09276CE1-C8E7-832C-E293-ADFABC2EF0A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79" name="Straight Connector 9678">
                  <a:extLst>
                    <a:ext uri="{FF2B5EF4-FFF2-40B4-BE49-F238E27FC236}">
                      <a16:creationId xmlns:a16="http://schemas.microsoft.com/office/drawing/2014/main" id="{99858AE4-E604-2F80-5506-5E670FCF1257}"/>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0" name="Group 9299">
                <a:extLst>
                  <a:ext uri="{FF2B5EF4-FFF2-40B4-BE49-F238E27FC236}">
                    <a16:creationId xmlns:a16="http://schemas.microsoft.com/office/drawing/2014/main" id="{0A6397AD-2B64-86E7-A686-071FD05305E5}"/>
                  </a:ext>
                </a:extLst>
              </p:cNvPr>
              <p:cNvGrpSpPr/>
              <p:nvPr/>
            </p:nvGrpSpPr>
            <p:grpSpPr>
              <a:xfrm>
                <a:off x="11244792" y="2608793"/>
                <a:ext cx="66675" cy="53976"/>
                <a:chOff x="10047817" y="2199216"/>
                <a:chExt cx="66675" cy="53976"/>
              </a:xfrm>
            </p:grpSpPr>
            <p:cxnSp>
              <p:nvCxnSpPr>
                <p:cNvPr id="9676" name="Straight Connector 9675">
                  <a:extLst>
                    <a:ext uri="{FF2B5EF4-FFF2-40B4-BE49-F238E27FC236}">
                      <a16:creationId xmlns:a16="http://schemas.microsoft.com/office/drawing/2014/main" id="{8A0D4989-5AEC-F1FE-7E43-1C459C84D17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77" name="Straight Connector 9676">
                  <a:extLst>
                    <a:ext uri="{FF2B5EF4-FFF2-40B4-BE49-F238E27FC236}">
                      <a16:creationId xmlns:a16="http://schemas.microsoft.com/office/drawing/2014/main" id="{F20A7CC8-8D23-862E-ED51-1B39637806B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1" name="Group 9300">
                <a:extLst>
                  <a:ext uri="{FF2B5EF4-FFF2-40B4-BE49-F238E27FC236}">
                    <a16:creationId xmlns:a16="http://schemas.microsoft.com/office/drawing/2014/main" id="{EE6D7E41-4399-818D-4BDA-647635C3B6E6}"/>
                  </a:ext>
                </a:extLst>
              </p:cNvPr>
              <p:cNvGrpSpPr/>
              <p:nvPr/>
            </p:nvGrpSpPr>
            <p:grpSpPr>
              <a:xfrm>
                <a:off x="11281833" y="2608793"/>
                <a:ext cx="66675" cy="53976"/>
                <a:chOff x="10047817" y="2199216"/>
                <a:chExt cx="66675" cy="53976"/>
              </a:xfrm>
            </p:grpSpPr>
            <p:cxnSp>
              <p:nvCxnSpPr>
                <p:cNvPr id="9674" name="Straight Connector 9673">
                  <a:extLst>
                    <a:ext uri="{FF2B5EF4-FFF2-40B4-BE49-F238E27FC236}">
                      <a16:creationId xmlns:a16="http://schemas.microsoft.com/office/drawing/2014/main" id="{2DE6625A-64F3-E9A3-7E19-97FB1D8DEFF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75" name="Straight Connector 9674">
                  <a:extLst>
                    <a:ext uri="{FF2B5EF4-FFF2-40B4-BE49-F238E27FC236}">
                      <a16:creationId xmlns:a16="http://schemas.microsoft.com/office/drawing/2014/main" id="{F6DDC74D-BF12-FCCD-5744-B0913A0B722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2" name="Group 9301">
                <a:extLst>
                  <a:ext uri="{FF2B5EF4-FFF2-40B4-BE49-F238E27FC236}">
                    <a16:creationId xmlns:a16="http://schemas.microsoft.com/office/drawing/2014/main" id="{16590DED-9F2E-E759-46D6-01857B3DEC93}"/>
                  </a:ext>
                </a:extLst>
              </p:cNvPr>
              <p:cNvGrpSpPr/>
              <p:nvPr/>
            </p:nvGrpSpPr>
            <p:grpSpPr>
              <a:xfrm>
                <a:off x="10006542" y="2164291"/>
                <a:ext cx="66675" cy="53976"/>
                <a:chOff x="10047817" y="2199216"/>
                <a:chExt cx="66675" cy="53976"/>
              </a:xfrm>
            </p:grpSpPr>
            <p:cxnSp>
              <p:nvCxnSpPr>
                <p:cNvPr id="9672" name="Straight Connector 9671">
                  <a:extLst>
                    <a:ext uri="{FF2B5EF4-FFF2-40B4-BE49-F238E27FC236}">
                      <a16:creationId xmlns:a16="http://schemas.microsoft.com/office/drawing/2014/main" id="{ECEE9EA1-5458-77B2-12AF-C29A524D9F43}"/>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73" name="Straight Connector 9672">
                  <a:extLst>
                    <a:ext uri="{FF2B5EF4-FFF2-40B4-BE49-F238E27FC236}">
                      <a16:creationId xmlns:a16="http://schemas.microsoft.com/office/drawing/2014/main" id="{810767F2-AB2F-3290-42D0-E03E406269F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3" name="Group 9302">
                <a:extLst>
                  <a:ext uri="{FF2B5EF4-FFF2-40B4-BE49-F238E27FC236}">
                    <a16:creationId xmlns:a16="http://schemas.microsoft.com/office/drawing/2014/main" id="{617BE99F-D973-ABBE-D6AD-FB5582B72A75}"/>
                  </a:ext>
                </a:extLst>
              </p:cNvPr>
              <p:cNvGrpSpPr/>
              <p:nvPr/>
            </p:nvGrpSpPr>
            <p:grpSpPr>
              <a:xfrm>
                <a:off x="9989609" y="2142066"/>
                <a:ext cx="66675" cy="53976"/>
                <a:chOff x="10047817" y="2199216"/>
                <a:chExt cx="66675" cy="53976"/>
              </a:xfrm>
            </p:grpSpPr>
            <p:cxnSp>
              <p:nvCxnSpPr>
                <p:cNvPr id="9670" name="Straight Connector 9669">
                  <a:extLst>
                    <a:ext uri="{FF2B5EF4-FFF2-40B4-BE49-F238E27FC236}">
                      <a16:creationId xmlns:a16="http://schemas.microsoft.com/office/drawing/2014/main" id="{24E6E528-4EB5-C104-9BEB-8AE2B392AB0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71" name="Straight Connector 9670">
                  <a:extLst>
                    <a:ext uri="{FF2B5EF4-FFF2-40B4-BE49-F238E27FC236}">
                      <a16:creationId xmlns:a16="http://schemas.microsoft.com/office/drawing/2014/main" id="{8BC88237-564F-0554-DD96-6A24B84AF3E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4" name="Group 9303">
                <a:extLst>
                  <a:ext uri="{FF2B5EF4-FFF2-40B4-BE49-F238E27FC236}">
                    <a16:creationId xmlns:a16="http://schemas.microsoft.com/office/drawing/2014/main" id="{4EDEF031-AC1E-EF58-DC1E-9670F947AA7C}"/>
                  </a:ext>
                </a:extLst>
              </p:cNvPr>
              <p:cNvGrpSpPr/>
              <p:nvPr/>
            </p:nvGrpSpPr>
            <p:grpSpPr>
              <a:xfrm>
                <a:off x="9975851" y="2142066"/>
                <a:ext cx="66675" cy="53976"/>
                <a:chOff x="10047817" y="2199216"/>
                <a:chExt cx="66675" cy="53976"/>
              </a:xfrm>
            </p:grpSpPr>
            <p:cxnSp>
              <p:nvCxnSpPr>
                <p:cNvPr id="9668" name="Straight Connector 9667">
                  <a:extLst>
                    <a:ext uri="{FF2B5EF4-FFF2-40B4-BE49-F238E27FC236}">
                      <a16:creationId xmlns:a16="http://schemas.microsoft.com/office/drawing/2014/main" id="{B3B8B1F1-C917-B463-62C5-E649A054946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69" name="Straight Connector 9668">
                  <a:extLst>
                    <a:ext uri="{FF2B5EF4-FFF2-40B4-BE49-F238E27FC236}">
                      <a16:creationId xmlns:a16="http://schemas.microsoft.com/office/drawing/2014/main" id="{2FE7B892-75D1-E07B-E936-94F7D8530B7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5" name="Group 9304">
                <a:extLst>
                  <a:ext uri="{FF2B5EF4-FFF2-40B4-BE49-F238E27FC236}">
                    <a16:creationId xmlns:a16="http://schemas.microsoft.com/office/drawing/2014/main" id="{66FF7C1A-7205-D6F2-D164-B171A6BFCF27}"/>
                  </a:ext>
                </a:extLst>
              </p:cNvPr>
              <p:cNvGrpSpPr/>
              <p:nvPr/>
            </p:nvGrpSpPr>
            <p:grpSpPr>
              <a:xfrm>
                <a:off x="9969501" y="2142066"/>
                <a:ext cx="66675" cy="53976"/>
                <a:chOff x="10047817" y="2199216"/>
                <a:chExt cx="66675" cy="53976"/>
              </a:xfrm>
            </p:grpSpPr>
            <p:cxnSp>
              <p:nvCxnSpPr>
                <p:cNvPr id="9666" name="Straight Connector 9665">
                  <a:extLst>
                    <a:ext uri="{FF2B5EF4-FFF2-40B4-BE49-F238E27FC236}">
                      <a16:creationId xmlns:a16="http://schemas.microsoft.com/office/drawing/2014/main" id="{7DE81E15-E107-D426-B473-C58E973314C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67" name="Straight Connector 9666">
                  <a:extLst>
                    <a:ext uri="{FF2B5EF4-FFF2-40B4-BE49-F238E27FC236}">
                      <a16:creationId xmlns:a16="http://schemas.microsoft.com/office/drawing/2014/main" id="{3F5D2001-0CBC-744C-7F4D-33FDFF5F316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6" name="Group 9305">
                <a:extLst>
                  <a:ext uri="{FF2B5EF4-FFF2-40B4-BE49-F238E27FC236}">
                    <a16:creationId xmlns:a16="http://schemas.microsoft.com/office/drawing/2014/main" id="{07AB2EBD-0CE0-A1E7-7164-01163CFFFC7A}"/>
                  </a:ext>
                </a:extLst>
              </p:cNvPr>
              <p:cNvGrpSpPr/>
              <p:nvPr/>
            </p:nvGrpSpPr>
            <p:grpSpPr>
              <a:xfrm>
                <a:off x="9962093" y="2142066"/>
                <a:ext cx="66675" cy="53976"/>
                <a:chOff x="10047817" y="2199216"/>
                <a:chExt cx="66675" cy="53976"/>
              </a:xfrm>
            </p:grpSpPr>
            <p:cxnSp>
              <p:nvCxnSpPr>
                <p:cNvPr id="9664" name="Straight Connector 9663">
                  <a:extLst>
                    <a:ext uri="{FF2B5EF4-FFF2-40B4-BE49-F238E27FC236}">
                      <a16:creationId xmlns:a16="http://schemas.microsoft.com/office/drawing/2014/main" id="{A5B210A8-C3B6-0655-E0ED-834C1FE81D5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65" name="Straight Connector 9664">
                  <a:extLst>
                    <a:ext uri="{FF2B5EF4-FFF2-40B4-BE49-F238E27FC236}">
                      <a16:creationId xmlns:a16="http://schemas.microsoft.com/office/drawing/2014/main" id="{F3D363C2-41D4-421B-8016-1FB4C2B5714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7" name="Group 9306">
                <a:extLst>
                  <a:ext uri="{FF2B5EF4-FFF2-40B4-BE49-F238E27FC236}">
                    <a16:creationId xmlns:a16="http://schemas.microsoft.com/office/drawing/2014/main" id="{6CAD5762-791C-FFE7-1E83-8867BCA1AA2A}"/>
                  </a:ext>
                </a:extLst>
              </p:cNvPr>
              <p:cNvGrpSpPr/>
              <p:nvPr/>
            </p:nvGrpSpPr>
            <p:grpSpPr>
              <a:xfrm>
                <a:off x="9957860" y="2142066"/>
                <a:ext cx="66675" cy="53976"/>
                <a:chOff x="10047817" y="2199216"/>
                <a:chExt cx="66675" cy="53976"/>
              </a:xfrm>
            </p:grpSpPr>
            <p:cxnSp>
              <p:nvCxnSpPr>
                <p:cNvPr id="9662" name="Straight Connector 9661">
                  <a:extLst>
                    <a:ext uri="{FF2B5EF4-FFF2-40B4-BE49-F238E27FC236}">
                      <a16:creationId xmlns:a16="http://schemas.microsoft.com/office/drawing/2014/main" id="{28F96548-CB6A-F8D3-2350-FAE3C2002A2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63" name="Straight Connector 9662">
                  <a:extLst>
                    <a:ext uri="{FF2B5EF4-FFF2-40B4-BE49-F238E27FC236}">
                      <a16:creationId xmlns:a16="http://schemas.microsoft.com/office/drawing/2014/main" id="{B68F4C6F-F159-F8B8-11B5-A35B5CF0FCE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8" name="Group 9307">
                <a:extLst>
                  <a:ext uri="{FF2B5EF4-FFF2-40B4-BE49-F238E27FC236}">
                    <a16:creationId xmlns:a16="http://schemas.microsoft.com/office/drawing/2014/main" id="{8DF17EE6-54C9-FC3B-41D0-96363C561013}"/>
                  </a:ext>
                </a:extLst>
              </p:cNvPr>
              <p:cNvGrpSpPr/>
              <p:nvPr/>
            </p:nvGrpSpPr>
            <p:grpSpPr>
              <a:xfrm>
                <a:off x="9943043" y="2142066"/>
                <a:ext cx="66675" cy="53976"/>
                <a:chOff x="10047817" y="2199216"/>
                <a:chExt cx="66675" cy="53976"/>
              </a:xfrm>
            </p:grpSpPr>
            <p:cxnSp>
              <p:nvCxnSpPr>
                <p:cNvPr id="9660" name="Straight Connector 9659">
                  <a:extLst>
                    <a:ext uri="{FF2B5EF4-FFF2-40B4-BE49-F238E27FC236}">
                      <a16:creationId xmlns:a16="http://schemas.microsoft.com/office/drawing/2014/main" id="{C90AE68E-B205-E172-B102-0313A891041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61" name="Straight Connector 9660">
                  <a:extLst>
                    <a:ext uri="{FF2B5EF4-FFF2-40B4-BE49-F238E27FC236}">
                      <a16:creationId xmlns:a16="http://schemas.microsoft.com/office/drawing/2014/main" id="{A53C4A64-FF0F-551B-6832-F5A0AC72736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09" name="Group 9308">
                <a:extLst>
                  <a:ext uri="{FF2B5EF4-FFF2-40B4-BE49-F238E27FC236}">
                    <a16:creationId xmlns:a16="http://schemas.microsoft.com/office/drawing/2014/main" id="{BC3BD8F8-8944-41E9-6730-695F75C8ABB9}"/>
                  </a:ext>
                </a:extLst>
              </p:cNvPr>
              <p:cNvGrpSpPr/>
              <p:nvPr/>
            </p:nvGrpSpPr>
            <p:grpSpPr>
              <a:xfrm>
                <a:off x="9940927" y="2124074"/>
                <a:ext cx="66675" cy="53976"/>
                <a:chOff x="10047817" y="2199216"/>
                <a:chExt cx="66675" cy="53976"/>
              </a:xfrm>
            </p:grpSpPr>
            <p:cxnSp>
              <p:nvCxnSpPr>
                <p:cNvPr id="9658" name="Straight Connector 9657">
                  <a:extLst>
                    <a:ext uri="{FF2B5EF4-FFF2-40B4-BE49-F238E27FC236}">
                      <a16:creationId xmlns:a16="http://schemas.microsoft.com/office/drawing/2014/main" id="{8BEC05D5-2A2C-BC28-0F5E-74E8763CB2A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59" name="Straight Connector 9658">
                  <a:extLst>
                    <a:ext uri="{FF2B5EF4-FFF2-40B4-BE49-F238E27FC236}">
                      <a16:creationId xmlns:a16="http://schemas.microsoft.com/office/drawing/2014/main" id="{46367006-EFEA-83C8-53BF-708ACB82A3F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0" name="Group 9309">
                <a:extLst>
                  <a:ext uri="{FF2B5EF4-FFF2-40B4-BE49-F238E27FC236}">
                    <a16:creationId xmlns:a16="http://schemas.microsoft.com/office/drawing/2014/main" id="{A0736205-C9F5-F239-91CB-F05104AFD4F6}"/>
                  </a:ext>
                </a:extLst>
              </p:cNvPr>
              <p:cNvGrpSpPr/>
              <p:nvPr/>
            </p:nvGrpSpPr>
            <p:grpSpPr>
              <a:xfrm>
                <a:off x="9930344" y="2124074"/>
                <a:ext cx="66675" cy="53976"/>
                <a:chOff x="10047817" y="2199216"/>
                <a:chExt cx="66675" cy="53976"/>
              </a:xfrm>
            </p:grpSpPr>
            <p:cxnSp>
              <p:nvCxnSpPr>
                <p:cNvPr id="9656" name="Straight Connector 9655">
                  <a:extLst>
                    <a:ext uri="{FF2B5EF4-FFF2-40B4-BE49-F238E27FC236}">
                      <a16:creationId xmlns:a16="http://schemas.microsoft.com/office/drawing/2014/main" id="{A18180DC-C5CB-E338-1EBA-80C27063BD2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57" name="Straight Connector 9656">
                  <a:extLst>
                    <a:ext uri="{FF2B5EF4-FFF2-40B4-BE49-F238E27FC236}">
                      <a16:creationId xmlns:a16="http://schemas.microsoft.com/office/drawing/2014/main" id="{39798500-FF5C-D77B-0BAB-6F32A5DFD6C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1" name="Group 9310">
                <a:extLst>
                  <a:ext uri="{FF2B5EF4-FFF2-40B4-BE49-F238E27FC236}">
                    <a16:creationId xmlns:a16="http://schemas.microsoft.com/office/drawing/2014/main" id="{EBC01791-FCBF-4C89-E4A8-BE1F194E2516}"/>
                  </a:ext>
                </a:extLst>
              </p:cNvPr>
              <p:cNvGrpSpPr/>
              <p:nvPr/>
            </p:nvGrpSpPr>
            <p:grpSpPr>
              <a:xfrm>
                <a:off x="9916586" y="2124074"/>
                <a:ext cx="66675" cy="53976"/>
                <a:chOff x="10047817" y="2199216"/>
                <a:chExt cx="66675" cy="53976"/>
              </a:xfrm>
            </p:grpSpPr>
            <p:cxnSp>
              <p:nvCxnSpPr>
                <p:cNvPr id="9654" name="Straight Connector 9653">
                  <a:extLst>
                    <a:ext uri="{FF2B5EF4-FFF2-40B4-BE49-F238E27FC236}">
                      <a16:creationId xmlns:a16="http://schemas.microsoft.com/office/drawing/2014/main" id="{80E47852-FFD1-865C-2C5E-868EB75AD9A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55" name="Straight Connector 9654">
                  <a:extLst>
                    <a:ext uri="{FF2B5EF4-FFF2-40B4-BE49-F238E27FC236}">
                      <a16:creationId xmlns:a16="http://schemas.microsoft.com/office/drawing/2014/main" id="{848FDF34-D662-C866-AA94-C47FB4FFD7F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2" name="Group 9311">
                <a:extLst>
                  <a:ext uri="{FF2B5EF4-FFF2-40B4-BE49-F238E27FC236}">
                    <a16:creationId xmlns:a16="http://schemas.microsoft.com/office/drawing/2014/main" id="{15D074C1-8342-7A4B-92C8-6588772BE3C7}"/>
                  </a:ext>
                </a:extLst>
              </p:cNvPr>
              <p:cNvGrpSpPr/>
              <p:nvPr/>
            </p:nvGrpSpPr>
            <p:grpSpPr>
              <a:xfrm>
                <a:off x="9903886" y="2124074"/>
                <a:ext cx="66675" cy="53976"/>
                <a:chOff x="10047817" y="2199216"/>
                <a:chExt cx="66675" cy="53976"/>
              </a:xfrm>
            </p:grpSpPr>
            <p:cxnSp>
              <p:nvCxnSpPr>
                <p:cNvPr id="9652" name="Straight Connector 9651">
                  <a:extLst>
                    <a:ext uri="{FF2B5EF4-FFF2-40B4-BE49-F238E27FC236}">
                      <a16:creationId xmlns:a16="http://schemas.microsoft.com/office/drawing/2014/main" id="{D6F4C358-46B5-D1BA-FDBB-BE033919C78C}"/>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53" name="Straight Connector 9652">
                  <a:extLst>
                    <a:ext uri="{FF2B5EF4-FFF2-40B4-BE49-F238E27FC236}">
                      <a16:creationId xmlns:a16="http://schemas.microsoft.com/office/drawing/2014/main" id="{DFC320B1-96B2-594D-5C66-052AEEE5945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3" name="Group 9312">
                <a:extLst>
                  <a:ext uri="{FF2B5EF4-FFF2-40B4-BE49-F238E27FC236}">
                    <a16:creationId xmlns:a16="http://schemas.microsoft.com/office/drawing/2014/main" id="{D98A4FE2-9868-4A5C-5067-94165BE6A2C1}"/>
                  </a:ext>
                </a:extLst>
              </p:cNvPr>
              <p:cNvGrpSpPr/>
              <p:nvPr/>
            </p:nvGrpSpPr>
            <p:grpSpPr>
              <a:xfrm>
                <a:off x="9895419" y="2124074"/>
                <a:ext cx="66675" cy="53976"/>
                <a:chOff x="10047817" y="2199216"/>
                <a:chExt cx="66675" cy="53976"/>
              </a:xfrm>
            </p:grpSpPr>
            <p:cxnSp>
              <p:nvCxnSpPr>
                <p:cNvPr id="9650" name="Straight Connector 9649">
                  <a:extLst>
                    <a:ext uri="{FF2B5EF4-FFF2-40B4-BE49-F238E27FC236}">
                      <a16:creationId xmlns:a16="http://schemas.microsoft.com/office/drawing/2014/main" id="{A2E771A0-6F6D-D267-AD5D-3B58C98B07E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51" name="Straight Connector 9650">
                  <a:extLst>
                    <a:ext uri="{FF2B5EF4-FFF2-40B4-BE49-F238E27FC236}">
                      <a16:creationId xmlns:a16="http://schemas.microsoft.com/office/drawing/2014/main" id="{2DB115E0-A4B4-96A9-4F5A-84863B3E571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4" name="Group 9313">
                <a:extLst>
                  <a:ext uri="{FF2B5EF4-FFF2-40B4-BE49-F238E27FC236}">
                    <a16:creationId xmlns:a16="http://schemas.microsoft.com/office/drawing/2014/main" id="{A7BD40B8-00B4-A034-F184-9CD505F4FB33}"/>
                  </a:ext>
                </a:extLst>
              </p:cNvPr>
              <p:cNvGrpSpPr/>
              <p:nvPr/>
            </p:nvGrpSpPr>
            <p:grpSpPr>
              <a:xfrm>
                <a:off x="9893303" y="2124074"/>
                <a:ext cx="66675" cy="53976"/>
                <a:chOff x="10047817" y="2199216"/>
                <a:chExt cx="66675" cy="53976"/>
              </a:xfrm>
            </p:grpSpPr>
            <p:cxnSp>
              <p:nvCxnSpPr>
                <p:cNvPr id="9648" name="Straight Connector 9647">
                  <a:extLst>
                    <a:ext uri="{FF2B5EF4-FFF2-40B4-BE49-F238E27FC236}">
                      <a16:creationId xmlns:a16="http://schemas.microsoft.com/office/drawing/2014/main" id="{3CA59402-2472-C8F5-719D-59644F5E834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49" name="Straight Connector 9648">
                  <a:extLst>
                    <a:ext uri="{FF2B5EF4-FFF2-40B4-BE49-F238E27FC236}">
                      <a16:creationId xmlns:a16="http://schemas.microsoft.com/office/drawing/2014/main" id="{3C10BDD5-FAAE-0C30-809C-BD599D86070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5" name="Group 9314">
                <a:extLst>
                  <a:ext uri="{FF2B5EF4-FFF2-40B4-BE49-F238E27FC236}">
                    <a16:creationId xmlns:a16="http://schemas.microsoft.com/office/drawing/2014/main" id="{1AB09B65-D0F9-44D0-0F1B-410F6A702212}"/>
                  </a:ext>
                </a:extLst>
              </p:cNvPr>
              <p:cNvGrpSpPr/>
              <p:nvPr/>
            </p:nvGrpSpPr>
            <p:grpSpPr>
              <a:xfrm>
                <a:off x="9875312" y="2124074"/>
                <a:ext cx="66675" cy="53976"/>
                <a:chOff x="10047817" y="2199216"/>
                <a:chExt cx="66675" cy="53976"/>
              </a:xfrm>
            </p:grpSpPr>
            <p:cxnSp>
              <p:nvCxnSpPr>
                <p:cNvPr id="9646" name="Straight Connector 9645">
                  <a:extLst>
                    <a:ext uri="{FF2B5EF4-FFF2-40B4-BE49-F238E27FC236}">
                      <a16:creationId xmlns:a16="http://schemas.microsoft.com/office/drawing/2014/main" id="{C53973F0-2054-B24E-442B-433C574B4B3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47" name="Straight Connector 9646">
                  <a:extLst>
                    <a:ext uri="{FF2B5EF4-FFF2-40B4-BE49-F238E27FC236}">
                      <a16:creationId xmlns:a16="http://schemas.microsoft.com/office/drawing/2014/main" id="{739A3DFA-EB75-FF69-873F-EFDA9E7C113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6" name="Group 9315">
                <a:extLst>
                  <a:ext uri="{FF2B5EF4-FFF2-40B4-BE49-F238E27FC236}">
                    <a16:creationId xmlns:a16="http://schemas.microsoft.com/office/drawing/2014/main" id="{89D92A22-C8F9-6A02-D8B1-4EDCD419AC16}"/>
                  </a:ext>
                </a:extLst>
              </p:cNvPr>
              <p:cNvGrpSpPr/>
              <p:nvPr/>
            </p:nvGrpSpPr>
            <p:grpSpPr>
              <a:xfrm>
                <a:off x="9872137" y="2124074"/>
                <a:ext cx="66675" cy="53976"/>
                <a:chOff x="10047817" y="2199216"/>
                <a:chExt cx="66675" cy="53976"/>
              </a:xfrm>
            </p:grpSpPr>
            <p:cxnSp>
              <p:nvCxnSpPr>
                <p:cNvPr id="9644" name="Straight Connector 9643">
                  <a:extLst>
                    <a:ext uri="{FF2B5EF4-FFF2-40B4-BE49-F238E27FC236}">
                      <a16:creationId xmlns:a16="http://schemas.microsoft.com/office/drawing/2014/main" id="{983DE969-9B23-5AC0-ADE7-6F29B8A2581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45" name="Straight Connector 9644">
                  <a:extLst>
                    <a:ext uri="{FF2B5EF4-FFF2-40B4-BE49-F238E27FC236}">
                      <a16:creationId xmlns:a16="http://schemas.microsoft.com/office/drawing/2014/main" id="{EE6F55CA-4565-2B25-3BED-6B64599C50F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7" name="Group 9316">
                <a:extLst>
                  <a:ext uri="{FF2B5EF4-FFF2-40B4-BE49-F238E27FC236}">
                    <a16:creationId xmlns:a16="http://schemas.microsoft.com/office/drawing/2014/main" id="{0EC00753-A6FF-E091-43C7-24A6EF22D452}"/>
                  </a:ext>
                </a:extLst>
              </p:cNvPr>
              <p:cNvGrpSpPr/>
              <p:nvPr/>
            </p:nvGrpSpPr>
            <p:grpSpPr>
              <a:xfrm>
                <a:off x="9863670" y="2124074"/>
                <a:ext cx="66675" cy="53976"/>
                <a:chOff x="10047817" y="2199216"/>
                <a:chExt cx="66675" cy="53976"/>
              </a:xfrm>
            </p:grpSpPr>
            <p:cxnSp>
              <p:nvCxnSpPr>
                <p:cNvPr id="9642" name="Straight Connector 9641">
                  <a:extLst>
                    <a:ext uri="{FF2B5EF4-FFF2-40B4-BE49-F238E27FC236}">
                      <a16:creationId xmlns:a16="http://schemas.microsoft.com/office/drawing/2014/main" id="{813EE7D6-4B2C-07DE-421E-C4BEBB6CB8F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43" name="Straight Connector 9642">
                  <a:extLst>
                    <a:ext uri="{FF2B5EF4-FFF2-40B4-BE49-F238E27FC236}">
                      <a16:creationId xmlns:a16="http://schemas.microsoft.com/office/drawing/2014/main" id="{22FF0C09-8CEA-D05F-7437-5F85517CEC3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8" name="Group 9317">
                <a:extLst>
                  <a:ext uri="{FF2B5EF4-FFF2-40B4-BE49-F238E27FC236}">
                    <a16:creationId xmlns:a16="http://schemas.microsoft.com/office/drawing/2014/main" id="{7D139E87-8721-6DEF-F96E-3B8B70C2C42F}"/>
                  </a:ext>
                </a:extLst>
              </p:cNvPr>
              <p:cNvGrpSpPr/>
              <p:nvPr/>
            </p:nvGrpSpPr>
            <p:grpSpPr>
              <a:xfrm>
                <a:off x="9846737" y="2124074"/>
                <a:ext cx="66675" cy="53976"/>
                <a:chOff x="10047817" y="2199216"/>
                <a:chExt cx="66675" cy="53976"/>
              </a:xfrm>
            </p:grpSpPr>
            <p:cxnSp>
              <p:nvCxnSpPr>
                <p:cNvPr id="9640" name="Straight Connector 9639">
                  <a:extLst>
                    <a:ext uri="{FF2B5EF4-FFF2-40B4-BE49-F238E27FC236}">
                      <a16:creationId xmlns:a16="http://schemas.microsoft.com/office/drawing/2014/main" id="{BBF094BC-D69E-2BDD-4798-A4E984EF893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41" name="Straight Connector 9640">
                  <a:extLst>
                    <a:ext uri="{FF2B5EF4-FFF2-40B4-BE49-F238E27FC236}">
                      <a16:creationId xmlns:a16="http://schemas.microsoft.com/office/drawing/2014/main" id="{0D2F1CE5-2C8A-43D1-0252-F3465EAD7BF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19" name="Group 9318">
                <a:extLst>
                  <a:ext uri="{FF2B5EF4-FFF2-40B4-BE49-F238E27FC236}">
                    <a16:creationId xmlns:a16="http://schemas.microsoft.com/office/drawing/2014/main" id="{A0661854-1375-AD2C-4413-37B2F5464FC8}"/>
                  </a:ext>
                </a:extLst>
              </p:cNvPr>
              <p:cNvGrpSpPr/>
              <p:nvPr/>
            </p:nvGrpSpPr>
            <p:grpSpPr>
              <a:xfrm>
                <a:off x="9828745" y="2124074"/>
                <a:ext cx="66675" cy="53976"/>
                <a:chOff x="10047817" y="2199216"/>
                <a:chExt cx="66675" cy="53976"/>
              </a:xfrm>
            </p:grpSpPr>
            <p:cxnSp>
              <p:nvCxnSpPr>
                <p:cNvPr id="9638" name="Straight Connector 9637">
                  <a:extLst>
                    <a:ext uri="{FF2B5EF4-FFF2-40B4-BE49-F238E27FC236}">
                      <a16:creationId xmlns:a16="http://schemas.microsoft.com/office/drawing/2014/main" id="{F890AE23-643E-18EC-39D9-CC1DBCE19D8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39" name="Straight Connector 9638">
                  <a:extLst>
                    <a:ext uri="{FF2B5EF4-FFF2-40B4-BE49-F238E27FC236}">
                      <a16:creationId xmlns:a16="http://schemas.microsoft.com/office/drawing/2014/main" id="{876585A6-B78B-F107-440B-63F967ACC0F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0" name="Group 9319">
                <a:extLst>
                  <a:ext uri="{FF2B5EF4-FFF2-40B4-BE49-F238E27FC236}">
                    <a16:creationId xmlns:a16="http://schemas.microsoft.com/office/drawing/2014/main" id="{AADAD4E5-7125-61D9-690B-964B8C9ABED9}"/>
                  </a:ext>
                </a:extLst>
              </p:cNvPr>
              <p:cNvGrpSpPr/>
              <p:nvPr/>
            </p:nvGrpSpPr>
            <p:grpSpPr>
              <a:xfrm>
                <a:off x="9820279" y="2124074"/>
                <a:ext cx="66675" cy="53976"/>
                <a:chOff x="10047817" y="2199216"/>
                <a:chExt cx="66675" cy="53976"/>
              </a:xfrm>
            </p:grpSpPr>
            <p:cxnSp>
              <p:nvCxnSpPr>
                <p:cNvPr id="9636" name="Straight Connector 9635">
                  <a:extLst>
                    <a:ext uri="{FF2B5EF4-FFF2-40B4-BE49-F238E27FC236}">
                      <a16:creationId xmlns:a16="http://schemas.microsoft.com/office/drawing/2014/main" id="{D0B6D053-AB3B-7B17-D815-5C52AA8D9AF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37" name="Straight Connector 9636">
                  <a:extLst>
                    <a:ext uri="{FF2B5EF4-FFF2-40B4-BE49-F238E27FC236}">
                      <a16:creationId xmlns:a16="http://schemas.microsoft.com/office/drawing/2014/main" id="{5D70C533-8C81-3D48-DF40-228E6FF1510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1" name="Group 9320">
                <a:extLst>
                  <a:ext uri="{FF2B5EF4-FFF2-40B4-BE49-F238E27FC236}">
                    <a16:creationId xmlns:a16="http://schemas.microsoft.com/office/drawing/2014/main" id="{A39F2EC3-E20A-F571-0FE7-BB9FD46E39A5}"/>
                  </a:ext>
                </a:extLst>
              </p:cNvPr>
              <p:cNvGrpSpPr/>
              <p:nvPr/>
            </p:nvGrpSpPr>
            <p:grpSpPr>
              <a:xfrm>
                <a:off x="9817104" y="2124074"/>
                <a:ext cx="66675" cy="53976"/>
                <a:chOff x="10047817" y="2199216"/>
                <a:chExt cx="66675" cy="53976"/>
              </a:xfrm>
            </p:grpSpPr>
            <p:cxnSp>
              <p:nvCxnSpPr>
                <p:cNvPr id="9634" name="Straight Connector 9633">
                  <a:extLst>
                    <a:ext uri="{FF2B5EF4-FFF2-40B4-BE49-F238E27FC236}">
                      <a16:creationId xmlns:a16="http://schemas.microsoft.com/office/drawing/2014/main" id="{042DB17D-B47F-7F7B-30FB-E6D6D8398C7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35" name="Straight Connector 9634">
                  <a:extLst>
                    <a:ext uri="{FF2B5EF4-FFF2-40B4-BE49-F238E27FC236}">
                      <a16:creationId xmlns:a16="http://schemas.microsoft.com/office/drawing/2014/main" id="{4E8C4759-C98C-360D-7968-DA3BF53AD13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2" name="Group 9321">
                <a:extLst>
                  <a:ext uri="{FF2B5EF4-FFF2-40B4-BE49-F238E27FC236}">
                    <a16:creationId xmlns:a16="http://schemas.microsoft.com/office/drawing/2014/main" id="{035CAE71-E71A-0247-6F25-2249E2F1D42F}"/>
                  </a:ext>
                </a:extLst>
              </p:cNvPr>
              <p:cNvGrpSpPr/>
              <p:nvPr/>
            </p:nvGrpSpPr>
            <p:grpSpPr>
              <a:xfrm>
                <a:off x="9776888" y="2124074"/>
                <a:ext cx="66675" cy="53976"/>
                <a:chOff x="10047817" y="2199216"/>
                <a:chExt cx="66675" cy="53976"/>
              </a:xfrm>
            </p:grpSpPr>
            <p:cxnSp>
              <p:nvCxnSpPr>
                <p:cNvPr id="9632" name="Straight Connector 9631">
                  <a:extLst>
                    <a:ext uri="{FF2B5EF4-FFF2-40B4-BE49-F238E27FC236}">
                      <a16:creationId xmlns:a16="http://schemas.microsoft.com/office/drawing/2014/main" id="{778FAEEA-26A1-D078-5482-D2FD2CCB80F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33" name="Straight Connector 9632">
                  <a:extLst>
                    <a:ext uri="{FF2B5EF4-FFF2-40B4-BE49-F238E27FC236}">
                      <a16:creationId xmlns:a16="http://schemas.microsoft.com/office/drawing/2014/main" id="{14998A5F-F86D-49D6-25E8-2CD3471FC0A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3" name="Group 9322">
                <a:extLst>
                  <a:ext uri="{FF2B5EF4-FFF2-40B4-BE49-F238E27FC236}">
                    <a16:creationId xmlns:a16="http://schemas.microsoft.com/office/drawing/2014/main" id="{C2DB9D08-F68E-2430-3D48-0DAA736CC173}"/>
                  </a:ext>
                </a:extLst>
              </p:cNvPr>
              <p:cNvGrpSpPr/>
              <p:nvPr/>
            </p:nvGrpSpPr>
            <p:grpSpPr>
              <a:xfrm>
                <a:off x="9749371" y="2124074"/>
                <a:ext cx="66675" cy="53976"/>
                <a:chOff x="10047817" y="2199216"/>
                <a:chExt cx="66675" cy="53976"/>
              </a:xfrm>
            </p:grpSpPr>
            <p:cxnSp>
              <p:nvCxnSpPr>
                <p:cNvPr id="9630" name="Straight Connector 9629">
                  <a:extLst>
                    <a:ext uri="{FF2B5EF4-FFF2-40B4-BE49-F238E27FC236}">
                      <a16:creationId xmlns:a16="http://schemas.microsoft.com/office/drawing/2014/main" id="{CB44B55D-E92D-9483-CEA8-FBF1E700994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31" name="Straight Connector 9630">
                  <a:extLst>
                    <a:ext uri="{FF2B5EF4-FFF2-40B4-BE49-F238E27FC236}">
                      <a16:creationId xmlns:a16="http://schemas.microsoft.com/office/drawing/2014/main" id="{12F04BEB-1768-C1E4-6BA0-63F6934DE6F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4" name="Group 9323">
                <a:extLst>
                  <a:ext uri="{FF2B5EF4-FFF2-40B4-BE49-F238E27FC236}">
                    <a16:creationId xmlns:a16="http://schemas.microsoft.com/office/drawing/2014/main" id="{5339D86C-DC8D-829E-8DDE-CB909C093C9E}"/>
                  </a:ext>
                </a:extLst>
              </p:cNvPr>
              <p:cNvGrpSpPr/>
              <p:nvPr/>
            </p:nvGrpSpPr>
            <p:grpSpPr>
              <a:xfrm>
                <a:off x="9734554" y="2124074"/>
                <a:ext cx="66675" cy="53976"/>
                <a:chOff x="10047817" y="2199216"/>
                <a:chExt cx="66675" cy="53976"/>
              </a:xfrm>
            </p:grpSpPr>
            <p:cxnSp>
              <p:nvCxnSpPr>
                <p:cNvPr id="9628" name="Straight Connector 9627">
                  <a:extLst>
                    <a:ext uri="{FF2B5EF4-FFF2-40B4-BE49-F238E27FC236}">
                      <a16:creationId xmlns:a16="http://schemas.microsoft.com/office/drawing/2014/main" id="{3BAB3D6C-C4D6-8168-C58E-48B6617F566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29" name="Straight Connector 9628">
                  <a:extLst>
                    <a:ext uri="{FF2B5EF4-FFF2-40B4-BE49-F238E27FC236}">
                      <a16:creationId xmlns:a16="http://schemas.microsoft.com/office/drawing/2014/main" id="{2CC6AA29-5D28-A372-26B7-10D867B48BC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5" name="Group 9324">
                <a:extLst>
                  <a:ext uri="{FF2B5EF4-FFF2-40B4-BE49-F238E27FC236}">
                    <a16:creationId xmlns:a16="http://schemas.microsoft.com/office/drawing/2014/main" id="{A208E599-2EA8-798C-9C93-A65D682E23B2}"/>
                  </a:ext>
                </a:extLst>
              </p:cNvPr>
              <p:cNvGrpSpPr/>
              <p:nvPr/>
            </p:nvGrpSpPr>
            <p:grpSpPr>
              <a:xfrm>
                <a:off x="9712329" y="2124074"/>
                <a:ext cx="66675" cy="53976"/>
                <a:chOff x="10047817" y="2199216"/>
                <a:chExt cx="66675" cy="53976"/>
              </a:xfrm>
            </p:grpSpPr>
            <p:cxnSp>
              <p:nvCxnSpPr>
                <p:cNvPr id="9626" name="Straight Connector 9625">
                  <a:extLst>
                    <a:ext uri="{FF2B5EF4-FFF2-40B4-BE49-F238E27FC236}">
                      <a16:creationId xmlns:a16="http://schemas.microsoft.com/office/drawing/2014/main" id="{14E8B187-E6E2-2301-7011-EAB4D6BE2B3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27" name="Straight Connector 9626">
                  <a:extLst>
                    <a:ext uri="{FF2B5EF4-FFF2-40B4-BE49-F238E27FC236}">
                      <a16:creationId xmlns:a16="http://schemas.microsoft.com/office/drawing/2014/main" id="{F931E664-464C-6B74-10FD-F9B14381A05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6" name="Group 9325">
                <a:extLst>
                  <a:ext uri="{FF2B5EF4-FFF2-40B4-BE49-F238E27FC236}">
                    <a16:creationId xmlns:a16="http://schemas.microsoft.com/office/drawing/2014/main" id="{6E66A101-02E0-FFFE-CF93-F18C6B66CC35}"/>
                  </a:ext>
                </a:extLst>
              </p:cNvPr>
              <p:cNvGrpSpPr/>
              <p:nvPr/>
            </p:nvGrpSpPr>
            <p:grpSpPr>
              <a:xfrm>
                <a:off x="9704920" y="2124074"/>
                <a:ext cx="66675" cy="53976"/>
                <a:chOff x="10047817" y="2199216"/>
                <a:chExt cx="66675" cy="53976"/>
              </a:xfrm>
            </p:grpSpPr>
            <p:cxnSp>
              <p:nvCxnSpPr>
                <p:cNvPr id="9624" name="Straight Connector 9623">
                  <a:extLst>
                    <a:ext uri="{FF2B5EF4-FFF2-40B4-BE49-F238E27FC236}">
                      <a16:creationId xmlns:a16="http://schemas.microsoft.com/office/drawing/2014/main" id="{0F76D3EB-82A3-FB7B-930B-961CBA29655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25" name="Straight Connector 9624">
                  <a:extLst>
                    <a:ext uri="{FF2B5EF4-FFF2-40B4-BE49-F238E27FC236}">
                      <a16:creationId xmlns:a16="http://schemas.microsoft.com/office/drawing/2014/main" id="{ED5D0732-4D95-1B35-F832-6740614EEA5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7" name="Group 9326">
                <a:extLst>
                  <a:ext uri="{FF2B5EF4-FFF2-40B4-BE49-F238E27FC236}">
                    <a16:creationId xmlns:a16="http://schemas.microsoft.com/office/drawing/2014/main" id="{7AAAE70C-76CE-88D7-B4F1-417DCEDF8196}"/>
                  </a:ext>
                </a:extLst>
              </p:cNvPr>
              <p:cNvGrpSpPr/>
              <p:nvPr/>
            </p:nvGrpSpPr>
            <p:grpSpPr>
              <a:xfrm>
                <a:off x="9679520" y="2113491"/>
                <a:ext cx="66675" cy="53976"/>
                <a:chOff x="10047817" y="2199216"/>
                <a:chExt cx="66675" cy="53976"/>
              </a:xfrm>
            </p:grpSpPr>
            <p:cxnSp>
              <p:nvCxnSpPr>
                <p:cNvPr id="9622" name="Straight Connector 9621">
                  <a:extLst>
                    <a:ext uri="{FF2B5EF4-FFF2-40B4-BE49-F238E27FC236}">
                      <a16:creationId xmlns:a16="http://schemas.microsoft.com/office/drawing/2014/main" id="{40FD9A00-4B59-4199-AB3F-2F679428160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23" name="Straight Connector 9622">
                  <a:extLst>
                    <a:ext uri="{FF2B5EF4-FFF2-40B4-BE49-F238E27FC236}">
                      <a16:creationId xmlns:a16="http://schemas.microsoft.com/office/drawing/2014/main" id="{1446BCB9-9A61-F746-167B-1250E6A90B0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8" name="Group 9327">
                <a:extLst>
                  <a:ext uri="{FF2B5EF4-FFF2-40B4-BE49-F238E27FC236}">
                    <a16:creationId xmlns:a16="http://schemas.microsoft.com/office/drawing/2014/main" id="{542A0A1E-9A68-EC6A-BA96-7F52B1A1DC77}"/>
                  </a:ext>
                </a:extLst>
              </p:cNvPr>
              <p:cNvGrpSpPr/>
              <p:nvPr/>
            </p:nvGrpSpPr>
            <p:grpSpPr>
              <a:xfrm>
                <a:off x="9675286" y="2113491"/>
                <a:ext cx="66675" cy="53976"/>
                <a:chOff x="10047817" y="2199216"/>
                <a:chExt cx="66675" cy="53976"/>
              </a:xfrm>
            </p:grpSpPr>
            <p:cxnSp>
              <p:nvCxnSpPr>
                <p:cNvPr id="9620" name="Straight Connector 9619">
                  <a:extLst>
                    <a:ext uri="{FF2B5EF4-FFF2-40B4-BE49-F238E27FC236}">
                      <a16:creationId xmlns:a16="http://schemas.microsoft.com/office/drawing/2014/main" id="{E033A0A1-1770-58DB-36BD-38247EB9187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21" name="Straight Connector 9620">
                  <a:extLst>
                    <a:ext uri="{FF2B5EF4-FFF2-40B4-BE49-F238E27FC236}">
                      <a16:creationId xmlns:a16="http://schemas.microsoft.com/office/drawing/2014/main" id="{C12DA766-3097-9405-7C0F-42C90AA02A2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29" name="Group 9328">
                <a:extLst>
                  <a:ext uri="{FF2B5EF4-FFF2-40B4-BE49-F238E27FC236}">
                    <a16:creationId xmlns:a16="http://schemas.microsoft.com/office/drawing/2014/main" id="{9DFBAB60-CBF3-B14F-F88F-F1DFD010CE4E}"/>
                  </a:ext>
                </a:extLst>
              </p:cNvPr>
              <p:cNvGrpSpPr/>
              <p:nvPr/>
            </p:nvGrpSpPr>
            <p:grpSpPr>
              <a:xfrm>
                <a:off x="9642478" y="2113491"/>
                <a:ext cx="66675" cy="53976"/>
                <a:chOff x="10047817" y="2199216"/>
                <a:chExt cx="66675" cy="53976"/>
              </a:xfrm>
            </p:grpSpPr>
            <p:cxnSp>
              <p:nvCxnSpPr>
                <p:cNvPr id="9618" name="Straight Connector 9617">
                  <a:extLst>
                    <a:ext uri="{FF2B5EF4-FFF2-40B4-BE49-F238E27FC236}">
                      <a16:creationId xmlns:a16="http://schemas.microsoft.com/office/drawing/2014/main" id="{CBBE4AAA-FFA1-2650-5AF2-4F67FBC3FB0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19" name="Straight Connector 9618">
                  <a:extLst>
                    <a:ext uri="{FF2B5EF4-FFF2-40B4-BE49-F238E27FC236}">
                      <a16:creationId xmlns:a16="http://schemas.microsoft.com/office/drawing/2014/main" id="{84EE3557-EC01-F1F3-9D9F-27921456FC8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0" name="Group 9329">
                <a:extLst>
                  <a:ext uri="{FF2B5EF4-FFF2-40B4-BE49-F238E27FC236}">
                    <a16:creationId xmlns:a16="http://schemas.microsoft.com/office/drawing/2014/main" id="{65B2C6AF-579B-6238-69D9-A6735774B23E}"/>
                  </a:ext>
                </a:extLst>
              </p:cNvPr>
              <p:cNvGrpSpPr/>
              <p:nvPr/>
            </p:nvGrpSpPr>
            <p:grpSpPr>
              <a:xfrm>
                <a:off x="9635069" y="2113491"/>
                <a:ext cx="66675" cy="53976"/>
                <a:chOff x="10047817" y="2199216"/>
                <a:chExt cx="66675" cy="53976"/>
              </a:xfrm>
            </p:grpSpPr>
            <p:cxnSp>
              <p:nvCxnSpPr>
                <p:cNvPr id="9616" name="Straight Connector 9615">
                  <a:extLst>
                    <a:ext uri="{FF2B5EF4-FFF2-40B4-BE49-F238E27FC236}">
                      <a16:creationId xmlns:a16="http://schemas.microsoft.com/office/drawing/2014/main" id="{33E5A840-BBB9-3261-C6D6-1740A5B15F5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17" name="Straight Connector 9616">
                  <a:extLst>
                    <a:ext uri="{FF2B5EF4-FFF2-40B4-BE49-F238E27FC236}">
                      <a16:creationId xmlns:a16="http://schemas.microsoft.com/office/drawing/2014/main" id="{801AFA16-9D8A-FDE5-EDF5-0E8BE2DFB6D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1" name="Group 9330">
                <a:extLst>
                  <a:ext uri="{FF2B5EF4-FFF2-40B4-BE49-F238E27FC236}">
                    <a16:creationId xmlns:a16="http://schemas.microsoft.com/office/drawing/2014/main" id="{943C16EE-A8A0-7AD6-F9D6-E9FD926668DB}"/>
                  </a:ext>
                </a:extLst>
              </p:cNvPr>
              <p:cNvGrpSpPr/>
              <p:nvPr/>
            </p:nvGrpSpPr>
            <p:grpSpPr>
              <a:xfrm>
                <a:off x="9632953" y="2113491"/>
                <a:ext cx="66675" cy="53976"/>
                <a:chOff x="10047817" y="2199216"/>
                <a:chExt cx="66675" cy="53976"/>
              </a:xfrm>
            </p:grpSpPr>
            <p:cxnSp>
              <p:nvCxnSpPr>
                <p:cNvPr id="9614" name="Straight Connector 9613">
                  <a:extLst>
                    <a:ext uri="{FF2B5EF4-FFF2-40B4-BE49-F238E27FC236}">
                      <a16:creationId xmlns:a16="http://schemas.microsoft.com/office/drawing/2014/main" id="{DD460794-54A5-F741-987C-BBB93DCA8B7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15" name="Straight Connector 9614">
                  <a:extLst>
                    <a:ext uri="{FF2B5EF4-FFF2-40B4-BE49-F238E27FC236}">
                      <a16:creationId xmlns:a16="http://schemas.microsoft.com/office/drawing/2014/main" id="{D495E8FB-F3C1-D618-7D5A-A1F7FECC583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2" name="Group 9331">
                <a:extLst>
                  <a:ext uri="{FF2B5EF4-FFF2-40B4-BE49-F238E27FC236}">
                    <a16:creationId xmlns:a16="http://schemas.microsoft.com/office/drawing/2014/main" id="{B1A520F7-6AA3-A7BF-E46B-5329CE0FC95B}"/>
                  </a:ext>
                </a:extLst>
              </p:cNvPr>
              <p:cNvGrpSpPr/>
              <p:nvPr/>
            </p:nvGrpSpPr>
            <p:grpSpPr>
              <a:xfrm>
                <a:off x="9600145" y="2113491"/>
                <a:ext cx="66675" cy="53976"/>
                <a:chOff x="10047817" y="2199216"/>
                <a:chExt cx="66675" cy="53976"/>
              </a:xfrm>
            </p:grpSpPr>
            <p:cxnSp>
              <p:nvCxnSpPr>
                <p:cNvPr id="9612" name="Straight Connector 9611">
                  <a:extLst>
                    <a:ext uri="{FF2B5EF4-FFF2-40B4-BE49-F238E27FC236}">
                      <a16:creationId xmlns:a16="http://schemas.microsoft.com/office/drawing/2014/main" id="{8DE4630B-4C46-6F87-BC80-D95B80AD371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13" name="Straight Connector 9612">
                  <a:extLst>
                    <a:ext uri="{FF2B5EF4-FFF2-40B4-BE49-F238E27FC236}">
                      <a16:creationId xmlns:a16="http://schemas.microsoft.com/office/drawing/2014/main" id="{1FA6D77B-AF27-AD42-0A3F-681FAB62EF0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3" name="Group 9332">
                <a:extLst>
                  <a:ext uri="{FF2B5EF4-FFF2-40B4-BE49-F238E27FC236}">
                    <a16:creationId xmlns:a16="http://schemas.microsoft.com/office/drawing/2014/main" id="{9CC39651-D90C-FFD1-9C5E-0ECFB666695A}"/>
                  </a:ext>
                </a:extLst>
              </p:cNvPr>
              <p:cNvGrpSpPr/>
              <p:nvPr/>
            </p:nvGrpSpPr>
            <p:grpSpPr>
              <a:xfrm>
                <a:off x="9596970" y="2113491"/>
                <a:ext cx="66675" cy="53976"/>
                <a:chOff x="10047817" y="2199216"/>
                <a:chExt cx="66675" cy="53976"/>
              </a:xfrm>
            </p:grpSpPr>
            <p:cxnSp>
              <p:nvCxnSpPr>
                <p:cNvPr id="9610" name="Straight Connector 9609">
                  <a:extLst>
                    <a:ext uri="{FF2B5EF4-FFF2-40B4-BE49-F238E27FC236}">
                      <a16:creationId xmlns:a16="http://schemas.microsoft.com/office/drawing/2014/main" id="{C7BEFB9D-BF6A-BB5A-EFC5-FF55C1C53D4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11" name="Straight Connector 9610">
                  <a:extLst>
                    <a:ext uri="{FF2B5EF4-FFF2-40B4-BE49-F238E27FC236}">
                      <a16:creationId xmlns:a16="http://schemas.microsoft.com/office/drawing/2014/main" id="{F3C3E102-7A91-8E7E-1B17-2714116542B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4" name="Group 9333">
                <a:extLst>
                  <a:ext uri="{FF2B5EF4-FFF2-40B4-BE49-F238E27FC236}">
                    <a16:creationId xmlns:a16="http://schemas.microsoft.com/office/drawing/2014/main" id="{9136B53A-B0A5-263F-C7CE-D996E398DDFF}"/>
                  </a:ext>
                </a:extLst>
              </p:cNvPr>
              <p:cNvGrpSpPr/>
              <p:nvPr/>
            </p:nvGrpSpPr>
            <p:grpSpPr>
              <a:xfrm>
                <a:off x="9580037" y="2113491"/>
                <a:ext cx="66675" cy="53976"/>
                <a:chOff x="10047817" y="2199216"/>
                <a:chExt cx="66675" cy="53976"/>
              </a:xfrm>
            </p:grpSpPr>
            <p:cxnSp>
              <p:nvCxnSpPr>
                <p:cNvPr id="9608" name="Straight Connector 9607">
                  <a:extLst>
                    <a:ext uri="{FF2B5EF4-FFF2-40B4-BE49-F238E27FC236}">
                      <a16:creationId xmlns:a16="http://schemas.microsoft.com/office/drawing/2014/main" id="{DCE36C15-933A-1BEA-B6BC-5C293A21FA7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09" name="Straight Connector 9608">
                  <a:extLst>
                    <a:ext uri="{FF2B5EF4-FFF2-40B4-BE49-F238E27FC236}">
                      <a16:creationId xmlns:a16="http://schemas.microsoft.com/office/drawing/2014/main" id="{775FE329-9570-5974-F5BE-3854BF383E7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5" name="Group 9334">
                <a:extLst>
                  <a:ext uri="{FF2B5EF4-FFF2-40B4-BE49-F238E27FC236}">
                    <a16:creationId xmlns:a16="http://schemas.microsoft.com/office/drawing/2014/main" id="{8433C0AD-EAEB-B156-FDA9-C877DA189C44}"/>
                  </a:ext>
                </a:extLst>
              </p:cNvPr>
              <p:cNvGrpSpPr/>
              <p:nvPr/>
            </p:nvGrpSpPr>
            <p:grpSpPr>
              <a:xfrm>
                <a:off x="9565220" y="2113491"/>
                <a:ext cx="66675" cy="53976"/>
                <a:chOff x="10047817" y="2199216"/>
                <a:chExt cx="66675" cy="53976"/>
              </a:xfrm>
            </p:grpSpPr>
            <p:cxnSp>
              <p:nvCxnSpPr>
                <p:cNvPr id="9606" name="Straight Connector 9605">
                  <a:extLst>
                    <a:ext uri="{FF2B5EF4-FFF2-40B4-BE49-F238E27FC236}">
                      <a16:creationId xmlns:a16="http://schemas.microsoft.com/office/drawing/2014/main" id="{248357C2-02EA-E9D1-372D-093278CD190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07" name="Straight Connector 9606">
                  <a:extLst>
                    <a:ext uri="{FF2B5EF4-FFF2-40B4-BE49-F238E27FC236}">
                      <a16:creationId xmlns:a16="http://schemas.microsoft.com/office/drawing/2014/main" id="{6CF2D252-4F9F-7F7C-40BF-10CD8729568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6" name="Group 9335">
                <a:extLst>
                  <a:ext uri="{FF2B5EF4-FFF2-40B4-BE49-F238E27FC236}">
                    <a16:creationId xmlns:a16="http://schemas.microsoft.com/office/drawing/2014/main" id="{3FC8E554-C74C-9EDB-41E2-C18043F93E26}"/>
                  </a:ext>
                </a:extLst>
              </p:cNvPr>
              <p:cNvGrpSpPr/>
              <p:nvPr/>
            </p:nvGrpSpPr>
            <p:grpSpPr>
              <a:xfrm>
                <a:off x="9552520" y="2113491"/>
                <a:ext cx="66675" cy="53976"/>
                <a:chOff x="10047817" y="2199216"/>
                <a:chExt cx="66675" cy="53976"/>
              </a:xfrm>
            </p:grpSpPr>
            <p:cxnSp>
              <p:nvCxnSpPr>
                <p:cNvPr id="9604" name="Straight Connector 9603">
                  <a:extLst>
                    <a:ext uri="{FF2B5EF4-FFF2-40B4-BE49-F238E27FC236}">
                      <a16:creationId xmlns:a16="http://schemas.microsoft.com/office/drawing/2014/main" id="{6AD5EAD1-D946-370F-A12A-9C87846BCC6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05" name="Straight Connector 9604">
                  <a:extLst>
                    <a:ext uri="{FF2B5EF4-FFF2-40B4-BE49-F238E27FC236}">
                      <a16:creationId xmlns:a16="http://schemas.microsoft.com/office/drawing/2014/main" id="{0E15C949-B6B1-8323-DB00-BA7B62A2EEE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7" name="Group 9336">
                <a:extLst>
                  <a:ext uri="{FF2B5EF4-FFF2-40B4-BE49-F238E27FC236}">
                    <a16:creationId xmlns:a16="http://schemas.microsoft.com/office/drawing/2014/main" id="{BE6BCC68-4936-E6EB-4EFB-AD8EE01A2E30}"/>
                  </a:ext>
                </a:extLst>
              </p:cNvPr>
              <p:cNvGrpSpPr/>
              <p:nvPr/>
            </p:nvGrpSpPr>
            <p:grpSpPr>
              <a:xfrm>
                <a:off x="9547228" y="2113491"/>
                <a:ext cx="66675" cy="53976"/>
                <a:chOff x="10047817" y="2199216"/>
                <a:chExt cx="66675" cy="53976"/>
              </a:xfrm>
            </p:grpSpPr>
            <p:cxnSp>
              <p:nvCxnSpPr>
                <p:cNvPr id="9602" name="Straight Connector 9601">
                  <a:extLst>
                    <a:ext uri="{FF2B5EF4-FFF2-40B4-BE49-F238E27FC236}">
                      <a16:creationId xmlns:a16="http://schemas.microsoft.com/office/drawing/2014/main" id="{80DAEA63-F039-62D0-33BE-F18550BCCCA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03" name="Straight Connector 9602">
                  <a:extLst>
                    <a:ext uri="{FF2B5EF4-FFF2-40B4-BE49-F238E27FC236}">
                      <a16:creationId xmlns:a16="http://schemas.microsoft.com/office/drawing/2014/main" id="{E88FC2DD-AB33-6A24-4A16-4C111B19119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8" name="Group 9337">
                <a:extLst>
                  <a:ext uri="{FF2B5EF4-FFF2-40B4-BE49-F238E27FC236}">
                    <a16:creationId xmlns:a16="http://schemas.microsoft.com/office/drawing/2014/main" id="{18954F95-238A-BD12-D14B-BC852D60CE4E}"/>
                  </a:ext>
                </a:extLst>
              </p:cNvPr>
              <p:cNvGrpSpPr/>
              <p:nvPr/>
            </p:nvGrpSpPr>
            <p:grpSpPr>
              <a:xfrm>
                <a:off x="9541936" y="2113491"/>
                <a:ext cx="66675" cy="53976"/>
                <a:chOff x="10047817" y="2199216"/>
                <a:chExt cx="66675" cy="53976"/>
              </a:xfrm>
            </p:grpSpPr>
            <p:cxnSp>
              <p:nvCxnSpPr>
                <p:cNvPr id="9600" name="Straight Connector 9599">
                  <a:extLst>
                    <a:ext uri="{FF2B5EF4-FFF2-40B4-BE49-F238E27FC236}">
                      <a16:creationId xmlns:a16="http://schemas.microsoft.com/office/drawing/2014/main" id="{199A3B3B-DB34-698E-8C74-48BD8640191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601" name="Straight Connector 9600">
                  <a:extLst>
                    <a:ext uri="{FF2B5EF4-FFF2-40B4-BE49-F238E27FC236}">
                      <a16:creationId xmlns:a16="http://schemas.microsoft.com/office/drawing/2014/main" id="{D799E5F4-6B8B-5257-5B1E-F025358DD08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39" name="Group 9338">
                <a:extLst>
                  <a:ext uri="{FF2B5EF4-FFF2-40B4-BE49-F238E27FC236}">
                    <a16:creationId xmlns:a16="http://schemas.microsoft.com/office/drawing/2014/main" id="{FF79CC1B-7B9E-0C2C-4818-B4F1534AB3DF}"/>
                  </a:ext>
                </a:extLst>
              </p:cNvPr>
              <p:cNvGrpSpPr/>
              <p:nvPr/>
            </p:nvGrpSpPr>
            <p:grpSpPr>
              <a:xfrm>
                <a:off x="9538761" y="2113491"/>
                <a:ext cx="66675" cy="53976"/>
                <a:chOff x="10047817" y="2199216"/>
                <a:chExt cx="66675" cy="53976"/>
              </a:xfrm>
            </p:grpSpPr>
            <p:cxnSp>
              <p:nvCxnSpPr>
                <p:cNvPr id="9598" name="Straight Connector 9597">
                  <a:extLst>
                    <a:ext uri="{FF2B5EF4-FFF2-40B4-BE49-F238E27FC236}">
                      <a16:creationId xmlns:a16="http://schemas.microsoft.com/office/drawing/2014/main" id="{48EB780F-9104-D756-AEE0-CD64D06B4B4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99" name="Straight Connector 9598">
                  <a:extLst>
                    <a:ext uri="{FF2B5EF4-FFF2-40B4-BE49-F238E27FC236}">
                      <a16:creationId xmlns:a16="http://schemas.microsoft.com/office/drawing/2014/main" id="{18C2BCB4-AED4-9481-C678-66447B3581D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0" name="Group 9339">
                <a:extLst>
                  <a:ext uri="{FF2B5EF4-FFF2-40B4-BE49-F238E27FC236}">
                    <a16:creationId xmlns:a16="http://schemas.microsoft.com/office/drawing/2014/main" id="{8ADC8C7C-90DF-F4EF-C735-B971752E700B}"/>
                  </a:ext>
                </a:extLst>
              </p:cNvPr>
              <p:cNvGrpSpPr/>
              <p:nvPr/>
            </p:nvGrpSpPr>
            <p:grpSpPr>
              <a:xfrm>
                <a:off x="9532411" y="2113491"/>
                <a:ext cx="66675" cy="53976"/>
                <a:chOff x="10047817" y="2199216"/>
                <a:chExt cx="66675" cy="53976"/>
              </a:xfrm>
            </p:grpSpPr>
            <p:cxnSp>
              <p:nvCxnSpPr>
                <p:cNvPr id="9596" name="Straight Connector 9595">
                  <a:extLst>
                    <a:ext uri="{FF2B5EF4-FFF2-40B4-BE49-F238E27FC236}">
                      <a16:creationId xmlns:a16="http://schemas.microsoft.com/office/drawing/2014/main" id="{69DCF2D8-46EF-537C-31F0-AD5CD34B190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97" name="Straight Connector 9596">
                  <a:extLst>
                    <a:ext uri="{FF2B5EF4-FFF2-40B4-BE49-F238E27FC236}">
                      <a16:creationId xmlns:a16="http://schemas.microsoft.com/office/drawing/2014/main" id="{F6E2D636-626F-2834-70CB-A05FF629CD0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1" name="Group 9340">
                <a:extLst>
                  <a:ext uri="{FF2B5EF4-FFF2-40B4-BE49-F238E27FC236}">
                    <a16:creationId xmlns:a16="http://schemas.microsoft.com/office/drawing/2014/main" id="{A18C57A6-E372-BE75-CEC9-D393CD9AE995}"/>
                  </a:ext>
                </a:extLst>
              </p:cNvPr>
              <p:cNvGrpSpPr/>
              <p:nvPr/>
            </p:nvGrpSpPr>
            <p:grpSpPr>
              <a:xfrm>
                <a:off x="9520769" y="2113491"/>
                <a:ext cx="66675" cy="53976"/>
                <a:chOff x="10047817" y="2199216"/>
                <a:chExt cx="66675" cy="53976"/>
              </a:xfrm>
            </p:grpSpPr>
            <p:cxnSp>
              <p:nvCxnSpPr>
                <p:cNvPr id="9594" name="Straight Connector 9593">
                  <a:extLst>
                    <a:ext uri="{FF2B5EF4-FFF2-40B4-BE49-F238E27FC236}">
                      <a16:creationId xmlns:a16="http://schemas.microsoft.com/office/drawing/2014/main" id="{A5DC1F03-9969-97BA-C929-02CAB0D1716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95" name="Straight Connector 9594">
                  <a:extLst>
                    <a:ext uri="{FF2B5EF4-FFF2-40B4-BE49-F238E27FC236}">
                      <a16:creationId xmlns:a16="http://schemas.microsoft.com/office/drawing/2014/main" id="{F07231C0-591E-3473-0A63-35B5BDCC1D5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2" name="Group 9341">
                <a:extLst>
                  <a:ext uri="{FF2B5EF4-FFF2-40B4-BE49-F238E27FC236}">
                    <a16:creationId xmlns:a16="http://schemas.microsoft.com/office/drawing/2014/main" id="{3282B19F-0ED8-1302-2964-63A82713FF44}"/>
                  </a:ext>
                </a:extLst>
              </p:cNvPr>
              <p:cNvGrpSpPr/>
              <p:nvPr/>
            </p:nvGrpSpPr>
            <p:grpSpPr>
              <a:xfrm>
                <a:off x="9522886" y="2101850"/>
                <a:ext cx="66675" cy="53976"/>
                <a:chOff x="10047817" y="2199216"/>
                <a:chExt cx="66675" cy="53976"/>
              </a:xfrm>
            </p:grpSpPr>
            <p:cxnSp>
              <p:nvCxnSpPr>
                <p:cNvPr id="9592" name="Straight Connector 9591">
                  <a:extLst>
                    <a:ext uri="{FF2B5EF4-FFF2-40B4-BE49-F238E27FC236}">
                      <a16:creationId xmlns:a16="http://schemas.microsoft.com/office/drawing/2014/main" id="{AFC54635-5C2D-0883-175C-72300D885BB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93" name="Straight Connector 9592">
                  <a:extLst>
                    <a:ext uri="{FF2B5EF4-FFF2-40B4-BE49-F238E27FC236}">
                      <a16:creationId xmlns:a16="http://schemas.microsoft.com/office/drawing/2014/main" id="{7131F174-A2E8-2C92-16DE-FBACE3093DB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3" name="Group 9342">
                <a:extLst>
                  <a:ext uri="{FF2B5EF4-FFF2-40B4-BE49-F238E27FC236}">
                    <a16:creationId xmlns:a16="http://schemas.microsoft.com/office/drawing/2014/main" id="{9CA86111-83DC-700F-A368-D377D3B7288A}"/>
                  </a:ext>
                </a:extLst>
              </p:cNvPr>
              <p:cNvGrpSpPr/>
              <p:nvPr/>
            </p:nvGrpSpPr>
            <p:grpSpPr>
              <a:xfrm>
                <a:off x="9505953" y="2101850"/>
                <a:ext cx="66675" cy="53976"/>
                <a:chOff x="10047817" y="2199216"/>
                <a:chExt cx="66675" cy="53976"/>
              </a:xfrm>
            </p:grpSpPr>
            <p:cxnSp>
              <p:nvCxnSpPr>
                <p:cNvPr id="9590" name="Straight Connector 9589">
                  <a:extLst>
                    <a:ext uri="{FF2B5EF4-FFF2-40B4-BE49-F238E27FC236}">
                      <a16:creationId xmlns:a16="http://schemas.microsoft.com/office/drawing/2014/main" id="{29AC9FC2-5A3A-713F-A6EE-7A1C791B5B1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91" name="Straight Connector 9590">
                  <a:extLst>
                    <a:ext uri="{FF2B5EF4-FFF2-40B4-BE49-F238E27FC236}">
                      <a16:creationId xmlns:a16="http://schemas.microsoft.com/office/drawing/2014/main" id="{32E37595-493F-F1C3-5EF9-4CB795A2415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4" name="Group 9343">
                <a:extLst>
                  <a:ext uri="{FF2B5EF4-FFF2-40B4-BE49-F238E27FC236}">
                    <a16:creationId xmlns:a16="http://schemas.microsoft.com/office/drawing/2014/main" id="{6CC7682C-FC89-1296-B4B0-CDF71245C230}"/>
                  </a:ext>
                </a:extLst>
              </p:cNvPr>
              <p:cNvGrpSpPr/>
              <p:nvPr/>
            </p:nvGrpSpPr>
            <p:grpSpPr>
              <a:xfrm>
                <a:off x="9491137" y="2101850"/>
                <a:ext cx="66675" cy="53976"/>
                <a:chOff x="10047817" y="2199216"/>
                <a:chExt cx="66675" cy="53976"/>
              </a:xfrm>
            </p:grpSpPr>
            <p:cxnSp>
              <p:nvCxnSpPr>
                <p:cNvPr id="9588" name="Straight Connector 9587">
                  <a:extLst>
                    <a:ext uri="{FF2B5EF4-FFF2-40B4-BE49-F238E27FC236}">
                      <a16:creationId xmlns:a16="http://schemas.microsoft.com/office/drawing/2014/main" id="{5C999E81-E2A0-5FCC-28B5-98048CA8E35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89" name="Straight Connector 9588">
                  <a:extLst>
                    <a:ext uri="{FF2B5EF4-FFF2-40B4-BE49-F238E27FC236}">
                      <a16:creationId xmlns:a16="http://schemas.microsoft.com/office/drawing/2014/main" id="{439AF70F-1D77-AFAB-0020-C4B92489075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5" name="Group 9344">
                <a:extLst>
                  <a:ext uri="{FF2B5EF4-FFF2-40B4-BE49-F238E27FC236}">
                    <a16:creationId xmlns:a16="http://schemas.microsoft.com/office/drawing/2014/main" id="{9C5A716C-E8FA-3AC6-37ED-F444E022040E}"/>
                  </a:ext>
                </a:extLst>
              </p:cNvPr>
              <p:cNvGrpSpPr/>
              <p:nvPr/>
            </p:nvGrpSpPr>
            <p:grpSpPr>
              <a:xfrm>
                <a:off x="9481612" y="2101850"/>
                <a:ext cx="66675" cy="53976"/>
                <a:chOff x="10047817" y="2199216"/>
                <a:chExt cx="66675" cy="53976"/>
              </a:xfrm>
            </p:grpSpPr>
            <p:cxnSp>
              <p:nvCxnSpPr>
                <p:cNvPr id="9586" name="Straight Connector 9585">
                  <a:extLst>
                    <a:ext uri="{FF2B5EF4-FFF2-40B4-BE49-F238E27FC236}">
                      <a16:creationId xmlns:a16="http://schemas.microsoft.com/office/drawing/2014/main" id="{BFF0D79F-24B6-C904-0778-B0BE6E02512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87" name="Straight Connector 9586">
                  <a:extLst>
                    <a:ext uri="{FF2B5EF4-FFF2-40B4-BE49-F238E27FC236}">
                      <a16:creationId xmlns:a16="http://schemas.microsoft.com/office/drawing/2014/main" id="{EFEA2878-7946-E8CE-83D7-804CD734413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6" name="Group 9345">
                <a:extLst>
                  <a:ext uri="{FF2B5EF4-FFF2-40B4-BE49-F238E27FC236}">
                    <a16:creationId xmlns:a16="http://schemas.microsoft.com/office/drawing/2014/main" id="{60E46B0F-B395-73D9-AE6D-93D234C8C50C}"/>
                  </a:ext>
                </a:extLst>
              </p:cNvPr>
              <p:cNvGrpSpPr/>
              <p:nvPr/>
            </p:nvGrpSpPr>
            <p:grpSpPr>
              <a:xfrm>
                <a:off x="9476320" y="2101850"/>
                <a:ext cx="66675" cy="53976"/>
                <a:chOff x="10047817" y="2199216"/>
                <a:chExt cx="66675" cy="53976"/>
              </a:xfrm>
            </p:grpSpPr>
            <p:cxnSp>
              <p:nvCxnSpPr>
                <p:cNvPr id="9584" name="Straight Connector 9583">
                  <a:extLst>
                    <a:ext uri="{FF2B5EF4-FFF2-40B4-BE49-F238E27FC236}">
                      <a16:creationId xmlns:a16="http://schemas.microsoft.com/office/drawing/2014/main" id="{A206011B-0956-991E-C385-E6E10DF3AD3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85" name="Straight Connector 9584">
                  <a:extLst>
                    <a:ext uri="{FF2B5EF4-FFF2-40B4-BE49-F238E27FC236}">
                      <a16:creationId xmlns:a16="http://schemas.microsoft.com/office/drawing/2014/main" id="{C1592602-3A90-F97B-DAD9-F5E89443F8E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7" name="Group 9346">
                <a:extLst>
                  <a:ext uri="{FF2B5EF4-FFF2-40B4-BE49-F238E27FC236}">
                    <a16:creationId xmlns:a16="http://schemas.microsoft.com/office/drawing/2014/main" id="{A2F07A9E-8476-76CE-DD98-E0DC252E369A}"/>
                  </a:ext>
                </a:extLst>
              </p:cNvPr>
              <p:cNvGrpSpPr/>
              <p:nvPr/>
            </p:nvGrpSpPr>
            <p:grpSpPr>
              <a:xfrm>
                <a:off x="9467854" y="2101850"/>
                <a:ext cx="66675" cy="53976"/>
                <a:chOff x="10047817" y="2199216"/>
                <a:chExt cx="66675" cy="53976"/>
              </a:xfrm>
            </p:grpSpPr>
            <p:cxnSp>
              <p:nvCxnSpPr>
                <p:cNvPr id="9582" name="Straight Connector 9581">
                  <a:extLst>
                    <a:ext uri="{FF2B5EF4-FFF2-40B4-BE49-F238E27FC236}">
                      <a16:creationId xmlns:a16="http://schemas.microsoft.com/office/drawing/2014/main" id="{C1459F53-2215-3B16-6DA0-5704496C848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83" name="Straight Connector 9582">
                  <a:extLst>
                    <a:ext uri="{FF2B5EF4-FFF2-40B4-BE49-F238E27FC236}">
                      <a16:creationId xmlns:a16="http://schemas.microsoft.com/office/drawing/2014/main" id="{0BCADFF2-A0A6-9EBE-F96C-FB34AF6A57C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8" name="Group 9347">
                <a:extLst>
                  <a:ext uri="{FF2B5EF4-FFF2-40B4-BE49-F238E27FC236}">
                    <a16:creationId xmlns:a16="http://schemas.microsoft.com/office/drawing/2014/main" id="{641B8156-D560-DBD4-201E-FE1964EEA61C}"/>
                  </a:ext>
                </a:extLst>
              </p:cNvPr>
              <p:cNvGrpSpPr/>
              <p:nvPr/>
            </p:nvGrpSpPr>
            <p:grpSpPr>
              <a:xfrm>
                <a:off x="9453037" y="2101850"/>
                <a:ext cx="66675" cy="53976"/>
                <a:chOff x="10047817" y="2199216"/>
                <a:chExt cx="66675" cy="53976"/>
              </a:xfrm>
            </p:grpSpPr>
            <p:cxnSp>
              <p:nvCxnSpPr>
                <p:cNvPr id="9580" name="Straight Connector 9579">
                  <a:extLst>
                    <a:ext uri="{FF2B5EF4-FFF2-40B4-BE49-F238E27FC236}">
                      <a16:creationId xmlns:a16="http://schemas.microsoft.com/office/drawing/2014/main" id="{4A089C0B-CAD6-63A3-03B9-F75CC2954EB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81" name="Straight Connector 9580">
                  <a:extLst>
                    <a:ext uri="{FF2B5EF4-FFF2-40B4-BE49-F238E27FC236}">
                      <a16:creationId xmlns:a16="http://schemas.microsoft.com/office/drawing/2014/main" id="{620F521E-1C44-5D18-93EA-F742DCD8D13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49" name="Group 9348">
                <a:extLst>
                  <a:ext uri="{FF2B5EF4-FFF2-40B4-BE49-F238E27FC236}">
                    <a16:creationId xmlns:a16="http://schemas.microsoft.com/office/drawing/2014/main" id="{6AFC5EBF-D26F-D765-5140-96480924FF66}"/>
                  </a:ext>
                </a:extLst>
              </p:cNvPr>
              <p:cNvGrpSpPr/>
              <p:nvPr/>
            </p:nvGrpSpPr>
            <p:grpSpPr>
              <a:xfrm>
                <a:off x="9435045" y="2089150"/>
                <a:ext cx="66675" cy="53976"/>
                <a:chOff x="10047817" y="2199216"/>
                <a:chExt cx="66675" cy="53976"/>
              </a:xfrm>
            </p:grpSpPr>
            <p:cxnSp>
              <p:nvCxnSpPr>
                <p:cNvPr id="9578" name="Straight Connector 9577">
                  <a:extLst>
                    <a:ext uri="{FF2B5EF4-FFF2-40B4-BE49-F238E27FC236}">
                      <a16:creationId xmlns:a16="http://schemas.microsoft.com/office/drawing/2014/main" id="{E7628C50-901F-164B-9F6D-BA5D71B0606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79" name="Straight Connector 9578">
                  <a:extLst>
                    <a:ext uri="{FF2B5EF4-FFF2-40B4-BE49-F238E27FC236}">
                      <a16:creationId xmlns:a16="http://schemas.microsoft.com/office/drawing/2014/main" id="{34CAFED6-3AF3-2605-8BC9-20816D9A237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0" name="Group 9349">
                <a:extLst>
                  <a:ext uri="{FF2B5EF4-FFF2-40B4-BE49-F238E27FC236}">
                    <a16:creationId xmlns:a16="http://schemas.microsoft.com/office/drawing/2014/main" id="{0A478ECD-B4C8-80C8-6E54-AFF913525113}"/>
                  </a:ext>
                </a:extLst>
              </p:cNvPr>
              <p:cNvGrpSpPr/>
              <p:nvPr/>
            </p:nvGrpSpPr>
            <p:grpSpPr>
              <a:xfrm>
                <a:off x="9423404" y="2089150"/>
                <a:ext cx="66675" cy="53976"/>
                <a:chOff x="10047817" y="2199216"/>
                <a:chExt cx="66675" cy="53976"/>
              </a:xfrm>
            </p:grpSpPr>
            <p:cxnSp>
              <p:nvCxnSpPr>
                <p:cNvPr id="9576" name="Straight Connector 9575">
                  <a:extLst>
                    <a:ext uri="{FF2B5EF4-FFF2-40B4-BE49-F238E27FC236}">
                      <a16:creationId xmlns:a16="http://schemas.microsoft.com/office/drawing/2014/main" id="{C1BA7894-82AF-2C6D-E59C-2A5B6F6F7D2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77" name="Straight Connector 9576">
                  <a:extLst>
                    <a:ext uri="{FF2B5EF4-FFF2-40B4-BE49-F238E27FC236}">
                      <a16:creationId xmlns:a16="http://schemas.microsoft.com/office/drawing/2014/main" id="{75C90241-36AC-E2AE-93E0-27EB8115C32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1" name="Group 9350">
                <a:extLst>
                  <a:ext uri="{FF2B5EF4-FFF2-40B4-BE49-F238E27FC236}">
                    <a16:creationId xmlns:a16="http://schemas.microsoft.com/office/drawing/2014/main" id="{8C0DA830-F923-63C3-DDBC-E555C9850B3C}"/>
                  </a:ext>
                </a:extLst>
              </p:cNvPr>
              <p:cNvGrpSpPr/>
              <p:nvPr/>
            </p:nvGrpSpPr>
            <p:grpSpPr>
              <a:xfrm>
                <a:off x="9407529" y="2089150"/>
                <a:ext cx="66675" cy="53976"/>
                <a:chOff x="10047817" y="2199216"/>
                <a:chExt cx="66675" cy="53976"/>
              </a:xfrm>
            </p:grpSpPr>
            <p:cxnSp>
              <p:nvCxnSpPr>
                <p:cNvPr id="9574" name="Straight Connector 9573">
                  <a:extLst>
                    <a:ext uri="{FF2B5EF4-FFF2-40B4-BE49-F238E27FC236}">
                      <a16:creationId xmlns:a16="http://schemas.microsoft.com/office/drawing/2014/main" id="{B63B1934-8B1D-EF05-0B98-82B84D7A801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75" name="Straight Connector 9574">
                  <a:extLst>
                    <a:ext uri="{FF2B5EF4-FFF2-40B4-BE49-F238E27FC236}">
                      <a16:creationId xmlns:a16="http://schemas.microsoft.com/office/drawing/2014/main" id="{CEC45DFB-7F28-1901-CB9E-57AB9D40740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2" name="Group 9351">
                <a:extLst>
                  <a:ext uri="{FF2B5EF4-FFF2-40B4-BE49-F238E27FC236}">
                    <a16:creationId xmlns:a16="http://schemas.microsoft.com/office/drawing/2014/main" id="{E6AD63BA-E3B6-E72A-6CCC-22CF93BD2B3A}"/>
                  </a:ext>
                </a:extLst>
              </p:cNvPr>
              <p:cNvGrpSpPr/>
              <p:nvPr/>
            </p:nvGrpSpPr>
            <p:grpSpPr>
              <a:xfrm>
                <a:off x="9371545" y="2089150"/>
                <a:ext cx="66675" cy="53976"/>
                <a:chOff x="10047817" y="2199216"/>
                <a:chExt cx="66675" cy="53976"/>
              </a:xfrm>
            </p:grpSpPr>
            <p:cxnSp>
              <p:nvCxnSpPr>
                <p:cNvPr id="9572" name="Straight Connector 9571">
                  <a:extLst>
                    <a:ext uri="{FF2B5EF4-FFF2-40B4-BE49-F238E27FC236}">
                      <a16:creationId xmlns:a16="http://schemas.microsoft.com/office/drawing/2014/main" id="{796DE6DF-1416-D9E9-4941-DDFB388B761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73" name="Straight Connector 9572">
                  <a:extLst>
                    <a:ext uri="{FF2B5EF4-FFF2-40B4-BE49-F238E27FC236}">
                      <a16:creationId xmlns:a16="http://schemas.microsoft.com/office/drawing/2014/main" id="{091AF63A-AB68-34CE-D05D-005FDB145FF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3" name="Group 9352">
                <a:extLst>
                  <a:ext uri="{FF2B5EF4-FFF2-40B4-BE49-F238E27FC236}">
                    <a16:creationId xmlns:a16="http://schemas.microsoft.com/office/drawing/2014/main" id="{9DBBD9A2-CBB5-6B3D-A9D3-25FDA0AC69D0}"/>
                  </a:ext>
                </a:extLst>
              </p:cNvPr>
              <p:cNvGrpSpPr/>
              <p:nvPr/>
            </p:nvGrpSpPr>
            <p:grpSpPr>
              <a:xfrm>
                <a:off x="9359904" y="2089150"/>
                <a:ext cx="66675" cy="53976"/>
                <a:chOff x="10047817" y="2199216"/>
                <a:chExt cx="66675" cy="53976"/>
              </a:xfrm>
            </p:grpSpPr>
            <p:cxnSp>
              <p:nvCxnSpPr>
                <p:cNvPr id="9570" name="Straight Connector 9569">
                  <a:extLst>
                    <a:ext uri="{FF2B5EF4-FFF2-40B4-BE49-F238E27FC236}">
                      <a16:creationId xmlns:a16="http://schemas.microsoft.com/office/drawing/2014/main" id="{0A1BBF66-5249-FEE8-4324-DCE81C55ADF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71" name="Straight Connector 9570">
                  <a:extLst>
                    <a:ext uri="{FF2B5EF4-FFF2-40B4-BE49-F238E27FC236}">
                      <a16:creationId xmlns:a16="http://schemas.microsoft.com/office/drawing/2014/main" id="{04419A2F-F57D-24E5-D5CC-84AB8596A32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4" name="Group 9353">
                <a:extLst>
                  <a:ext uri="{FF2B5EF4-FFF2-40B4-BE49-F238E27FC236}">
                    <a16:creationId xmlns:a16="http://schemas.microsoft.com/office/drawing/2014/main" id="{8623A6D6-DA29-A29F-A209-AD727D887010}"/>
                  </a:ext>
                </a:extLst>
              </p:cNvPr>
              <p:cNvGrpSpPr/>
              <p:nvPr/>
            </p:nvGrpSpPr>
            <p:grpSpPr>
              <a:xfrm>
                <a:off x="9205388" y="2080683"/>
                <a:ext cx="66675" cy="53976"/>
                <a:chOff x="10047817" y="2199216"/>
                <a:chExt cx="66675" cy="53976"/>
              </a:xfrm>
            </p:grpSpPr>
            <p:cxnSp>
              <p:nvCxnSpPr>
                <p:cNvPr id="9568" name="Straight Connector 9567">
                  <a:extLst>
                    <a:ext uri="{FF2B5EF4-FFF2-40B4-BE49-F238E27FC236}">
                      <a16:creationId xmlns:a16="http://schemas.microsoft.com/office/drawing/2014/main" id="{79A85BE9-3D6A-3869-2617-4CEB7AB9332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69" name="Straight Connector 9568">
                  <a:extLst>
                    <a:ext uri="{FF2B5EF4-FFF2-40B4-BE49-F238E27FC236}">
                      <a16:creationId xmlns:a16="http://schemas.microsoft.com/office/drawing/2014/main" id="{860F8DB2-E52A-98C8-C053-56D0CA69E23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5" name="Group 9354">
                <a:extLst>
                  <a:ext uri="{FF2B5EF4-FFF2-40B4-BE49-F238E27FC236}">
                    <a16:creationId xmlns:a16="http://schemas.microsoft.com/office/drawing/2014/main" id="{97236B42-C985-47DD-0FA1-4B1288637082}"/>
                  </a:ext>
                </a:extLst>
              </p:cNvPr>
              <p:cNvGrpSpPr/>
              <p:nvPr/>
            </p:nvGrpSpPr>
            <p:grpSpPr>
              <a:xfrm>
                <a:off x="9203271" y="2080683"/>
                <a:ext cx="66675" cy="53976"/>
                <a:chOff x="10047817" y="2199216"/>
                <a:chExt cx="66675" cy="53976"/>
              </a:xfrm>
            </p:grpSpPr>
            <p:cxnSp>
              <p:nvCxnSpPr>
                <p:cNvPr id="9566" name="Straight Connector 9565">
                  <a:extLst>
                    <a:ext uri="{FF2B5EF4-FFF2-40B4-BE49-F238E27FC236}">
                      <a16:creationId xmlns:a16="http://schemas.microsoft.com/office/drawing/2014/main" id="{2127B31E-6861-DF1A-7D80-80189DBE3DC3}"/>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67" name="Straight Connector 9566">
                  <a:extLst>
                    <a:ext uri="{FF2B5EF4-FFF2-40B4-BE49-F238E27FC236}">
                      <a16:creationId xmlns:a16="http://schemas.microsoft.com/office/drawing/2014/main" id="{619C55CE-DD16-2FFE-DD96-0D46FB5669D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6" name="Group 9355">
                <a:extLst>
                  <a:ext uri="{FF2B5EF4-FFF2-40B4-BE49-F238E27FC236}">
                    <a16:creationId xmlns:a16="http://schemas.microsoft.com/office/drawing/2014/main" id="{17E83100-D7C5-2A05-4170-133B9D07DD1D}"/>
                  </a:ext>
                </a:extLst>
              </p:cNvPr>
              <p:cNvGrpSpPr/>
              <p:nvPr/>
            </p:nvGrpSpPr>
            <p:grpSpPr>
              <a:xfrm>
                <a:off x="9193746" y="2080683"/>
                <a:ext cx="66675" cy="53976"/>
                <a:chOff x="10047817" y="2199216"/>
                <a:chExt cx="66675" cy="53976"/>
              </a:xfrm>
            </p:grpSpPr>
            <p:cxnSp>
              <p:nvCxnSpPr>
                <p:cNvPr id="9564" name="Straight Connector 9563">
                  <a:extLst>
                    <a:ext uri="{FF2B5EF4-FFF2-40B4-BE49-F238E27FC236}">
                      <a16:creationId xmlns:a16="http://schemas.microsoft.com/office/drawing/2014/main" id="{1BEB7BA9-8F96-3CDF-9B4B-2B58FE040D0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65" name="Straight Connector 9564">
                  <a:extLst>
                    <a:ext uri="{FF2B5EF4-FFF2-40B4-BE49-F238E27FC236}">
                      <a16:creationId xmlns:a16="http://schemas.microsoft.com/office/drawing/2014/main" id="{AF861AB0-362C-7C7B-7E8B-B3BA6F3FD71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7" name="Group 9356">
                <a:extLst>
                  <a:ext uri="{FF2B5EF4-FFF2-40B4-BE49-F238E27FC236}">
                    <a16:creationId xmlns:a16="http://schemas.microsoft.com/office/drawing/2014/main" id="{EE7201A8-F645-2CB0-FE74-EF8A54862DDF}"/>
                  </a:ext>
                </a:extLst>
              </p:cNvPr>
              <p:cNvGrpSpPr/>
              <p:nvPr/>
            </p:nvGrpSpPr>
            <p:grpSpPr>
              <a:xfrm>
                <a:off x="9186337" y="2053166"/>
                <a:ext cx="66675" cy="53976"/>
                <a:chOff x="10047817" y="2199216"/>
                <a:chExt cx="66675" cy="53976"/>
              </a:xfrm>
            </p:grpSpPr>
            <p:cxnSp>
              <p:nvCxnSpPr>
                <p:cNvPr id="9562" name="Straight Connector 9561">
                  <a:extLst>
                    <a:ext uri="{FF2B5EF4-FFF2-40B4-BE49-F238E27FC236}">
                      <a16:creationId xmlns:a16="http://schemas.microsoft.com/office/drawing/2014/main" id="{4B51A86E-70B9-32CE-D7EA-8090167FB13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63" name="Straight Connector 9562">
                  <a:extLst>
                    <a:ext uri="{FF2B5EF4-FFF2-40B4-BE49-F238E27FC236}">
                      <a16:creationId xmlns:a16="http://schemas.microsoft.com/office/drawing/2014/main" id="{A32D403F-33E2-9BA5-2FC6-6B56C2E4D36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8" name="Group 9357">
                <a:extLst>
                  <a:ext uri="{FF2B5EF4-FFF2-40B4-BE49-F238E27FC236}">
                    <a16:creationId xmlns:a16="http://schemas.microsoft.com/office/drawing/2014/main" id="{A8FE7D9D-B334-1C32-6CB5-D1FBD5D5AF36}"/>
                  </a:ext>
                </a:extLst>
              </p:cNvPr>
              <p:cNvGrpSpPr/>
              <p:nvPr/>
            </p:nvGrpSpPr>
            <p:grpSpPr>
              <a:xfrm>
                <a:off x="9176812" y="2053166"/>
                <a:ext cx="66675" cy="53976"/>
                <a:chOff x="10047817" y="2199216"/>
                <a:chExt cx="66675" cy="53976"/>
              </a:xfrm>
            </p:grpSpPr>
            <p:cxnSp>
              <p:nvCxnSpPr>
                <p:cNvPr id="9560" name="Straight Connector 9559">
                  <a:extLst>
                    <a:ext uri="{FF2B5EF4-FFF2-40B4-BE49-F238E27FC236}">
                      <a16:creationId xmlns:a16="http://schemas.microsoft.com/office/drawing/2014/main" id="{9124CC77-42F6-94AA-5E10-EC1D563B0AE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61" name="Straight Connector 9560">
                  <a:extLst>
                    <a:ext uri="{FF2B5EF4-FFF2-40B4-BE49-F238E27FC236}">
                      <a16:creationId xmlns:a16="http://schemas.microsoft.com/office/drawing/2014/main" id="{248597B5-90D3-0437-9419-1E82FC01E1A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59" name="Group 9358">
                <a:extLst>
                  <a:ext uri="{FF2B5EF4-FFF2-40B4-BE49-F238E27FC236}">
                    <a16:creationId xmlns:a16="http://schemas.microsoft.com/office/drawing/2014/main" id="{701971B4-1B39-53C6-8E27-EE6B89A67E2F}"/>
                  </a:ext>
                </a:extLst>
              </p:cNvPr>
              <p:cNvGrpSpPr/>
              <p:nvPr/>
            </p:nvGrpSpPr>
            <p:grpSpPr>
              <a:xfrm>
                <a:off x="9161996" y="2053166"/>
                <a:ext cx="66675" cy="53976"/>
                <a:chOff x="10047817" y="2199216"/>
                <a:chExt cx="66675" cy="53976"/>
              </a:xfrm>
            </p:grpSpPr>
            <p:cxnSp>
              <p:nvCxnSpPr>
                <p:cNvPr id="9558" name="Straight Connector 9557">
                  <a:extLst>
                    <a:ext uri="{FF2B5EF4-FFF2-40B4-BE49-F238E27FC236}">
                      <a16:creationId xmlns:a16="http://schemas.microsoft.com/office/drawing/2014/main" id="{05DC1522-4ACA-E535-63E3-2FBAE99D347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59" name="Straight Connector 9558">
                  <a:extLst>
                    <a:ext uri="{FF2B5EF4-FFF2-40B4-BE49-F238E27FC236}">
                      <a16:creationId xmlns:a16="http://schemas.microsoft.com/office/drawing/2014/main" id="{17D9EC9F-07A4-5EA3-33A8-F7D31A3BF03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0" name="Group 9359">
                <a:extLst>
                  <a:ext uri="{FF2B5EF4-FFF2-40B4-BE49-F238E27FC236}">
                    <a16:creationId xmlns:a16="http://schemas.microsoft.com/office/drawing/2014/main" id="{95CD8F3D-BCC0-7EB0-809E-98EE9BE4FBE6}"/>
                  </a:ext>
                </a:extLst>
              </p:cNvPr>
              <p:cNvGrpSpPr/>
              <p:nvPr/>
            </p:nvGrpSpPr>
            <p:grpSpPr>
              <a:xfrm>
                <a:off x="9146121" y="2053166"/>
                <a:ext cx="66675" cy="53976"/>
                <a:chOff x="10047817" y="2199216"/>
                <a:chExt cx="66675" cy="53976"/>
              </a:xfrm>
            </p:grpSpPr>
            <p:cxnSp>
              <p:nvCxnSpPr>
                <p:cNvPr id="9556" name="Straight Connector 9555">
                  <a:extLst>
                    <a:ext uri="{FF2B5EF4-FFF2-40B4-BE49-F238E27FC236}">
                      <a16:creationId xmlns:a16="http://schemas.microsoft.com/office/drawing/2014/main" id="{C57867D6-B646-E400-35D0-BBB0191DF55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57" name="Straight Connector 9556">
                  <a:extLst>
                    <a:ext uri="{FF2B5EF4-FFF2-40B4-BE49-F238E27FC236}">
                      <a16:creationId xmlns:a16="http://schemas.microsoft.com/office/drawing/2014/main" id="{95A47684-3CA2-BC6B-E9A0-5F665A96862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1" name="Group 9360">
                <a:extLst>
                  <a:ext uri="{FF2B5EF4-FFF2-40B4-BE49-F238E27FC236}">
                    <a16:creationId xmlns:a16="http://schemas.microsoft.com/office/drawing/2014/main" id="{B29C977E-410A-4231-4564-1C0DB1FD6520}"/>
                  </a:ext>
                </a:extLst>
              </p:cNvPr>
              <p:cNvGrpSpPr/>
              <p:nvPr/>
            </p:nvGrpSpPr>
            <p:grpSpPr>
              <a:xfrm>
                <a:off x="9133421" y="2053166"/>
                <a:ext cx="66675" cy="53976"/>
                <a:chOff x="10047817" y="2199216"/>
                <a:chExt cx="66675" cy="53976"/>
              </a:xfrm>
            </p:grpSpPr>
            <p:cxnSp>
              <p:nvCxnSpPr>
                <p:cNvPr id="9554" name="Straight Connector 9553">
                  <a:extLst>
                    <a:ext uri="{FF2B5EF4-FFF2-40B4-BE49-F238E27FC236}">
                      <a16:creationId xmlns:a16="http://schemas.microsoft.com/office/drawing/2014/main" id="{0B3F2202-4B73-4DA7-E9AF-FD017ADE6B8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55" name="Straight Connector 9554">
                  <a:extLst>
                    <a:ext uri="{FF2B5EF4-FFF2-40B4-BE49-F238E27FC236}">
                      <a16:creationId xmlns:a16="http://schemas.microsoft.com/office/drawing/2014/main" id="{8A178FD3-47E4-5BFE-6CCC-3EEAE7B5184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2" name="Group 9361">
                <a:extLst>
                  <a:ext uri="{FF2B5EF4-FFF2-40B4-BE49-F238E27FC236}">
                    <a16:creationId xmlns:a16="http://schemas.microsoft.com/office/drawing/2014/main" id="{66EFE6EF-E88E-B718-9A01-C1EEEE79B2B7}"/>
                  </a:ext>
                </a:extLst>
              </p:cNvPr>
              <p:cNvGrpSpPr/>
              <p:nvPr/>
            </p:nvGrpSpPr>
            <p:grpSpPr>
              <a:xfrm>
                <a:off x="9121779" y="2053166"/>
                <a:ext cx="66675" cy="53976"/>
                <a:chOff x="10047817" y="2199216"/>
                <a:chExt cx="66675" cy="53976"/>
              </a:xfrm>
            </p:grpSpPr>
            <p:cxnSp>
              <p:nvCxnSpPr>
                <p:cNvPr id="9552" name="Straight Connector 9551">
                  <a:extLst>
                    <a:ext uri="{FF2B5EF4-FFF2-40B4-BE49-F238E27FC236}">
                      <a16:creationId xmlns:a16="http://schemas.microsoft.com/office/drawing/2014/main" id="{CC48618F-B03D-0D71-DFD0-A87239071E8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53" name="Straight Connector 9552">
                  <a:extLst>
                    <a:ext uri="{FF2B5EF4-FFF2-40B4-BE49-F238E27FC236}">
                      <a16:creationId xmlns:a16="http://schemas.microsoft.com/office/drawing/2014/main" id="{FF545FAF-235F-C035-2494-13ACBD684FF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3" name="Group 9362">
                <a:extLst>
                  <a:ext uri="{FF2B5EF4-FFF2-40B4-BE49-F238E27FC236}">
                    <a16:creationId xmlns:a16="http://schemas.microsoft.com/office/drawing/2014/main" id="{4906106B-B4DD-9953-3FB7-09F557968009}"/>
                  </a:ext>
                </a:extLst>
              </p:cNvPr>
              <p:cNvGrpSpPr/>
              <p:nvPr/>
            </p:nvGrpSpPr>
            <p:grpSpPr>
              <a:xfrm>
                <a:off x="9105904" y="2053166"/>
                <a:ext cx="66675" cy="53976"/>
                <a:chOff x="10047817" y="2199216"/>
                <a:chExt cx="66675" cy="53976"/>
              </a:xfrm>
            </p:grpSpPr>
            <p:cxnSp>
              <p:nvCxnSpPr>
                <p:cNvPr id="9550" name="Straight Connector 9549">
                  <a:extLst>
                    <a:ext uri="{FF2B5EF4-FFF2-40B4-BE49-F238E27FC236}">
                      <a16:creationId xmlns:a16="http://schemas.microsoft.com/office/drawing/2014/main" id="{4445D224-0309-D403-9342-6F0D7104DAF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51" name="Straight Connector 9550">
                  <a:extLst>
                    <a:ext uri="{FF2B5EF4-FFF2-40B4-BE49-F238E27FC236}">
                      <a16:creationId xmlns:a16="http://schemas.microsoft.com/office/drawing/2014/main" id="{5D22B5A0-EB65-C26A-1516-470A618534A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4" name="Group 9363">
                <a:extLst>
                  <a:ext uri="{FF2B5EF4-FFF2-40B4-BE49-F238E27FC236}">
                    <a16:creationId xmlns:a16="http://schemas.microsoft.com/office/drawing/2014/main" id="{21C1A622-58A3-B0A3-35C4-F70D99628FD8}"/>
                  </a:ext>
                </a:extLst>
              </p:cNvPr>
              <p:cNvGrpSpPr/>
              <p:nvPr/>
            </p:nvGrpSpPr>
            <p:grpSpPr>
              <a:xfrm>
                <a:off x="9096379" y="2053166"/>
                <a:ext cx="66675" cy="53976"/>
                <a:chOff x="10047817" y="2199216"/>
                <a:chExt cx="66675" cy="53976"/>
              </a:xfrm>
            </p:grpSpPr>
            <p:cxnSp>
              <p:nvCxnSpPr>
                <p:cNvPr id="9548" name="Straight Connector 9547">
                  <a:extLst>
                    <a:ext uri="{FF2B5EF4-FFF2-40B4-BE49-F238E27FC236}">
                      <a16:creationId xmlns:a16="http://schemas.microsoft.com/office/drawing/2014/main" id="{DAB145C6-30E6-E7F0-2309-632F0B8973E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49" name="Straight Connector 9548">
                  <a:extLst>
                    <a:ext uri="{FF2B5EF4-FFF2-40B4-BE49-F238E27FC236}">
                      <a16:creationId xmlns:a16="http://schemas.microsoft.com/office/drawing/2014/main" id="{2A64543F-5731-8250-F1D7-AD483570EF6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5" name="Group 9364">
                <a:extLst>
                  <a:ext uri="{FF2B5EF4-FFF2-40B4-BE49-F238E27FC236}">
                    <a16:creationId xmlns:a16="http://schemas.microsoft.com/office/drawing/2014/main" id="{2732E4DB-1895-7DD4-DC1D-D851658600C5}"/>
                  </a:ext>
                </a:extLst>
              </p:cNvPr>
              <p:cNvGrpSpPr/>
              <p:nvPr/>
            </p:nvGrpSpPr>
            <p:grpSpPr>
              <a:xfrm>
                <a:off x="9095320" y="2033057"/>
                <a:ext cx="66675" cy="53976"/>
                <a:chOff x="10047817" y="2199216"/>
                <a:chExt cx="66675" cy="53976"/>
              </a:xfrm>
            </p:grpSpPr>
            <p:cxnSp>
              <p:nvCxnSpPr>
                <p:cNvPr id="9546" name="Straight Connector 9545">
                  <a:extLst>
                    <a:ext uri="{FF2B5EF4-FFF2-40B4-BE49-F238E27FC236}">
                      <a16:creationId xmlns:a16="http://schemas.microsoft.com/office/drawing/2014/main" id="{155EA593-8865-3675-D1CA-3C98FB1592D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47" name="Straight Connector 9546">
                  <a:extLst>
                    <a:ext uri="{FF2B5EF4-FFF2-40B4-BE49-F238E27FC236}">
                      <a16:creationId xmlns:a16="http://schemas.microsoft.com/office/drawing/2014/main" id="{30EC597C-2294-4EF2-E619-ED8AE0B965B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6" name="Group 9365">
                <a:extLst>
                  <a:ext uri="{FF2B5EF4-FFF2-40B4-BE49-F238E27FC236}">
                    <a16:creationId xmlns:a16="http://schemas.microsoft.com/office/drawing/2014/main" id="{7C7305B5-AEC6-F54C-CF89-30D86B907B71}"/>
                  </a:ext>
                </a:extLst>
              </p:cNvPr>
              <p:cNvGrpSpPr/>
              <p:nvPr/>
            </p:nvGrpSpPr>
            <p:grpSpPr>
              <a:xfrm>
                <a:off x="9079445" y="2033057"/>
                <a:ext cx="66675" cy="53976"/>
                <a:chOff x="10047817" y="2199216"/>
                <a:chExt cx="66675" cy="53976"/>
              </a:xfrm>
            </p:grpSpPr>
            <p:cxnSp>
              <p:nvCxnSpPr>
                <p:cNvPr id="9544" name="Straight Connector 9543">
                  <a:extLst>
                    <a:ext uri="{FF2B5EF4-FFF2-40B4-BE49-F238E27FC236}">
                      <a16:creationId xmlns:a16="http://schemas.microsoft.com/office/drawing/2014/main" id="{36326ACD-32AC-E56A-8F9F-70F030C1782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45" name="Straight Connector 9544">
                  <a:extLst>
                    <a:ext uri="{FF2B5EF4-FFF2-40B4-BE49-F238E27FC236}">
                      <a16:creationId xmlns:a16="http://schemas.microsoft.com/office/drawing/2014/main" id="{7020B010-0937-3037-C961-DF9E71374D8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7" name="Group 9366">
                <a:extLst>
                  <a:ext uri="{FF2B5EF4-FFF2-40B4-BE49-F238E27FC236}">
                    <a16:creationId xmlns:a16="http://schemas.microsoft.com/office/drawing/2014/main" id="{FF9E65A8-D858-AA18-264D-66D336597100}"/>
                  </a:ext>
                </a:extLst>
              </p:cNvPr>
              <p:cNvGrpSpPr/>
              <p:nvPr/>
            </p:nvGrpSpPr>
            <p:grpSpPr>
              <a:xfrm>
                <a:off x="9066745" y="2033057"/>
                <a:ext cx="66675" cy="53976"/>
                <a:chOff x="10047817" y="2199216"/>
                <a:chExt cx="66675" cy="53976"/>
              </a:xfrm>
            </p:grpSpPr>
            <p:cxnSp>
              <p:nvCxnSpPr>
                <p:cNvPr id="9542" name="Straight Connector 9541">
                  <a:extLst>
                    <a:ext uri="{FF2B5EF4-FFF2-40B4-BE49-F238E27FC236}">
                      <a16:creationId xmlns:a16="http://schemas.microsoft.com/office/drawing/2014/main" id="{ED9C9851-6D98-5898-9B1A-53284F9A1C9C}"/>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43" name="Straight Connector 9542">
                  <a:extLst>
                    <a:ext uri="{FF2B5EF4-FFF2-40B4-BE49-F238E27FC236}">
                      <a16:creationId xmlns:a16="http://schemas.microsoft.com/office/drawing/2014/main" id="{F1983BDC-47D9-750C-6F34-DE726274127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8" name="Group 9367">
                <a:extLst>
                  <a:ext uri="{FF2B5EF4-FFF2-40B4-BE49-F238E27FC236}">
                    <a16:creationId xmlns:a16="http://schemas.microsoft.com/office/drawing/2014/main" id="{25D99072-2CE3-6626-5A72-8DD423E4B653}"/>
                  </a:ext>
                </a:extLst>
              </p:cNvPr>
              <p:cNvGrpSpPr/>
              <p:nvPr/>
            </p:nvGrpSpPr>
            <p:grpSpPr>
              <a:xfrm>
                <a:off x="9063570" y="2033057"/>
                <a:ext cx="66675" cy="53976"/>
                <a:chOff x="10047817" y="2199216"/>
                <a:chExt cx="66675" cy="53976"/>
              </a:xfrm>
            </p:grpSpPr>
            <p:cxnSp>
              <p:nvCxnSpPr>
                <p:cNvPr id="9540" name="Straight Connector 9539">
                  <a:extLst>
                    <a:ext uri="{FF2B5EF4-FFF2-40B4-BE49-F238E27FC236}">
                      <a16:creationId xmlns:a16="http://schemas.microsoft.com/office/drawing/2014/main" id="{8E9002E7-9787-7D2C-F670-F6C68476BCD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41" name="Straight Connector 9540">
                  <a:extLst>
                    <a:ext uri="{FF2B5EF4-FFF2-40B4-BE49-F238E27FC236}">
                      <a16:creationId xmlns:a16="http://schemas.microsoft.com/office/drawing/2014/main" id="{0B7AC165-88DE-2417-C680-98602682EC8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69" name="Group 9368">
                <a:extLst>
                  <a:ext uri="{FF2B5EF4-FFF2-40B4-BE49-F238E27FC236}">
                    <a16:creationId xmlns:a16="http://schemas.microsoft.com/office/drawing/2014/main" id="{3F8855C1-1C93-F26A-B510-F0687AF9A8A1}"/>
                  </a:ext>
                </a:extLst>
              </p:cNvPr>
              <p:cNvGrpSpPr/>
              <p:nvPr/>
            </p:nvGrpSpPr>
            <p:grpSpPr>
              <a:xfrm>
                <a:off x="9059337" y="2033057"/>
                <a:ext cx="66675" cy="53976"/>
                <a:chOff x="10047817" y="2199216"/>
                <a:chExt cx="66675" cy="53976"/>
              </a:xfrm>
            </p:grpSpPr>
            <p:cxnSp>
              <p:nvCxnSpPr>
                <p:cNvPr id="9538" name="Straight Connector 9537">
                  <a:extLst>
                    <a:ext uri="{FF2B5EF4-FFF2-40B4-BE49-F238E27FC236}">
                      <a16:creationId xmlns:a16="http://schemas.microsoft.com/office/drawing/2014/main" id="{E062426D-D81A-1839-703C-064C1AD8114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39" name="Straight Connector 9538">
                  <a:extLst>
                    <a:ext uri="{FF2B5EF4-FFF2-40B4-BE49-F238E27FC236}">
                      <a16:creationId xmlns:a16="http://schemas.microsoft.com/office/drawing/2014/main" id="{693CDF68-98A2-59C6-E577-4A94CD16E96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0" name="Group 9369">
                <a:extLst>
                  <a:ext uri="{FF2B5EF4-FFF2-40B4-BE49-F238E27FC236}">
                    <a16:creationId xmlns:a16="http://schemas.microsoft.com/office/drawing/2014/main" id="{4D2B33EB-01FF-1E6D-873B-1706156A98B5}"/>
                  </a:ext>
                </a:extLst>
              </p:cNvPr>
              <p:cNvGrpSpPr/>
              <p:nvPr/>
            </p:nvGrpSpPr>
            <p:grpSpPr>
              <a:xfrm>
                <a:off x="9042403" y="2033057"/>
                <a:ext cx="66675" cy="53976"/>
                <a:chOff x="10047817" y="2199216"/>
                <a:chExt cx="66675" cy="53976"/>
              </a:xfrm>
            </p:grpSpPr>
            <p:cxnSp>
              <p:nvCxnSpPr>
                <p:cNvPr id="9536" name="Straight Connector 9535">
                  <a:extLst>
                    <a:ext uri="{FF2B5EF4-FFF2-40B4-BE49-F238E27FC236}">
                      <a16:creationId xmlns:a16="http://schemas.microsoft.com/office/drawing/2014/main" id="{87A72D87-5F52-C1C5-B819-4B2E22BB0C5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37" name="Straight Connector 9536">
                  <a:extLst>
                    <a:ext uri="{FF2B5EF4-FFF2-40B4-BE49-F238E27FC236}">
                      <a16:creationId xmlns:a16="http://schemas.microsoft.com/office/drawing/2014/main" id="{F62B331B-90A3-F97A-0B52-1DE189762B8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1" name="Group 9370">
                <a:extLst>
                  <a:ext uri="{FF2B5EF4-FFF2-40B4-BE49-F238E27FC236}">
                    <a16:creationId xmlns:a16="http://schemas.microsoft.com/office/drawing/2014/main" id="{37D5949B-6875-25D1-9DC5-FEAD3D25269B}"/>
                  </a:ext>
                </a:extLst>
              </p:cNvPr>
              <p:cNvGrpSpPr/>
              <p:nvPr/>
            </p:nvGrpSpPr>
            <p:grpSpPr>
              <a:xfrm>
                <a:off x="9023353" y="2033057"/>
                <a:ext cx="66675" cy="53976"/>
                <a:chOff x="10047817" y="2199216"/>
                <a:chExt cx="66675" cy="53976"/>
              </a:xfrm>
            </p:grpSpPr>
            <p:cxnSp>
              <p:nvCxnSpPr>
                <p:cNvPr id="9534" name="Straight Connector 9533">
                  <a:extLst>
                    <a:ext uri="{FF2B5EF4-FFF2-40B4-BE49-F238E27FC236}">
                      <a16:creationId xmlns:a16="http://schemas.microsoft.com/office/drawing/2014/main" id="{32FCD47D-0503-355F-FE4B-8B3A1E68BFC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35" name="Straight Connector 9534">
                  <a:extLst>
                    <a:ext uri="{FF2B5EF4-FFF2-40B4-BE49-F238E27FC236}">
                      <a16:creationId xmlns:a16="http://schemas.microsoft.com/office/drawing/2014/main" id="{F9330C67-517A-117A-EBD1-26EE4D4CEC8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2" name="Group 9371">
                <a:extLst>
                  <a:ext uri="{FF2B5EF4-FFF2-40B4-BE49-F238E27FC236}">
                    <a16:creationId xmlns:a16="http://schemas.microsoft.com/office/drawing/2014/main" id="{F4CC29B4-FDD4-62D6-2F36-3251EA565F68}"/>
                  </a:ext>
                </a:extLst>
              </p:cNvPr>
              <p:cNvGrpSpPr/>
              <p:nvPr/>
            </p:nvGrpSpPr>
            <p:grpSpPr>
              <a:xfrm>
                <a:off x="9017003" y="2033057"/>
                <a:ext cx="66675" cy="53976"/>
                <a:chOff x="10047817" y="2199216"/>
                <a:chExt cx="66675" cy="53976"/>
              </a:xfrm>
            </p:grpSpPr>
            <p:cxnSp>
              <p:nvCxnSpPr>
                <p:cNvPr id="9532" name="Straight Connector 9531">
                  <a:extLst>
                    <a:ext uri="{FF2B5EF4-FFF2-40B4-BE49-F238E27FC236}">
                      <a16:creationId xmlns:a16="http://schemas.microsoft.com/office/drawing/2014/main" id="{E1E77B0F-560F-A595-C393-EBB79919C60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33" name="Straight Connector 9532">
                  <a:extLst>
                    <a:ext uri="{FF2B5EF4-FFF2-40B4-BE49-F238E27FC236}">
                      <a16:creationId xmlns:a16="http://schemas.microsoft.com/office/drawing/2014/main" id="{C2BB7486-3F0F-81BC-4EC1-F4AC8D51C66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3" name="Group 9372">
                <a:extLst>
                  <a:ext uri="{FF2B5EF4-FFF2-40B4-BE49-F238E27FC236}">
                    <a16:creationId xmlns:a16="http://schemas.microsoft.com/office/drawing/2014/main" id="{971ABBA8-171C-A0D4-2CC6-7E30F0C8726D}"/>
                  </a:ext>
                </a:extLst>
              </p:cNvPr>
              <p:cNvGrpSpPr/>
              <p:nvPr/>
            </p:nvGrpSpPr>
            <p:grpSpPr>
              <a:xfrm>
                <a:off x="8990545" y="2033057"/>
                <a:ext cx="66675" cy="53976"/>
                <a:chOff x="10047817" y="2199216"/>
                <a:chExt cx="66675" cy="53976"/>
              </a:xfrm>
            </p:grpSpPr>
            <p:cxnSp>
              <p:nvCxnSpPr>
                <p:cNvPr id="9530" name="Straight Connector 9529">
                  <a:extLst>
                    <a:ext uri="{FF2B5EF4-FFF2-40B4-BE49-F238E27FC236}">
                      <a16:creationId xmlns:a16="http://schemas.microsoft.com/office/drawing/2014/main" id="{3522CFD8-E00E-6E4A-B7D4-FE472B2704F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31" name="Straight Connector 9530">
                  <a:extLst>
                    <a:ext uri="{FF2B5EF4-FFF2-40B4-BE49-F238E27FC236}">
                      <a16:creationId xmlns:a16="http://schemas.microsoft.com/office/drawing/2014/main" id="{163E3264-530F-717A-A0A3-3AFCEFAFC82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4" name="Group 9373">
                <a:extLst>
                  <a:ext uri="{FF2B5EF4-FFF2-40B4-BE49-F238E27FC236}">
                    <a16:creationId xmlns:a16="http://schemas.microsoft.com/office/drawing/2014/main" id="{47AB13E1-13BE-B7AE-F69D-BE10380401E8}"/>
                  </a:ext>
                </a:extLst>
              </p:cNvPr>
              <p:cNvGrpSpPr/>
              <p:nvPr/>
            </p:nvGrpSpPr>
            <p:grpSpPr>
              <a:xfrm>
                <a:off x="8974670" y="2033057"/>
                <a:ext cx="66675" cy="53976"/>
                <a:chOff x="10047817" y="2199216"/>
                <a:chExt cx="66675" cy="53976"/>
              </a:xfrm>
            </p:grpSpPr>
            <p:cxnSp>
              <p:nvCxnSpPr>
                <p:cNvPr id="9528" name="Straight Connector 9527">
                  <a:extLst>
                    <a:ext uri="{FF2B5EF4-FFF2-40B4-BE49-F238E27FC236}">
                      <a16:creationId xmlns:a16="http://schemas.microsoft.com/office/drawing/2014/main" id="{2F63E3D9-0E88-4C1F-18C9-DE21B09EAFC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29" name="Straight Connector 9528">
                  <a:extLst>
                    <a:ext uri="{FF2B5EF4-FFF2-40B4-BE49-F238E27FC236}">
                      <a16:creationId xmlns:a16="http://schemas.microsoft.com/office/drawing/2014/main" id="{46A0193E-6368-3954-BB9B-6131955207A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5" name="Group 9374">
                <a:extLst>
                  <a:ext uri="{FF2B5EF4-FFF2-40B4-BE49-F238E27FC236}">
                    <a16:creationId xmlns:a16="http://schemas.microsoft.com/office/drawing/2014/main" id="{9A5CBC58-9A72-D224-3135-3C69E7409CAD}"/>
                  </a:ext>
                </a:extLst>
              </p:cNvPr>
              <p:cNvGrpSpPr/>
              <p:nvPr/>
            </p:nvGrpSpPr>
            <p:grpSpPr>
              <a:xfrm>
                <a:off x="8956678" y="2033057"/>
                <a:ext cx="66675" cy="53976"/>
                <a:chOff x="10047817" y="2199216"/>
                <a:chExt cx="66675" cy="53976"/>
              </a:xfrm>
            </p:grpSpPr>
            <p:cxnSp>
              <p:nvCxnSpPr>
                <p:cNvPr id="9526" name="Straight Connector 9525">
                  <a:extLst>
                    <a:ext uri="{FF2B5EF4-FFF2-40B4-BE49-F238E27FC236}">
                      <a16:creationId xmlns:a16="http://schemas.microsoft.com/office/drawing/2014/main" id="{19FFC4A3-B7D8-EE2B-90B9-1D19E61723B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27" name="Straight Connector 9526">
                  <a:extLst>
                    <a:ext uri="{FF2B5EF4-FFF2-40B4-BE49-F238E27FC236}">
                      <a16:creationId xmlns:a16="http://schemas.microsoft.com/office/drawing/2014/main" id="{E47B9521-85B5-E368-B4BA-4DFEDF56F82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6" name="Group 9375">
                <a:extLst>
                  <a:ext uri="{FF2B5EF4-FFF2-40B4-BE49-F238E27FC236}">
                    <a16:creationId xmlns:a16="http://schemas.microsoft.com/office/drawing/2014/main" id="{BDA80393-A68F-D18B-F28B-FFE99F7E1405}"/>
                  </a:ext>
                </a:extLst>
              </p:cNvPr>
              <p:cNvGrpSpPr/>
              <p:nvPr/>
            </p:nvGrpSpPr>
            <p:grpSpPr>
              <a:xfrm>
                <a:off x="8844495" y="2009773"/>
                <a:ext cx="66675" cy="53976"/>
                <a:chOff x="10047817" y="2199216"/>
                <a:chExt cx="66675" cy="53976"/>
              </a:xfrm>
            </p:grpSpPr>
            <p:cxnSp>
              <p:nvCxnSpPr>
                <p:cNvPr id="9524" name="Straight Connector 9523">
                  <a:extLst>
                    <a:ext uri="{FF2B5EF4-FFF2-40B4-BE49-F238E27FC236}">
                      <a16:creationId xmlns:a16="http://schemas.microsoft.com/office/drawing/2014/main" id="{12AFCC16-7457-5774-0AC9-D43A2DF4B1D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25" name="Straight Connector 9524">
                  <a:extLst>
                    <a:ext uri="{FF2B5EF4-FFF2-40B4-BE49-F238E27FC236}">
                      <a16:creationId xmlns:a16="http://schemas.microsoft.com/office/drawing/2014/main" id="{46F6DBC0-ADE4-5E01-3C23-A8D1FCD3355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7" name="Group 9376">
                <a:extLst>
                  <a:ext uri="{FF2B5EF4-FFF2-40B4-BE49-F238E27FC236}">
                    <a16:creationId xmlns:a16="http://schemas.microsoft.com/office/drawing/2014/main" id="{6A2B5045-B9B9-8BD9-0298-84FC8F18B999}"/>
                  </a:ext>
                </a:extLst>
              </p:cNvPr>
              <p:cNvGrpSpPr/>
              <p:nvPr/>
            </p:nvGrpSpPr>
            <p:grpSpPr>
              <a:xfrm>
                <a:off x="8834970" y="2009773"/>
                <a:ext cx="66675" cy="53976"/>
                <a:chOff x="10047817" y="2199216"/>
                <a:chExt cx="66675" cy="53976"/>
              </a:xfrm>
            </p:grpSpPr>
            <p:cxnSp>
              <p:nvCxnSpPr>
                <p:cNvPr id="9522" name="Straight Connector 9521">
                  <a:extLst>
                    <a:ext uri="{FF2B5EF4-FFF2-40B4-BE49-F238E27FC236}">
                      <a16:creationId xmlns:a16="http://schemas.microsoft.com/office/drawing/2014/main" id="{B0EFD90C-3910-EA58-F2B8-B4375F57D3E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23" name="Straight Connector 9522">
                  <a:extLst>
                    <a:ext uri="{FF2B5EF4-FFF2-40B4-BE49-F238E27FC236}">
                      <a16:creationId xmlns:a16="http://schemas.microsoft.com/office/drawing/2014/main" id="{275B10B4-2763-3B62-8B72-A7C7867A025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8" name="Group 9377">
                <a:extLst>
                  <a:ext uri="{FF2B5EF4-FFF2-40B4-BE49-F238E27FC236}">
                    <a16:creationId xmlns:a16="http://schemas.microsoft.com/office/drawing/2014/main" id="{5675C9A4-3315-974D-72F8-8FCC34FDEA61}"/>
                  </a:ext>
                </a:extLst>
              </p:cNvPr>
              <p:cNvGrpSpPr/>
              <p:nvPr/>
            </p:nvGrpSpPr>
            <p:grpSpPr>
              <a:xfrm>
                <a:off x="8818037" y="2009773"/>
                <a:ext cx="66675" cy="53976"/>
                <a:chOff x="10047817" y="2199216"/>
                <a:chExt cx="66675" cy="53976"/>
              </a:xfrm>
            </p:grpSpPr>
            <p:cxnSp>
              <p:nvCxnSpPr>
                <p:cNvPr id="9520" name="Straight Connector 9519">
                  <a:extLst>
                    <a:ext uri="{FF2B5EF4-FFF2-40B4-BE49-F238E27FC236}">
                      <a16:creationId xmlns:a16="http://schemas.microsoft.com/office/drawing/2014/main" id="{87EF27D7-4ED5-0442-BE15-B9B9EF97EFF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21" name="Straight Connector 9520">
                  <a:extLst>
                    <a:ext uri="{FF2B5EF4-FFF2-40B4-BE49-F238E27FC236}">
                      <a16:creationId xmlns:a16="http://schemas.microsoft.com/office/drawing/2014/main" id="{18B71565-C537-5C01-BEBF-DB1894F60C6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79" name="Group 9378">
                <a:extLst>
                  <a:ext uri="{FF2B5EF4-FFF2-40B4-BE49-F238E27FC236}">
                    <a16:creationId xmlns:a16="http://schemas.microsoft.com/office/drawing/2014/main" id="{20429E33-4032-F93D-49D8-9B2FB072F899}"/>
                  </a:ext>
                </a:extLst>
              </p:cNvPr>
              <p:cNvGrpSpPr/>
              <p:nvPr/>
            </p:nvGrpSpPr>
            <p:grpSpPr>
              <a:xfrm>
                <a:off x="8794754" y="2009773"/>
                <a:ext cx="66675" cy="53976"/>
                <a:chOff x="10047817" y="2199216"/>
                <a:chExt cx="66675" cy="53976"/>
              </a:xfrm>
            </p:grpSpPr>
            <p:cxnSp>
              <p:nvCxnSpPr>
                <p:cNvPr id="9518" name="Straight Connector 9517">
                  <a:extLst>
                    <a:ext uri="{FF2B5EF4-FFF2-40B4-BE49-F238E27FC236}">
                      <a16:creationId xmlns:a16="http://schemas.microsoft.com/office/drawing/2014/main" id="{4C846E02-25D5-DEA8-F2A8-37A500B1466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19" name="Straight Connector 9518">
                  <a:extLst>
                    <a:ext uri="{FF2B5EF4-FFF2-40B4-BE49-F238E27FC236}">
                      <a16:creationId xmlns:a16="http://schemas.microsoft.com/office/drawing/2014/main" id="{57AC0676-3EA2-4973-C80F-ADC8BBF4202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0" name="Group 9379">
                <a:extLst>
                  <a:ext uri="{FF2B5EF4-FFF2-40B4-BE49-F238E27FC236}">
                    <a16:creationId xmlns:a16="http://schemas.microsoft.com/office/drawing/2014/main" id="{E4FEF156-03B1-1F3B-293E-FEB25F0F0137}"/>
                  </a:ext>
                </a:extLst>
              </p:cNvPr>
              <p:cNvGrpSpPr/>
              <p:nvPr/>
            </p:nvGrpSpPr>
            <p:grpSpPr>
              <a:xfrm>
                <a:off x="8777820" y="2009773"/>
                <a:ext cx="66675" cy="53976"/>
                <a:chOff x="10047817" y="2199216"/>
                <a:chExt cx="66675" cy="53976"/>
              </a:xfrm>
            </p:grpSpPr>
            <p:cxnSp>
              <p:nvCxnSpPr>
                <p:cNvPr id="9516" name="Straight Connector 9515">
                  <a:extLst>
                    <a:ext uri="{FF2B5EF4-FFF2-40B4-BE49-F238E27FC236}">
                      <a16:creationId xmlns:a16="http://schemas.microsoft.com/office/drawing/2014/main" id="{EE70798E-9921-F867-C434-852F56E66BD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17" name="Straight Connector 9516">
                  <a:extLst>
                    <a:ext uri="{FF2B5EF4-FFF2-40B4-BE49-F238E27FC236}">
                      <a16:creationId xmlns:a16="http://schemas.microsoft.com/office/drawing/2014/main" id="{08EE5535-9EDF-A436-9025-0D77242F428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1" name="Group 9380">
                <a:extLst>
                  <a:ext uri="{FF2B5EF4-FFF2-40B4-BE49-F238E27FC236}">
                    <a16:creationId xmlns:a16="http://schemas.microsoft.com/office/drawing/2014/main" id="{2A13BE3B-3CD4-9E04-DAEF-D3A560F44432}"/>
                  </a:ext>
                </a:extLst>
              </p:cNvPr>
              <p:cNvGrpSpPr/>
              <p:nvPr/>
            </p:nvGrpSpPr>
            <p:grpSpPr>
              <a:xfrm>
                <a:off x="8765120" y="2009773"/>
                <a:ext cx="66675" cy="53976"/>
                <a:chOff x="10047817" y="2199216"/>
                <a:chExt cx="66675" cy="53976"/>
              </a:xfrm>
            </p:grpSpPr>
            <p:cxnSp>
              <p:nvCxnSpPr>
                <p:cNvPr id="9514" name="Straight Connector 9513">
                  <a:extLst>
                    <a:ext uri="{FF2B5EF4-FFF2-40B4-BE49-F238E27FC236}">
                      <a16:creationId xmlns:a16="http://schemas.microsoft.com/office/drawing/2014/main" id="{A6B36425-C7F2-0318-EE96-FA0B0EACD03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15" name="Straight Connector 9514">
                  <a:extLst>
                    <a:ext uri="{FF2B5EF4-FFF2-40B4-BE49-F238E27FC236}">
                      <a16:creationId xmlns:a16="http://schemas.microsoft.com/office/drawing/2014/main" id="{CAEDEF99-20C6-BE3F-52C8-2CCD1EEF002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2" name="Group 9381">
                <a:extLst>
                  <a:ext uri="{FF2B5EF4-FFF2-40B4-BE49-F238E27FC236}">
                    <a16:creationId xmlns:a16="http://schemas.microsoft.com/office/drawing/2014/main" id="{79381B36-ED53-48F9-A5B6-C4CE9F7AA31F}"/>
                  </a:ext>
                </a:extLst>
              </p:cNvPr>
              <p:cNvGrpSpPr/>
              <p:nvPr/>
            </p:nvGrpSpPr>
            <p:grpSpPr>
              <a:xfrm>
                <a:off x="8750303" y="2003423"/>
                <a:ext cx="66675" cy="53976"/>
                <a:chOff x="10047817" y="2199216"/>
                <a:chExt cx="66675" cy="53976"/>
              </a:xfrm>
            </p:grpSpPr>
            <p:cxnSp>
              <p:nvCxnSpPr>
                <p:cNvPr id="9512" name="Straight Connector 9511">
                  <a:extLst>
                    <a:ext uri="{FF2B5EF4-FFF2-40B4-BE49-F238E27FC236}">
                      <a16:creationId xmlns:a16="http://schemas.microsoft.com/office/drawing/2014/main" id="{9CD41891-19F5-9D30-4C0F-92DC9DC9E74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13" name="Straight Connector 9512">
                  <a:extLst>
                    <a:ext uri="{FF2B5EF4-FFF2-40B4-BE49-F238E27FC236}">
                      <a16:creationId xmlns:a16="http://schemas.microsoft.com/office/drawing/2014/main" id="{DC414C7A-DE02-FD44-F924-AC1D3194F04E}"/>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3" name="Group 9382">
                <a:extLst>
                  <a:ext uri="{FF2B5EF4-FFF2-40B4-BE49-F238E27FC236}">
                    <a16:creationId xmlns:a16="http://schemas.microsoft.com/office/drawing/2014/main" id="{3BE11FB3-27B3-FB6E-5835-538D006F466B}"/>
                  </a:ext>
                </a:extLst>
              </p:cNvPr>
              <p:cNvGrpSpPr/>
              <p:nvPr/>
            </p:nvGrpSpPr>
            <p:grpSpPr>
              <a:xfrm>
                <a:off x="8741836" y="2003423"/>
                <a:ext cx="66675" cy="53976"/>
                <a:chOff x="10047817" y="2199216"/>
                <a:chExt cx="66675" cy="53976"/>
              </a:xfrm>
            </p:grpSpPr>
            <p:cxnSp>
              <p:nvCxnSpPr>
                <p:cNvPr id="9510" name="Straight Connector 9509">
                  <a:extLst>
                    <a:ext uri="{FF2B5EF4-FFF2-40B4-BE49-F238E27FC236}">
                      <a16:creationId xmlns:a16="http://schemas.microsoft.com/office/drawing/2014/main" id="{B0E84F6C-A6FA-3CC8-D6B5-932F2400914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11" name="Straight Connector 9510">
                  <a:extLst>
                    <a:ext uri="{FF2B5EF4-FFF2-40B4-BE49-F238E27FC236}">
                      <a16:creationId xmlns:a16="http://schemas.microsoft.com/office/drawing/2014/main" id="{2C7A6BDC-E950-8614-C115-8D4E4ABD43B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4" name="Group 9383">
                <a:extLst>
                  <a:ext uri="{FF2B5EF4-FFF2-40B4-BE49-F238E27FC236}">
                    <a16:creationId xmlns:a16="http://schemas.microsoft.com/office/drawing/2014/main" id="{0237C1C9-5FE7-CE42-65FF-F71B5CB611A1}"/>
                  </a:ext>
                </a:extLst>
              </p:cNvPr>
              <p:cNvGrpSpPr/>
              <p:nvPr/>
            </p:nvGrpSpPr>
            <p:grpSpPr>
              <a:xfrm>
                <a:off x="8729136" y="2003423"/>
                <a:ext cx="66675" cy="53976"/>
                <a:chOff x="10047817" y="2199216"/>
                <a:chExt cx="66675" cy="53976"/>
              </a:xfrm>
            </p:grpSpPr>
            <p:cxnSp>
              <p:nvCxnSpPr>
                <p:cNvPr id="9508" name="Straight Connector 9507">
                  <a:extLst>
                    <a:ext uri="{FF2B5EF4-FFF2-40B4-BE49-F238E27FC236}">
                      <a16:creationId xmlns:a16="http://schemas.microsoft.com/office/drawing/2014/main" id="{FC2FE026-626B-E6CD-045D-D46C044BD81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09" name="Straight Connector 9508">
                  <a:extLst>
                    <a:ext uri="{FF2B5EF4-FFF2-40B4-BE49-F238E27FC236}">
                      <a16:creationId xmlns:a16="http://schemas.microsoft.com/office/drawing/2014/main" id="{62C560D7-FB9D-EB97-DD1F-EF6FF07ECC4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5" name="Group 9384">
                <a:extLst>
                  <a:ext uri="{FF2B5EF4-FFF2-40B4-BE49-F238E27FC236}">
                    <a16:creationId xmlns:a16="http://schemas.microsoft.com/office/drawing/2014/main" id="{31998380-0462-94EE-6181-9673D354AC65}"/>
                  </a:ext>
                </a:extLst>
              </p:cNvPr>
              <p:cNvGrpSpPr/>
              <p:nvPr/>
            </p:nvGrpSpPr>
            <p:grpSpPr>
              <a:xfrm>
                <a:off x="8725961" y="1993898"/>
                <a:ext cx="66675" cy="53976"/>
                <a:chOff x="10047817" y="2199216"/>
                <a:chExt cx="66675" cy="53976"/>
              </a:xfrm>
            </p:grpSpPr>
            <p:cxnSp>
              <p:nvCxnSpPr>
                <p:cNvPr id="9506" name="Straight Connector 9505">
                  <a:extLst>
                    <a:ext uri="{FF2B5EF4-FFF2-40B4-BE49-F238E27FC236}">
                      <a16:creationId xmlns:a16="http://schemas.microsoft.com/office/drawing/2014/main" id="{DDE19FE7-D923-5ABE-7F06-01E4B496ABC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07" name="Straight Connector 9506">
                  <a:extLst>
                    <a:ext uri="{FF2B5EF4-FFF2-40B4-BE49-F238E27FC236}">
                      <a16:creationId xmlns:a16="http://schemas.microsoft.com/office/drawing/2014/main" id="{E4ACF6FB-0362-317B-E16A-348571953EF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6" name="Group 9385">
                <a:extLst>
                  <a:ext uri="{FF2B5EF4-FFF2-40B4-BE49-F238E27FC236}">
                    <a16:creationId xmlns:a16="http://schemas.microsoft.com/office/drawing/2014/main" id="{B869CF04-1F99-8D50-4216-9FF84A519E02}"/>
                  </a:ext>
                </a:extLst>
              </p:cNvPr>
              <p:cNvGrpSpPr/>
              <p:nvPr/>
            </p:nvGrpSpPr>
            <p:grpSpPr>
              <a:xfrm>
                <a:off x="8714320" y="1993898"/>
                <a:ext cx="66675" cy="53976"/>
                <a:chOff x="10047817" y="2199216"/>
                <a:chExt cx="66675" cy="53976"/>
              </a:xfrm>
            </p:grpSpPr>
            <p:cxnSp>
              <p:nvCxnSpPr>
                <p:cNvPr id="9504" name="Straight Connector 9503">
                  <a:extLst>
                    <a:ext uri="{FF2B5EF4-FFF2-40B4-BE49-F238E27FC236}">
                      <a16:creationId xmlns:a16="http://schemas.microsoft.com/office/drawing/2014/main" id="{D0B735E5-DCB4-2540-2B50-43BA3F5C4B3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05" name="Straight Connector 9504">
                  <a:extLst>
                    <a:ext uri="{FF2B5EF4-FFF2-40B4-BE49-F238E27FC236}">
                      <a16:creationId xmlns:a16="http://schemas.microsoft.com/office/drawing/2014/main" id="{BAB1620A-40AE-3F35-A475-5DCFBECA30A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7" name="Group 9386">
                <a:extLst>
                  <a:ext uri="{FF2B5EF4-FFF2-40B4-BE49-F238E27FC236}">
                    <a16:creationId xmlns:a16="http://schemas.microsoft.com/office/drawing/2014/main" id="{B97DD940-773F-22AD-02FB-14FB71F80C84}"/>
                  </a:ext>
                </a:extLst>
              </p:cNvPr>
              <p:cNvGrpSpPr/>
              <p:nvPr/>
            </p:nvGrpSpPr>
            <p:grpSpPr>
              <a:xfrm>
                <a:off x="8711145" y="1993898"/>
                <a:ext cx="66675" cy="53976"/>
                <a:chOff x="10047817" y="2199216"/>
                <a:chExt cx="66675" cy="53976"/>
              </a:xfrm>
            </p:grpSpPr>
            <p:cxnSp>
              <p:nvCxnSpPr>
                <p:cNvPr id="9502" name="Straight Connector 9501">
                  <a:extLst>
                    <a:ext uri="{FF2B5EF4-FFF2-40B4-BE49-F238E27FC236}">
                      <a16:creationId xmlns:a16="http://schemas.microsoft.com/office/drawing/2014/main" id="{6912E694-1E14-6E57-26D5-B7E8F5D0D47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03" name="Straight Connector 9502">
                  <a:extLst>
                    <a:ext uri="{FF2B5EF4-FFF2-40B4-BE49-F238E27FC236}">
                      <a16:creationId xmlns:a16="http://schemas.microsoft.com/office/drawing/2014/main" id="{04C85759-8D61-8289-6A58-A7CEF980771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8" name="Group 9387">
                <a:extLst>
                  <a:ext uri="{FF2B5EF4-FFF2-40B4-BE49-F238E27FC236}">
                    <a16:creationId xmlns:a16="http://schemas.microsoft.com/office/drawing/2014/main" id="{092DBAD0-76A3-8117-E6DC-7744DF3045C8}"/>
                  </a:ext>
                </a:extLst>
              </p:cNvPr>
              <p:cNvGrpSpPr/>
              <p:nvPr/>
            </p:nvGrpSpPr>
            <p:grpSpPr>
              <a:xfrm>
                <a:off x="8707970" y="1993898"/>
                <a:ext cx="66675" cy="53976"/>
                <a:chOff x="10047817" y="2199216"/>
                <a:chExt cx="66675" cy="53976"/>
              </a:xfrm>
            </p:grpSpPr>
            <p:cxnSp>
              <p:nvCxnSpPr>
                <p:cNvPr id="9500" name="Straight Connector 9499">
                  <a:extLst>
                    <a:ext uri="{FF2B5EF4-FFF2-40B4-BE49-F238E27FC236}">
                      <a16:creationId xmlns:a16="http://schemas.microsoft.com/office/drawing/2014/main" id="{E55224CF-1419-827D-4436-07361C94C6F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501" name="Straight Connector 9500">
                  <a:extLst>
                    <a:ext uri="{FF2B5EF4-FFF2-40B4-BE49-F238E27FC236}">
                      <a16:creationId xmlns:a16="http://schemas.microsoft.com/office/drawing/2014/main" id="{0F00F654-26E3-0526-E992-8EFE48D91802}"/>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89" name="Group 9388">
                <a:extLst>
                  <a:ext uri="{FF2B5EF4-FFF2-40B4-BE49-F238E27FC236}">
                    <a16:creationId xmlns:a16="http://schemas.microsoft.com/office/drawing/2014/main" id="{CD075B21-0869-0737-C1BD-58558040367C}"/>
                  </a:ext>
                </a:extLst>
              </p:cNvPr>
              <p:cNvGrpSpPr/>
              <p:nvPr/>
            </p:nvGrpSpPr>
            <p:grpSpPr>
              <a:xfrm>
                <a:off x="8697387" y="1993898"/>
                <a:ext cx="66675" cy="53976"/>
                <a:chOff x="10047817" y="2199216"/>
                <a:chExt cx="66675" cy="53976"/>
              </a:xfrm>
            </p:grpSpPr>
            <p:cxnSp>
              <p:nvCxnSpPr>
                <p:cNvPr id="9498" name="Straight Connector 9497">
                  <a:extLst>
                    <a:ext uri="{FF2B5EF4-FFF2-40B4-BE49-F238E27FC236}">
                      <a16:creationId xmlns:a16="http://schemas.microsoft.com/office/drawing/2014/main" id="{2B8BCBAB-CE42-EFD4-214B-BD9D1C162AF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99" name="Straight Connector 9498">
                  <a:extLst>
                    <a:ext uri="{FF2B5EF4-FFF2-40B4-BE49-F238E27FC236}">
                      <a16:creationId xmlns:a16="http://schemas.microsoft.com/office/drawing/2014/main" id="{724F9B1C-15E0-1A34-FE28-AE4ABD5E462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0" name="Group 9389">
                <a:extLst>
                  <a:ext uri="{FF2B5EF4-FFF2-40B4-BE49-F238E27FC236}">
                    <a16:creationId xmlns:a16="http://schemas.microsoft.com/office/drawing/2014/main" id="{D7A49848-1405-7C15-0813-174DACCA42B8}"/>
                  </a:ext>
                </a:extLst>
              </p:cNvPr>
              <p:cNvGrpSpPr/>
              <p:nvPr/>
            </p:nvGrpSpPr>
            <p:grpSpPr>
              <a:xfrm>
                <a:off x="8687862" y="1984373"/>
                <a:ext cx="66675" cy="53976"/>
                <a:chOff x="10047817" y="2199216"/>
                <a:chExt cx="66675" cy="53976"/>
              </a:xfrm>
            </p:grpSpPr>
            <p:cxnSp>
              <p:nvCxnSpPr>
                <p:cNvPr id="9496" name="Straight Connector 9495">
                  <a:extLst>
                    <a:ext uri="{FF2B5EF4-FFF2-40B4-BE49-F238E27FC236}">
                      <a16:creationId xmlns:a16="http://schemas.microsoft.com/office/drawing/2014/main" id="{AB4DF117-4666-20C3-81FA-C7DB143807E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97" name="Straight Connector 9496">
                  <a:extLst>
                    <a:ext uri="{FF2B5EF4-FFF2-40B4-BE49-F238E27FC236}">
                      <a16:creationId xmlns:a16="http://schemas.microsoft.com/office/drawing/2014/main" id="{AF2F3F68-A0EC-A058-E50B-FDAE5BD203B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1" name="Group 9390">
                <a:extLst>
                  <a:ext uri="{FF2B5EF4-FFF2-40B4-BE49-F238E27FC236}">
                    <a16:creationId xmlns:a16="http://schemas.microsoft.com/office/drawing/2014/main" id="{FB680F49-47DC-FBC0-EAFF-B0C6B3A54E69}"/>
                  </a:ext>
                </a:extLst>
              </p:cNvPr>
              <p:cNvGrpSpPr/>
              <p:nvPr/>
            </p:nvGrpSpPr>
            <p:grpSpPr>
              <a:xfrm>
                <a:off x="8669871" y="1984373"/>
                <a:ext cx="66675" cy="53976"/>
                <a:chOff x="10047817" y="2199216"/>
                <a:chExt cx="66675" cy="53976"/>
              </a:xfrm>
            </p:grpSpPr>
            <p:cxnSp>
              <p:nvCxnSpPr>
                <p:cNvPr id="9494" name="Straight Connector 9493">
                  <a:extLst>
                    <a:ext uri="{FF2B5EF4-FFF2-40B4-BE49-F238E27FC236}">
                      <a16:creationId xmlns:a16="http://schemas.microsoft.com/office/drawing/2014/main" id="{34134482-9F9F-C467-123E-8975619E22A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95" name="Straight Connector 9494">
                  <a:extLst>
                    <a:ext uri="{FF2B5EF4-FFF2-40B4-BE49-F238E27FC236}">
                      <a16:creationId xmlns:a16="http://schemas.microsoft.com/office/drawing/2014/main" id="{7EB635A0-44B5-F0DC-FE4E-D79C715F072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2" name="Group 9391">
                <a:extLst>
                  <a:ext uri="{FF2B5EF4-FFF2-40B4-BE49-F238E27FC236}">
                    <a16:creationId xmlns:a16="http://schemas.microsoft.com/office/drawing/2014/main" id="{3D2459D9-6AD5-19BB-922F-8BCAE872F329}"/>
                  </a:ext>
                </a:extLst>
              </p:cNvPr>
              <p:cNvGrpSpPr/>
              <p:nvPr/>
            </p:nvGrpSpPr>
            <p:grpSpPr>
              <a:xfrm>
                <a:off x="8657171" y="1984373"/>
                <a:ext cx="66675" cy="53976"/>
                <a:chOff x="10047817" y="2199216"/>
                <a:chExt cx="66675" cy="53976"/>
              </a:xfrm>
            </p:grpSpPr>
            <p:cxnSp>
              <p:nvCxnSpPr>
                <p:cNvPr id="9492" name="Straight Connector 9491">
                  <a:extLst>
                    <a:ext uri="{FF2B5EF4-FFF2-40B4-BE49-F238E27FC236}">
                      <a16:creationId xmlns:a16="http://schemas.microsoft.com/office/drawing/2014/main" id="{545DF686-D916-B9F5-59E8-F47F29315C73}"/>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93" name="Straight Connector 9492">
                  <a:extLst>
                    <a:ext uri="{FF2B5EF4-FFF2-40B4-BE49-F238E27FC236}">
                      <a16:creationId xmlns:a16="http://schemas.microsoft.com/office/drawing/2014/main" id="{A286EA20-34E5-A152-6DEE-A2B89080C61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3" name="Group 9392">
                <a:extLst>
                  <a:ext uri="{FF2B5EF4-FFF2-40B4-BE49-F238E27FC236}">
                    <a16:creationId xmlns:a16="http://schemas.microsoft.com/office/drawing/2014/main" id="{29C75215-D51E-0C8F-29E3-1079E371738A}"/>
                  </a:ext>
                </a:extLst>
              </p:cNvPr>
              <p:cNvGrpSpPr/>
              <p:nvPr/>
            </p:nvGrpSpPr>
            <p:grpSpPr>
              <a:xfrm>
                <a:off x="8682571" y="1984373"/>
                <a:ext cx="66675" cy="53976"/>
                <a:chOff x="10047817" y="2199216"/>
                <a:chExt cx="66675" cy="53976"/>
              </a:xfrm>
            </p:grpSpPr>
            <p:cxnSp>
              <p:nvCxnSpPr>
                <p:cNvPr id="9490" name="Straight Connector 9489">
                  <a:extLst>
                    <a:ext uri="{FF2B5EF4-FFF2-40B4-BE49-F238E27FC236}">
                      <a16:creationId xmlns:a16="http://schemas.microsoft.com/office/drawing/2014/main" id="{F865E32F-57B4-039D-4060-FD612825738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91" name="Straight Connector 9490">
                  <a:extLst>
                    <a:ext uri="{FF2B5EF4-FFF2-40B4-BE49-F238E27FC236}">
                      <a16:creationId xmlns:a16="http://schemas.microsoft.com/office/drawing/2014/main" id="{F0CEE666-1AE2-CA9D-A39A-325D46042FC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4" name="Group 9393">
                <a:extLst>
                  <a:ext uri="{FF2B5EF4-FFF2-40B4-BE49-F238E27FC236}">
                    <a16:creationId xmlns:a16="http://schemas.microsoft.com/office/drawing/2014/main" id="{139572B5-1F1C-E6BC-4426-82454DA1AE69}"/>
                  </a:ext>
                </a:extLst>
              </p:cNvPr>
              <p:cNvGrpSpPr/>
              <p:nvPr/>
            </p:nvGrpSpPr>
            <p:grpSpPr>
              <a:xfrm>
                <a:off x="8638121" y="1984373"/>
                <a:ext cx="66675" cy="53976"/>
                <a:chOff x="10047817" y="2199216"/>
                <a:chExt cx="66675" cy="53976"/>
              </a:xfrm>
            </p:grpSpPr>
            <p:cxnSp>
              <p:nvCxnSpPr>
                <p:cNvPr id="9488" name="Straight Connector 9487">
                  <a:extLst>
                    <a:ext uri="{FF2B5EF4-FFF2-40B4-BE49-F238E27FC236}">
                      <a16:creationId xmlns:a16="http://schemas.microsoft.com/office/drawing/2014/main" id="{914C0064-C005-C05C-5211-81533041A02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89" name="Straight Connector 9488">
                  <a:extLst>
                    <a:ext uri="{FF2B5EF4-FFF2-40B4-BE49-F238E27FC236}">
                      <a16:creationId xmlns:a16="http://schemas.microsoft.com/office/drawing/2014/main" id="{8DCE4EC6-F16C-4957-4F2A-F73750E1FC1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5" name="Group 9394">
                <a:extLst>
                  <a:ext uri="{FF2B5EF4-FFF2-40B4-BE49-F238E27FC236}">
                    <a16:creationId xmlns:a16="http://schemas.microsoft.com/office/drawing/2014/main" id="{2FD54968-4D51-74AB-4653-C093063DB025}"/>
                  </a:ext>
                </a:extLst>
              </p:cNvPr>
              <p:cNvGrpSpPr/>
              <p:nvPr/>
            </p:nvGrpSpPr>
            <p:grpSpPr>
              <a:xfrm>
                <a:off x="8624363" y="1984373"/>
                <a:ext cx="66675" cy="53976"/>
                <a:chOff x="10047817" y="2199216"/>
                <a:chExt cx="66675" cy="53976"/>
              </a:xfrm>
            </p:grpSpPr>
            <p:cxnSp>
              <p:nvCxnSpPr>
                <p:cNvPr id="9486" name="Straight Connector 9485">
                  <a:extLst>
                    <a:ext uri="{FF2B5EF4-FFF2-40B4-BE49-F238E27FC236}">
                      <a16:creationId xmlns:a16="http://schemas.microsoft.com/office/drawing/2014/main" id="{8ECA8D68-C313-21ED-4BEB-459A1877430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87" name="Straight Connector 9486">
                  <a:extLst>
                    <a:ext uri="{FF2B5EF4-FFF2-40B4-BE49-F238E27FC236}">
                      <a16:creationId xmlns:a16="http://schemas.microsoft.com/office/drawing/2014/main" id="{1A1B6F85-54FD-F69E-0A8E-D69B412C312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6" name="Group 9395">
                <a:extLst>
                  <a:ext uri="{FF2B5EF4-FFF2-40B4-BE49-F238E27FC236}">
                    <a16:creationId xmlns:a16="http://schemas.microsoft.com/office/drawing/2014/main" id="{01232029-3A8B-8B32-4F87-314C1EAD569E}"/>
                  </a:ext>
                </a:extLst>
              </p:cNvPr>
              <p:cNvGrpSpPr/>
              <p:nvPr/>
            </p:nvGrpSpPr>
            <p:grpSpPr>
              <a:xfrm>
                <a:off x="8611663" y="1981198"/>
                <a:ext cx="66675" cy="53976"/>
                <a:chOff x="10047817" y="2199216"/>
                <a:chExt cx="66675" cy="53976"/>
              </a:xfrm>
            </p:grpSpPr>
            <p:cxnSp>
              <p:nvCxnSpPr>
                <p:cNvPr id="9484" name="Straight Connector 9483">
                  <a:extLst>
                    <a:ext uri="{FF2B5EF4-FFF2-40B4-BE49-F238E27FC236}">
                      <a16:creationId xmlns:a16="http://schemas.microsoft.com/office/drawing/2014/main" id="{199408CD-58EF-06D8-6C8D-CAEF7D3F3239}"/>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85" name="Straight Connector 9484">
                  <a:extLst>
                    <a:ext uri="{FF2B5EF4-FFF2-40B4-BE49-F238E27FC236}">
                      <a16:creationId xmlns:a16="http://schemas.microsoft.com/office/drawing/2014/main" id="{00902DBD-36A4-EFA6-0399-647FDFBEB6F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7" name="Group 9396">
                <a:extLst>
                  <a:ext uri="{FF2B5EF4-FFF2-40B4-BE49-F238E27FC236}">
                    <a16:creationId xmlns:a16="http://schemas.microsoft.com/office/drawing/2014/main" id="{B8C592A0-6CEE-4F1F-9B7A-ACCC95B0479A}"/>
                  </a:ext>
                </a:extLst>
              </p:cNvPr>
              <p:cNvGrpSpPr/>
              <p:nvPr/>
            </p:nvGrpSpPr>
            <p:grpSpPr>
              <a:xfrm>
                <a:off x="8590497" y="1967440"/>
                <a:ext cx="66675" cy="53976"/>
                <a:chOff x="10047817" y="2199216"/>
                <a:chExt cx="66675" cy="53976"/>
              </a:xfrm>
            </p:grpSpPr>
            <p:cxnSp>
              <p:nvCxnSpPr>
                <p:cNvPr id="9482" name="Straight Connector 9481">
                  <a:extLst>
                    <a:ext uri="{FF2B5EF4-FFF2-40B4-BE49-F238E27FC236}">
                      <a16:creationId xmlns:a16="http://schemas.microsoft.com/office/drawing/2014/main" id="{140C2F45-03CE-CFC2-92F9-AA9C012C809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83" name="Straight Connector 9482">
                  <a:extLst>
                    <a:ext uri="{FF2B5EF4-FFF2-40B4-BE49-F238E27FC236}">
                      <a16:creationId xmlns:a16="http://schemas.microsoft.com/office/drawing/2014/main" id="{598CC901-E86E-1DF5-A5A8-B0931628571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8" name="Group 9397">
                <a:extLst>
                  <a:ext uri="{FF2B5EF4-FFF2-40B4-BE49-F238E27FC236}">
                    <a16:creationId xmlns:a16="http://schemas.microsoft.com/office/drawing/2014/main" id="{8F9CD1BF-8CC7-2F6B-92E8-60B6F74C3E8A}"/>
                  </a:ext>
                </a:extLst>
              </p:cNvPr>
              <p:cNvGrpSpPr/>
              <p:nvPr/>
            </p:nvGrpSpPr>
            <p:grpSpPr>
              <a:xfrm>
                <a:off x="8568272" y="1962148"/>
                <a:ext cx="66675" cy="53976"/>
                <a:chOff x="10047817" y="2199216"/>
                <a:chExt cx="66675" cy="53976"/>
              </a:xfrm>
            </p:grpSpPr>
            <p:cxnSp>
              <p:nvCxnSpPr>
                <p:cNvPr id="9480" name="Straight Connector 9479">
                  <a:extLst>
                    <a:ext uri="{FF2B5EF4-FFF2-40B4-BE49-F238E27FC236}">
                      <a16:creationId xmlns:a16="http://schemas.microsoft.com/office/drawing/2014/main" id="{3E304D22-7B8E-07AE-5B08-9C9EDA13F3D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81" name="Straight Connector 9480">
                  <a:extLst>
                    <a:ext uri="{FF2B5EF4-FFF2-40B4-BE49-F238E27FC236}">
                      <a16:creationId xmlns:a16="http://schemas.microsoft.com/office/drawing/2014/main" id="{A7D4570B-461B-9784-3EC6-DC8D1F91705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399" name="Group 9398">
                <a:extLst>
                  <a:ext uri="{FF2B5EF4-FFF2-40B4-BE49-F238E27FC236}">
                    <a16:creationId xmlns:a16="http://schemas.microsoft.com/office/drawing/2014/main" id="{90253B89-67DB-96A0-4618-40D719E6BBC1}"/>
                  </a:ext>
                </a:extLst>
              </p:cNvPr>
              <p:cNvGrpSpPr/>
              <p:nvPr/>
            </p:nvGrpSpPr>
            <p:grpSpPr>
              <a:xfrm>
                <a:off x="8550281" y="1962148"/>
                <a:ext cx="66675" cy="53976"/>
                <a:chOff x="10047817" y="2199216"/>
                <a:chExt cx="66675" cy="53976"/>
              </a:xfrm>
            </p:grpSpPr>
            <p:cxnSp>
              <p:nvCxnSpPr>
                <p:cNvPr id="9478" name="Straight Connector 9477">
                  <a:extLst>
                    <a:ext uri="{FF2B5EF4-FFF2-40B4-BE49-F238E27FC236}">
                      <a16:creationId xmlns:a16="http://schemas.microsoft.com/office/drawing/2014/main" id="{B9E9CEF0-5291-BACC-D05E-A09A5779E301}"/>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79" name="Straight Connector 9478">
                  <a:extLst>
                    <a:ext uri="{FF2B5EF4-FFF2-40B4-BE49-F238E27FC236}">
                      <a16:creationId xmlns:a16="http://schemas.microsoft.com/office/drawing/2014/main" id="{B0B55750-8FD6-A66B-C7C0-EF46D16D73B7}"/>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0" name="Group 9399">
                <a:extLst>
                  <a:ext uri="{FF2B5EF4-FFF2-40B4-BE49-F238E27FC236}">
                    <a16:creationId xmlns:a16="http://schemas.microsoft.com/office/drawing/2014/main" id="{633BE051-F914-A3A7-33AF-2A1F7F3048A3}"/>
                  </a:ext>
                </a:extLst>
              </p:cNvPr>
              <p:cNvGrpSpPr/>
              <p:nvPr/>
            </p:nvGrpSpPr>
            <p:grpSpPr>
              <a:xfrm>
                <a:off x="8483606" y="1960032"/>
                <a:ext cx="66675" cy="53976"/>
                <a:chOff x="10047817" y="2199216"/>
                <a:chExt cx="66675" cy="53976"/>
              </a:xfrm>
            </p:grpSpPr>
            <p:cxnSp>
              <p:nvCxnSpPr>
                <p:cNvPr id="9476" name="Straight Connector 9475">
                  <a:extLst>
                    <a:ext uri="{FF2B5EF4-FFF2-40B4-BE49-F238E27FC236}">
                      <a16:creationId xmlns:a16="http://schemas.microsoft.com/office/drawing/2014/main" id="{CD92C386-13E7-2A0C-6710-08E480FF6BF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77" name="Straight Connector 9476">
                  <a:extLst>
                    <a:ext uri="{FF2B5EF4-FFF2-40B4-BE49-F238E27FC236}">
                      <a16:creationId xmlns:a16="http://schemas.microsoft.com/office/drawing/2014/main" id="{F9043E36-A916-D7D9-6B29-0D1DA2FACF8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1" name="Group 9400">
                <a:extLst>
                  <a:ext uri="{FF2B5EF4-FFF2-40B4-BE49-F238E27FC236}">
                    <a16:creationId xmlns:a16="http://schemas.microsoft.com/office/drawing/2014/main" id="{18C3F911-BA39-BAF6-3662-E71E7D54F051}"/>
                  </a:ext>
                </a:extLst>
              </p:cNvPr>
              <p:cNvGrpSpPr/>
              <p:nvPr/>
            </p:nvGrpSpPr>
            <p:grpSpPr>
              <a:xfrm>
                <a:off x="8439156" y="1960032"/>
                <a:ext cx="66675" cy="53976"/>
                <a:chOff x="10047817" y="2199216"/>
                <a:chExt cx="66675" cy="53976"/>
              </a:xfrm>
            </p:grpSpPr>
            <p:cxnSp>
              <p:nvCxnSpPr>
                <p:cNvPr id="9474" name="Straight Connector 9473">
                  <a:extLst>
                    <a:ext uri="{FF2B5EF4-FFF2-40B4-BE49-F238E27FC236}">
                      <a16:creationId xmlns:a16="http://schemas.microsoft.com/office/drawing/2014/main" id="{E6A42D72-1E64-6CFC-B04F-1291C77CCDD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75" name="Straight Connector 9474">
                  <a:extLst>
                    <a:ext uri="{FF2B5EF4-FFF2-40B4-BE49-F238E27FC236}">
                      <a16:creationId xmlns:a16="http://schemas.microsoft.com/office/drawing/2014/main" id="{815F8F50-0E8F-D110-3231-2A8B2716A2E0}"/>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2" name="Group 9401">
                <a:extLst>
                  <a:ext uri="{FF2B5EF4-FFF2-40B4-BE49-F238E27FC236}">
                    <a16:creationId xmlns:a16="http://schemas.microsoft.com/office/drawing/2014/main" id="{B234767C-F80E-1A1C-41DF-BA5AD97ED4C6}"/>
                  </a:ext>
                </a:extLst>
              </p:cNvPr>
              <p:cNvGrpSpPr/>
              <p:nvPr/>
            </p:nvGrpSpPr>
            <p:grpSpPr>
              <a:xfrm>
                <a:off x="8411640" y="1945215"/>
                <a:ext cx="66675" cy="53976"/>
                <a:chOff x="10047817" y="2199216"/>
                <a:chExt cx="66675" cy="53976"/>
              </a:xfrm>
            </p:grpSpPr>
            <p:cxnSp>
              <p:nvCxnSpPr>
                <p:cNvPr id="9472" name="Straight Connector 9471">
                  <a:extLst>
                    <a:ext uri="{FF2B5EF4-FFF2-40B4-BE49-F238E27FC236}">
                      <a16:creationId xmlns:a16="http://schemas.microsoft.com/office/drawing/2014/main" id="{7AAB6C56-0C41-3B34-1F74-26041351A7D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73" name="Straight Connector 9472">
                  <a:extLst>
                    <a:ext uri="{FF2B5EF4-FFF2-40B4-BE49-F238E27FC236}">
                      <a16:creationId xmlns:a16="http://schemas.microsoft.com/office/drawing/2014/main" id="{F6AFB4E3-AE0E-2087-BB19-020DCFE155A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3" name="Group 9402">
                <a:extLst>
                  <a:ext uri="{FF2B5EF4-FFF2-40B4-BE49-F238E27FC236}">
                    <a16:creationId xmlns:a16="http://schemas.microsoft.com/office/drawing/2014/main" id="{89127832-CF5F-3C07-97A7-30AE2CDFFEE7}"/>
                  </a:ext>
                </a:extLst>
              </p:cNvPr>
              <p:cNvGrpSpPr/>
              <p:nvPr/>
            </p:nvGrpSpPr>
            <p:grpSpPr>
              <a:xfrm>
                <a:off x="8391531" y="1940982"/>
                <a:ext cx="66675" cy="53976"/>
                <a:chOff x="10047817" y="2199216"/>
                <a:chExt cx="66675" cy="53976"/>
              </a:xfrm>
            </p:grpSpPr>
            <p:cxnSp>
              <p:nvCxnSpPr>
                <p:cNvPr id="9470" name="Straight Connector 9469">
                  <a:extLst>
                    <a:ext uri="{FF2B5EF4-FFF2-40B4-BE49-F238E27FC236}">
                      <a16:creationId xmlns:a16="http://schemas.microsoft.com/office/drawing/2014/main" id="{E7551A6F-33E4-008B-5241-1F7A9AF604B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71" name="Straight Connector 9470">
                  <a:extLst>
                    <a:ext uri="{FF2B5EF4-FFF2-40B4-BE49-F238E27FC236}">
                      <a16:creationId xmlns:a16="http://schemas.microsoft.com/office/drawing/2014/main" id="{671CA8F3-8F51-420E-94F1-0D62CC55D28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4" name="Group 9403">
                <a:extLst>
                  <a:ext uri="{FF2B5EF4-FFF2-40B4-BE49-F238E27FC236}">
                    <a16:creationId xmlns:a16="http://schemas.microsoft.com/office/drawing/2014/main" id="{73F99C09-0799-9417-38B6-9DFD4C6EB3FD}"/>
                  </a:ext>
                </a:extLst>
              </p:cNvPr>
              <p:cNvGrpSpPr/>
              <p:nvPr/>
            </p:nvGrpSpPr>
            <p:grpSpPr>
              <a:xfrm>
                <a:off x="8377773" y="1940982"/>
                <a:ext cx="66675" cy="53976"/>
                <a:chOff x="10047817" y="2199216"/>
                <a:chExt cx="66675" cy="53976"/>
              </a:xfrm>
            </p:grpSpPr>
            <p:cxnSp>
              <p:nvCxnSpPr>
                <p:cNvPr id="9468" name="Straight Connector 9467">
                  <a:extLst>
                    <a:ext uri="{FF2B5EF4-FFF2-40B4-BE49-F238E27FC236}">
                      <a16:creationId xmlns:a16="http://schemas.microsoft.com/office/drawing/2014/main" id="{0CB19A8A-0B6C-CBC1-2660-EBCC8B5D886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69" name="Straight Connector 9468">
                  <a:extLst>
                    <a:ext uri="{FF2B5EF4-FFF2-40B4-BE49-F238E27FC236}">
                      <a16:creationId xmlns:a16="http://schemas.microsoft.com/office/drawing/2014/main" id="{C79120D6-F019-2601-0F92-2F72091BB4D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5" name="Group 9404">
                <a:extLst>
                  <a:ext uri="{FF2B5EF4-FFF2-40B4-BE49-F238E27FC236}">
                    <a16:creationId xmlns:a16="http://schemas.microsoft.com/office/drawing/2014/main" id="{8DFAF39B-7442-B1D8-6E61-63D1E44D4993}"/>
                  </a:ext>
                </a:extLst>
              </p:cNvPr>
              <p:cNvGrpSpPr/>
              <p:nvPr/>
            </p:nvGrpSpPr>
            <p:grpSpPr>
              <a:xfrm>
                <a:off x="8369307" y="1940982"/>
                <a:ext cx="66675" cy="53976"/>
                <a:chOff x="10047817" y="2199216"/>
                <a:chExt cx="66675" cy="53976"/>
              </a:xfrm>
            </p:grpSpPr>
            <p:cxnSp>
              <p:nvCxnSpPr>
                <p:cNvPr id="9466" name="Straight Connector 9465">
                  <a:extLst>
                    <a:ext uri="{FF2B5EF4-FFF2-40B4-BE49-F238E27FC236}">
                      <a16:creationId xmlns:a16="http://schemas.microsoft.com/office/drawing/2014/main" id="{AD305C8A-5190-7944-46EF-936E7F5922F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67" name="Straight Connector 9466">
                  <a:extLst>
                    <a:ext uri="{FF2B5EF4-FFF2-40B4-BE49-F238E27FC236}">
                      <a16:creationId xmlns:a16="http://schemas.microsoft.com/office/drawing/2014/main" id="{ECF27AF3-DF29-5C21-E6DA-6DDBB4425BC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6" name="Group 9405">
                <a:extLst>
                  <a:ext uri="{FF2B5EF4-FFF2-40B4-BE49-F238E27FC236}">
                    <a16:creationId xmlns:a16="http://schemas.microsoft.com/office/drawing/2014/main" id="{BBAB6CC6-6C6E-CD66-A96A-0364D7FCF2CC}"/>
                  </a:ext>
                </a:extLst>
              </p:cNvPr>
              <p:cNvGrpSpPr/>
              <p:nvPr/>
            </p:nvGrpSpPr>
            <p:grpSpPr>
              <a:xfrm>
                <a:off x="8346024" y="1940982"/>
                <a:ext cx="66675" cy="53976"/>
                <a:chOff x="10047817" y="2199216"/>
                <a:chExt cx="66675" cy="53976"/>
              </a:xfrm>
            </p:grpSpPr>
            <p:cxnSp>
              <p:nvCxnSpPr>
                <p:cNvPr id="9464" name="Straight Connector 9463">
                  <a:extLst>
                    <a:ext uri="{FF2B5EF4-FFF2-40B4-BE49-F238E27FC236}">
                      <a16:creationId xmlns:a16="http://schemas.microsoft.com/office/drawing/2014/main" id="{3CDD6D07-7ABB-B21F-F6E1-EC23C8D5A07D}"/>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65" name="Straight Connector 9464">
                  <a:extLst>
                    <a:ext uri="{FF2B5EF4-FFF2-40B4-BE49-F238E27FC236}">
                      <a16:creationId xmlns:a16="http://schemas.microsoft.com/office/drawing/2014/main" id="{6A0832F5-B95C-499B-D236-3473BEFE68B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7" name="Group 9406">
                <a:extLst>
                  <a:ext uri="{FF2B5EF4-FFF2-40B4-BE49-F238E27FC236}">
                    <a16:creationId xmlns:a16="http://schemas.microsoft.com/office/drawing/2014/main" id="{026BBC53-583C-0330-2FE5-CFFBB16AEF46}"/>
                  </a:ext>
                </a:extLst>
              </p:cNvPr>
              <p:cNvGrpSpPr/>
              <p:nvPr/>
            </p:nvGrpSpPr>
            <p:grpSpPr>
              <a:xfrm>
                <a:off x="8355549" y="1940982"/>
                <a:ext cx="66675" cy="53976"/>
                <a:chOff x="10047817" y="2199216"/>
                <a:chExt cx="66675" cy="53976"/>
              </a:xfrm>
            </p:grpSpPr>
            <p:cxnSp>
              <p:nvCxnSpPr>
                <p:cNvPr id="9462" name="Straight Connector 9461">
                  <a:extLst>
                    <a:ext uri="{FF2B5EF4-FFF2-40B4-BE49-F238E27FC236}">
                      <a16:creationId xmlns:a16="http://schemas.microsoft.com/office/drawing/2014/main" id="{B4404419-1F4D-125C-75D0-9BFA973296B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63" name="Straight Connector 9462">
                  <a:extLst>
                    <a:ext uri="{FF2B5EF4-FFF2-40B4-BE49-F238E27FC236}">
                      <a16:creationId xmlns:a16="http://schemas.microsoft.com/office/drawing/2014/main" id="{411C1898-380A-874B-676E-10C2E256DDE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8" name="Group 9407">
                <a:extLst>
                  <a:ext uri="{FF2B5EF4-FFF2-40B4-BE49-F238E27FC236}">
                    <a16:creationId xmlns:a16="http://schemas.microsoft.com/office/drawing/2014/main" id="{051D586B-6E57-2280-62CC-BDCE2BDCEDF3}"/>
                  </a:ext>
                </a:extLst>
              </p:cNvPr>
              <p:cNvGrpSpPr/>
              <p:nvPr/>
            </p:nvGrpSpPr>
            <p:grpSpPr>
              <a:xfrm>
                <a:off x="8316390" y="1940982"/>
                <a:ext cx="66675" cy="53976"/>
                <a:chOff x="10047817" y="2199216"/>
                <a:chExt cx="66675" cy="53976"/>
              </a:xfrm>
            </p:grpSpPr>
            <p:cxnSp>
              <p:nvCxnSpPr>
                <p:cNvPr id="9460" name="Straight Connector 9459">
                  <a:extLst>
                    <a:ext uri="{FF2B5EF4-FFF2-40B4-BE49-F238E27FC236}">
                      <a16:creationId xmlns:a16="http://schemas.microsoft.com/office/drawing/2014/main" id="{0F5B9EF8-427D-85A4-E70E-B4C95C3FB7D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61" name="Straight Connector 9460">
                  <a:extLst>
                    <a:ext uri="{FF2B5EF4-FFF2-40B4-BE49-F238E27FC236}">
                      <a16:creationId xmlns:a16="http://schemas.microsoft.com/office/drawing/2014/main" id="{332F99B6-DABB-95EE-5A5C-381673F8B89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09" name="Group 9408">
                <a:extLst>
                  <a:ext uri="{FF2B5EF4-FFF2-40B4-BE49-F238E27FC236}">
                    <a16:creationId xmlns:a16="http://schemas.microsoft.com/office/drawing/2014/main" id="{B9A53B4D-472D-74FA-92E9-CE6266315148}"/>
                  </a:ext>
                </a:extLst>
              </p:cNvPr>
              <p:cNvGrpSpPr/>
              <p:nvPr/>
            </p:nvGrpSpPr>
            <p:grpSpPr>
              <a:xfrm>
                <a:off x="8298398" y="1940982"/>
                <a:ext cx="66675" cy="53976"/>
                <a:chOff x="10047817" y="2199216"/>
                <a:chExt cx="66675" cy="53976"/>
              </a:xfrm>
            </p:grpSpPr>
            <p:cxnSp>
              <p:nvCxnSpPr>
                <p:cNvPr id="9458" name="Straight Connector 9457">
                  <a:extLst>
                    <a:ext uri="{FF2B5EF4-FFF2-40B4-BE49-F238E27FC236}">
                      <a16:creationId xmlns:a16="http://schemas.microsoft.com/office/drawing/2014/main" id="{C88BE74B-AB6B-538D-2FB8-636BADC0AE52}"/>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59" name="Straight Connector 9458">
                  <a:extLst>
                    <a:ext uri="{FF2B5EF4-FFF2-40B4-BE49-F238E27FC236}">
                      <a16:creationId xmlns:a16="http://schemas.microsoft.com/office/drawing/2014/main" id="{B36B497E-5CD0-7A14-53AB-A7FECF247457}"/>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0" name="Group 9409">
                <a:extLst>
                  <a:ext uri="{FF2B5EF4-FFF2-40B4-BE49-F238E27FC236}">
                    <a16:creationId xmlns:a16="http://schemas.microsoft.com/office/drawing/2014/main" id="{2375B642-1A34-B6B9-C3DD-1429DFB15B6D}"/>
                  </a:ext>
                </a:extLst>
              </p:cNvPr>
              <p:cNvGrpSpPr/>
              <p:nvPr/>
            </p:nvGrpSpPr>
            <p:grpSpPr>
              <a:xfrm>
                <a:off x="8285698" y="1940982"/>
                <a:ext cx="66675" cy="53976"/>
                <a:chOff x="10047817" y="2199216"/>
                <a:chExt cx="66675" cy="53976"/>
              </a:xfrm>
            </p:grpSpPr>
            <p:cxnSp>
              <p:nvCxnSpPr>
                <p:cNvPr id="9456" name="Straight Connector 9455">
                  <a:extLst>
                    <a:ext uri="{FF2B5EF4-FFF2-40B4-BE49-F238E27FC236}">
                      <a16:creationId xmlns:a16="http://schemas.microsoft.com/office/drawing/2014/main" id="{9F6ADAF9-585E-410C-334C-E9F6FFF416D0}"/>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57" name="Straight Connector 9456">
                  <a:extLst>
                    <a:ext uri="{FF2B5EF4-FFF2-40B4-BE49-F238E27FC236}">
                      <a16:creationId xmlns:a16="http://schemas.microsoft.com/office/drawing/2014/main" id="{9541A9CB-79DA-19C1-FC12-05B80860CB3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1" name="Group 9410">
                <a:extLst>
                  <a:ext uri="{FF2B5EF4-FFF2-40B4-BE49-F238E27FC236}">
                    <a16:creationId xmlns:a16="http://schemas.microsoft.com/office/drawing/2014/main" id="{3ACD169F-7B6D-A169-A5BA-CC4B4FE690F3}"/>
                  </a:ext>
                </a:extLst>
              </p:cNvPr>
              <p:cNvGrpSpPr/>
              <p:nvPr/>
            </p:nvGrpSpPr>
            <p:grpSpPr>
              <a:xfrm>
                <a:off x="8281463" y="1940982"/>
                <a:ext cx="66675" cy="53976"/>
                <a:chOff x="10047817" y="2199216"/>
                <a:chExt cx="66675" cy="53976"/>
              </a:xfrm>
            </p:grpSpPr>
            <p:cxnSp>
              <p:nvCxnSpPr>
                <p:cNvPr id="9454" name="Straight Connector 9453">
                  <a:extLst>
                    <a:ext uri="{FF2B5EF4-FFF2-40B4-BE49-F238E27FC236}">
                      <a16:creationId xmlns:a16="http://schemas.microsoft.com/office/drawing/2014/main" id="{8EEA91F7-05DC-8B6D-91BC-A8D0BC1922E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55" name="Straight Connector 9454">
                  <a:extLst>
                    <a:ext uri="{FF2B5EF4-FFF2-40B4-BE49-F238E27FC236}">
                      <a16:creationId xmlns:a16="http://schemas.microsoft.com/office/drawing/2014/main" id="{BDF8122A-80C0-0585-4B20-14C6E0A8885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2" name="Group 9411">
                <a:extLst>
                  <a:ext uri="{FF2B5EF4-FFF2-40B4-BE49-F238E27FC236}">
                    <a16:creationId xmlns:a16="http://schemas.microsoft.com/office/drawing/2014/main" id="{765EBB55-B9B0-C55D-8F39-9416A8050B08}"/>
                  </a:ext>
                </a:extLst>
              </p:cNvPr>
              <p:cNvGrpSpPr/>
              <p:nvPr/>
            </p:nvGrpSpPr>
            <p:grpSpPr>
              <a:xfrm>
                <a:off x="8250771" y="1929341"/>
                <a:ext cx="66675" cy="53976"/>
                <a:chOff x="10047817" y="2199216"/>
                <a:chExt cx="66675" cy="53976"/>
              </a:xfrm>
            </p:grpSpPr>
            <p:cxnSp>
              <p:nvCxnSpPr>
                <p:cNvPr id="9452" name="Straight Connector 9451">
                  <a:extLst>
                    <a:ext uri="{FF2B5EF4-FFF2-40B4-BE49-F238E27FC236}">
                      <a16:creationId xmlns:a16="http://schemas.microsoft.com/office/drawing/2014/main" id="{E1EC5BB7-7120-87CD-052D-5C8B1FE806B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53" name="Straight Connector 9452">
                  <a:extLst>
                    <a:ext uri="{FF2B5EF4-FFF2-40B4-BE49-F238E27FC236}">
                      <a16:creationId xmlns:a16="http://schemas.microsoft.com/office/drawing/2014/main" id="{BAB5E911-FE3A-EF1D-C718-FAB89FCCBF5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3" name="Group 9412">
                <a:extLst>
                  <a:ext uri="{FF2B5EF4-FFF2-40B4-BE49-F238E27FC236}">
                    <a16:creationId xmlns:a16="http://schemas.microsoft.com/office/drawing/2014/main" id="{8AA34BC0-FB83-4D84-E914-BCC70264B5C6}"/>
                  </a:ext>
                </a:extLst>
              </p:cNvPr>
              <p:cNvGrpSpPr/>
              <p:nvPr/>
            </p:nvGrpSpPr>
            <p:grpSpPr>
              <a:xfrm>
                <a:off x="8220079" y="1916641"/>
                <a:ext cx="66675" cy="53976"/>
                <a:chOff x="10047817" y="2199216"/>
                <a:chExt cx="66675" cy="53976"/>
              </a:xfrm>
            </p:grpSpPr>
            <p:cxnSp>
              <p:nvCxnSpPr>
                <p:cNvPr id="9450" name="Straight Connector 9449">
                  <a:extLst>
                    <a:ext uri="{FF2B5EF4-FFF2-40B4-BE49-F238E27FC236}">
                      <a16:creationId xmlns:a16="http://schemas.microsoft.com/office/drawing/2014/main" id="{48BF2E37-3549-17FA-07B0-0F8450B026E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51" name="Straight Connector 9450">
                  <a:extLst>
                    <a:ext uri="{FF2B5EF4-FFF2-40B4-BE49-F238E27FC236}">
                      <a16:creationId xmlns:a16="http://schemas.microsoft.com/office/drawing/2014/main" id="{2794AC04-CAF1-23A4-879B-017CAE29BD4B}"/>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4" name="Group 9413">
                <a:extLst>
                  <a:ext uri="{FF2B5EF4-FFF2-40B4-BE49-F238E27FC236}">
                    <a16:creationId xmlns:a16="http://schemas.microsoft.com/office/drawing/2014/main" id="{B6EFB90A-2E11-83D4-0457-233151023CEF}"/>
                  </a:ext>
                </a:extLst>
              </p:cNvPr>
              <p:cNvGrpSpPr/>
              <p:nvPr/>
            </p:nvGrpSpPr>
            <p:grpSpPr>
              <a:xfrm>
                <a:off x="8163987" y="1916641"/>
                <a:ext cx="66675" cy="53976"/>
                <a:chOff x="10047817" y="2199216"/>
                <a:chExt cx="66675" cy="53976"/>
              </a:xfrm>
            </p:grpSpPr>
            <p:cxnSp>
              <p:nvCxnSpPr>
                <p:cNvPr id="9448" name="Straight Connector 9447">
                  <a:extLst>
                    <a:ext uri="{FF2B5EF4-FFF2-40B4-BE49-F238E27FC236}">
                      <a16:creationId xmlns:a16="http://schemas.microsoft.com/office/drawing/2014/main" id="{20FCA61F-3E79-B4D9-FCF5-BCF1F92F933A}"/>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49" name="Straight Connector 9448">
                  <a:extLst>
                    <a:ext uri="{FF2B5EF4-FFF2-40B4-BE49-F238E27FC236}">
                      <a16:creationId xmlns:a16="http://schemas.microsoft.com/office/drawing/2014/main" id="{23D8EEBF-C2F0-6CB3-855A-C093E9E6797C}"/>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5" name="Group 9414">
                <a:extLst>
                  <a:ext uri="{FF2B5EF4-FFF2-40B4-BE49-F238E27FC236}">
                    <a16:creationId xmlns:a16="http://schemas.microsoft.com/office/drawing/2014/main" id="{14E56013-792B-3A7A-9B64-1FE3A880329A}"/>
                  </a:ext>
                </a:extLst>
              </p:cNvPr>
              <p:cNvGrpSpPr/>
              <p:nvPr/>
            </p:nvGrpSpPr>
            <p:grpSpPr>
              <a:xfrm>
                <a:off x="7970312" y="1898649"/>
                <a:ext cx="66675" cy="53976"/>
                <a:chOff x="10047817" y="2199216"/>
                <a:chExt cx="66675" cy="53976"/>
              </a:xfrm>
            </p:grpSpPr>
            <p:cxnSp>
              <p:nvCxnSpPr>
                <p:cNvPr id="9446" name="Straight Connector 9445">
                  <a:extLst>
                    <a:ext uri="{FF2B5EF4-FFF2-40B4-BE49-F238E27FC236}">
                      <a16:creationId xmlns:a16="http://schemas.microsoft.com/office/drawing/2014/main" id="{5B3ED5A6-99C9-8680-6142-FF0F23B8408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47" name="Straight Connector 9446">
                  <a:extLst>
                    <a:ext uri="{FF2B5EF4-FFF2-40B4-BE49-F238E27FC236}">
                      <a16:creationId xmlns:a16="http://schemas.microsoft.com/office/drawing/2014/main" id="{FB2AAF28-AE8D-42CA-F571-38E892B25975}"/>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6" name="Group 9415">
                <a:extLst>
                  <a:ext uri="{FF2B5EF4-FFF2-40B4-BE49-F238E27FC236}">
                    <a16:creationId xmlns:a16="http://schemas.microsoft.com/office/drawing/2014/main" id="{E89C3AA3-B504-17FE-2B6C-6852F12D3ED8}"/>
                  </a:ext>
                </a:extLst>
              </p:cNvPr>
              <p:cNvGrpSpPr/>
              <p:nvPr/>
            </p:nvGrpSpPr>
            <p:grpSpPr>
              <a:xfrm>
                <a:off x="7933270" y="1898649"/>
                <a:ext cx="66675" cy="53976"/>
                <a:chOff x="10047817" y="2199216"/>
                <a:chExt cx="66675" cy="53976"/>
              </a:xfrm>
            </p:grpSpPr>
            <p:cxnSp>
              <p:nvCxnSpPr>
                <p:cNvPr id="9444" name="Straight Connector 9443">
                  <a:extLst>
                    <a:ext uri="{FF2B5EF4-FFF2-40B4-BE49-F238E27FC236}">
                      <a16:creationId xmlns:a16="http://schemas.microsoft.com/office/drawing/2014/main" id="{FC911206-8D02-C309-A53C-C36C62114EE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45" name="Straight Connector 9444">
                  <a:extLst>
                    <a:ext uri="{FF2B5EF4-FFF2-40B4-BE49-F238E27FC236}">
                      <a16:creationId xmlns:a16="http://schemas.microsoft.com/office/drawing/2014/main" id="{3B6D37C9-7F4C-BCE4-0DA8-085C86339A3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7" name="Group 9416">
                <a:extLst>
                  <a:ext uri="{FF2B5EF4-FFF2-40B4-BE49-F238E27FC236}">
                    <a16:creationId xmlns:a16="http://schemas.microsoft.com/office/drawing/2014/main" id="{52E0C19E-CC00-0646-4A50-ED373399DC51}"/>
                  </a:ext>
                </a:extLst>
              </p:cNvPr>
              <p:cNvGrpSpPr/>
              <p:nvPr/>
            </p:nvGrpSpPr>
            <p:grpSpPr>
              <a:xfrm>
                <a:off x="7882470" y="1881716"/>
                <a:ext cx="66675" cy="53976"/>
                <a:chOff x="10047817" y="2199216"/>
                <a:chExt cx="66675" cy="53976"/>
              </a:xfrm>
            </p:grpSpPr>
            <p:cxnSp>
              <p:nvCxnSpPr>
                <p:cNvPr id="9442" name="Straight Connector 9441">
                  <a:extLst>
                    <a:ext uri="{FF2B5EF4-FFF2-40B4-BE49-F238E27FC236}">
                      <a16:creationId xmlns:a16="http://schemas.microsoft.com/office/drawing/2014/main" id="{DDD74787-05AC-4ADE-1C83-B06742E09255}"/>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43" name="Straight Connector 9442">
                  <a:extLst>
                    <a:ext uri="{FF2B5EF4-FFF2-40B4-BE49-F238E27FC236}">
                      <a16:creationId xmlns:a16="http://schemas.microsoft.com/office/drawing/2014/main" id="{6AF939AA-EF30-1DA3-D68B-2B99AE49B7E8}"/>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8" name="Group 9417">
                <a:extLst>
                  <a:ext uri="{FF2B5EF4-FFF2-40B4-BE49-F238E27FC236}">
                    <a16:creationId xmlns:a16="http://schemas.microsoft.com/office/drawing/2014/main" id="{AD603B67-4849-6507-8946-02DDB28A7218}"/>
                  </a:ext>
                </a:extLst>
              </p:cNvPr>
              <p:cNvGrpSpPr/>
              <p:nvPr/>
            </p:nvGrpSpPr>
            <p:grpSpPr>
              <a:xfrm>
                <a:off x="7840137" y="1869016"/>
                <a:ext cx="66675" cy="53976"/>
                <a:chOff x="10047817" y="2199216"/>
                <a:chExt cx="66675" cy="53976"/>
              </a:xfrm>
            </p:grpSpPr>
            <p:cxnSp>
              <p:nvCxnSpPr>
                <p:cNvPr id="9440" name="Straight Connector 9439">
                  <a:extLst>
                    <a:ext uri="{FF2B5EF4-FFF2-40B4-BE49-F238E27FC236}">
                      <a16:creationId xmlns:a16="http://schemas.microsoft.com/office/drawing/2014/main" id="{F6E9FD13-9D35-CB1F-F186-B9DBB93A138B}"/>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41" name="Straight Connector 9440">
                  <a:extLst>
                    <a:ext uri="{FF2B5EF4-FFF2-40B4-BE49-F238E27FC236}">
                      <a16:creationId xmlns:a16="http://schemas.microsoft.com/office/drawing/2014/main" id="{352891D0-7622-117F-8F74-96112117A091}"/>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19" name="Group 9418">
                <a:extLst>
                  <a:ext uri="{FF2B5EF4-FFF2-40B4-BE49-F238E27FC236}">
                    <a16:creationId xmlns:a16="http://schemas.microsoft.com/office/drawing/2014/main" id="{DF542E1F-7E3C-FA8B-8CB8-25CE83827312}"/>
                  </a:ext>
                </a:extLst>
              </p:cNvPr>
              <p:cNvGrpSpPr/>
              <p:nvPr/>
            </p:nvGrpSpPr>
            <p:grpSpPr>
              <a:xfrm>
                <a:off x="7463370" y="1841499"/>
                <a:ext cx="66675" cy="53976"/>
                <a:chOff x="10047817" y="2199216"/>
                <a:chExt cx="66675" cy="53976"/>
              </a:xfrm>
            </p:grpSpPr>
            <p:cxnSp>
              <p:nvCxnSpPr>
                <p:cNvPr id="9438" name="Straight Connector 9437">
                  <a:extLst>
                    <a:ext uri="{FF2B5EF4-FFF2-40B4-BE49-F238E27FC236}">
                      <a16:creationId xmlns:a16="http://schemas.microsoft.com/office/drawing/2014/main" id="{138B46C6-24F8-4124-2C62-CE4E83D9C0D8}"/>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39" name="Straight Connector 9438">
                  <a:extLst>
                    <a:ext uri="{FF2B5EF4-FFF2-40B4-BE49-F238E27FC236}">
                      <a16:creationId xmlns:a16="http://schemas.microsoft.com/office/drawing/2014/main" id="{4F537F00-1315-5CD2-B37F-F88FA94DCF0A}"/>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20" name="Group 9419">
                <a:extLst>
                  <a:ext uri="{FF2B5EF4-FFF2-40B4-BE49-F238E27FC236}">
                    <a16:creationId xmlns:a16="http://schemas.microsoft.com/office/drawing/2014/main" id="{EE362ECF-0605-CC6F-30C2-4BF159BACB3A}"/>
                  </a:ext>
                </a:extLst>
              </p:cNvPr>
              <p:cNvGrpSpPr/>
              <p:nvPr/>
            </p:nvGrpSpPr>
            <p:grpSpPr>
              <a:xfrm>
                <a:off x="7266520" y="1810807"/>
                <a:ext cx="66675" cy="53976"/>
                <a:chOff x="10047817" y="2199216"/>
                <a:chExt cx="66675" cy="53976"/>
              </a:xfrm>
            </p:grpSpPr>
            <p:cxnSp>
              <p:nvCxnSpPr>
                <p:cNvPr id="9436" name="Straight Connector 9435">
                  <a:extLst>
                    <a:ext uri="{FF2B5EF4-FFF2-40B4-BE49-F238E27FC236}">
                      <a16:creationId xmlns:a16="http://schemas.microsoft.com/office/drawing/2014/main" id="{0AFFAE29-ED68-2E6C-BCEB-51E984CA063C}"/>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37" name="Straight Connector 9436">
                  <a:extLst>
                    <a:ext uri="{FF2B5EF4-FFF2-40B4-BE49-F238E27FC236}">
                      <a16:creationId xmlns:a16="http://schemas.microsoft.com/office/drawing/2014/main" id="{8CB3ED81-4DC5-BD46-CD65-4658E83E5C8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21" name="Group 9420">
                <a:extLst>
                  <a:ext uri="{FF2B5EF4-FFF2-40B4-BE49-F238E27FC236}">
                    <a16:creationId xmlns:a16="http://schemas.microsoft.com/office/drawing/2014/main" id="{A5FACAE4-E44E-419E-2B82-FE419870F2B0}"/>
                  </a:ext>
                </a:extLst>
              </p:cNvPr>
              <p:cNvGrpSpPr/>
              <p:nvPr/>
            </p:nvGrpSpPr>
            <p:grpSpPr>
              <a:xfrm>
                <a:off x="7174445" y="1803399"/>
                <a:ext cx="66675" cy="53976"/>
                <a:chOff x="10047817" y="2199216"/>
                <a:chExt cx="66675" cy="53976"/>
              </a:xfrm>
            </p:grpSpPr>
            <p:cxnSp>
              <p:nvCxnSpPr>
                <p:cNvPr id="9434" name="Straight Connector 9433">
                  <a:extLst>
                    <a:ext uri="{FF2B5EF4-FFF2-40B4-BE49-F238E27FC236}">
                      <a16:creationId xmlns:a16="http://schemas.microsoft.com/office/drawing/2014/main" id="{33651E73-14CF-794C-D646-1F1ABB4C43FF}"/>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35" name="Straight Connector 9434">
                  <a:extLst>
                    <a:ext uri="{FF2B5EF4-FFF2-40B4-BE49-F238E27FC236}">
                      <a16:creationId xmlns:a16="http://schemas.microsoft.com/office/drawing/2014/main" id="{296831D0-EDEB-16BE-E080-2B7B70FDF084}"/>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22" name="Group 9421">
                <a:extLst>
                  <a:ext uri="{FF2B5EF4-FFF2-40B4-BE49-F238E27FC236}">
                    <a16:creationId xmlns:a16="http://schemas.microsoft.com/office/drawing/2014/main" id="{9461A599-2C67-0702-EAD4-04C5320AAFED}"/>
                  </a:ext>
                </a:extLst>
              </p:cNvPr>
              <p:cNvGrpSpPr/>
              <p:nvPr/>
            </p:nvGrpSpPr>
            <p:grpSpPr>
              <a:xfrm>
                <a:off x="7019928" y="1779057"/>
                <a:ext cx="66675" cy="53976"/>
                <a:chOff x="10047817" y="2199216"/>
                <a:chExt cx="66675" cy="53976"/>
              </a:xfrm>
            </p:grpSpPr>
            <p:cxnSp>
              <p:nvCxnSpPr>
                <p:cNvPr id="9432" name="Straight Connector 9431">
                  <a:extLst>
                    <a:ext uri="{FF2B5EF4-FFF2-40B4-BE49-F238E27FC236}">
                      <a16:creationId xmlns:a16="http://schemas.microsoft.com/office/drawing/2014/main" id="{01A76B91-089C-13E1-B3D9-0B4FDDE4FCE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33" name="Straight Connector 9432">
                  <a:extLst>
                    <a:ext uri="{FF2B5EF4-FFF2-40B4-BE49-F238E27FC236}">
                      <a16:creationId xmlns:a16="http://schemas.microsoft.com/office/drawing/2014/main" id="{8C8DC2A9-BCEA-6631-F0C4-7D128B8C7F5F}"/>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23" name="Group 9422">
                <a:extLst>
                  <a:ext uri="{FF2B5EF4-FFF2-40B4-BE49-F238E27FC236}">
                    <a16:creationId xmlns:a16="http://schemas.microsoft.com/office/drawing/2014/main" id="{C4231052-56C8-D945-5868-12A5D6CF3AC4}"/>
                  </a:ext>
                </a:extLst>
              </p:cNvPr>
              <p:cNvGrpSpPr/>
              <p:nvPr/>
            </p:nvGrpSpPr>
            <p:grpSpPr>
              <a:xfrm>
                <a:off x="6817787" y="1751540"/>
                <a:ext cx="66675" cy="53976"/>
                <a:chOff x="10047817" y="2199216"/>
                <a:chExt cx="66675" cy="53976"/>
              </a:xfrm>
            </p:grpSpPr>
            <p:cxnSp>
              <p:nvCxnSpPr>
                <p:cNvPr id="9430" name="Straight Connector 9429">
                  <a:extLst>
                    <a:ext uri="{FF2B5EF4-FFF2-40B4-BE49-F238E27FC236}">
                      <a16:creationId xmlns:a16="http://schemas.microsoft.com/office/drawing/2014/main" id="{2F3A94D0-D11A-A676-A00F-F5BF19F89BA6}"/>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31" name="Straight Connector 9430">
                  <a:extLst>
                    <a:ext uri="{FF2B5EF4-FFF2-40B4-BE49-F238E27FC236}">
                      <a16:creationId xmlns:a16="http://schemas.microsoft.com/office/drawing/2014/main" id="{DC4AA2F2-0034-7E03-13FF-B69B33E58E99}"/>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24" name="Group 9423">
                <a:extLst>
                  <a:ext uri="{FF2B5EF4-FFF2-40B4-BE49-F238E27FC236}">
                    <a16:creationId xmlns:a16="http://schemas.microsoft.com/office/drawing/2014/main" id="{E02E6C39-F596-176C-2BC2-BB5B6B75F408}"/>
                  </a:ext>
                </a:extLst>
              </p:cNvPr>
              <p:cNvGrpSpPr/>
              <p:nvPr/>
            </p:nvGrpSpPr>
            <p:grpSpPr>
              <a:xfrm>
                <a:off x="6644220" y="1751540"/>
                <a:ext cx="66675" cy="53976"/>
                <a:chOff x="10047817" y="2199216"/>
                <a:chExt cx="66675" cy="53976"/>
              </a:xfrm>
            </p:grpSpPr>
            <p:cxnSp>
              <p:nvCxnSpPr>
                <p:cNvPr id="9428" name="Straight Connector 9427">
                  <a:extLst>
                    <a:ext uri="{FF2B5EF4-FFF2-40B4-BE49-F238E27FC236}">
                      <a16:creationId xmlns:a16="http://schemas.microsoft.com/office/drawing/2014/main" id="{6122D0C1-3A2B-F89E-414B-74A6ECB5F1D4}"/>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29" name="Straight Connector 9428">
                  <a:extLst>
                    <a:ext uri="{FF2B5EF4-FFF2-40B4-BE49-F238E27FC236}">
                      <a16:creationId xmlns:a16="http://schemas.microsoft.com/office/drawing/2014/main" id="{EF1668F1-315C-8586-13F3-90040873E49D}"/>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9425" name="Group 9424">
                <a:extLst>
                  <a:ext uri="{FF2B5EF4-FFF2-40B4-BE49-F238E27FC236}">
                    <a16:creationId xmlns:a16="http://schemas.microsoft.com/office/drawing/2014/main" id="{70D937AE-AED3-9B57-E5C2-F2C3225A51E0}"/>
                  </a:ext>
                </a:extLst>
              </p:cNvPr>
              <p:cNvGrpSpPr/>
              <p:nvPr/>
            </p:nvGrpSpPr>
            <p:grpSpPr>
              <a:xfrm>
                <a:off x="6416678" y="1734607"/>
                <a:ext cx="66675" cy="53976"/>
                <a:chOff x="10047817" y="2199216"/>
                <a:chExt cx="66675" cy="53976"/>
              </a:xfrm>
            </p:grpSpPr>
            <p:cxnSp>
              <p:nvCxnSpPr>
                <p:cNvPr id="9426" name="Straight Connector 9425">
                  <a:extLst>
                    <a:ext uri="{FF2B5EF4-FFF2-40B4-BE49-F238E27FC236}">
                      <a16:creationId xmlns:a16="http://schemas.microsoft.com/office/drawing/2014/main" id="{216F265C-CEC5-71CE-BECD-1B9D16EA270E}"/>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427" name="Straight Connector 9426">
                  <a:extLst>
                    <a:ext uri="{FF2B5EF4-FFF2-40B4-BE49-F238E27FC236}">
                      <a16:creationId xmlns:a16="http://schemas.microsoft.com/office/drawing/2014/main" id="{BA027E1D-2E01-69F9-DAB0-FE73C4FA3993}"/>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grpSp>
          <p:nvGrpSpPr>
            <p:cNvPr id="9236" name="Group 9235">
              <a:extLst>
                <a:ext uri="{FF2B5EF4-FFF2-40B4-BE49-F238E27FC236}">
                  <a16:creationId xmlns:a16="http://schemas.microsoft.com/office/drawing/2014/main" id="{15B3B3E1-3EAD-19D2-C573-47459987C44D}"/>
                </a:ext>
              </a:extLst>
            </p:cNvPr>
            <p:cNvGrpSpPr/>
            <p:nvPr/>
          </p:nvGrpSpPr>
          <p:grpSpPr>
            <a:xfrm>
              <a:off x="6316136" y="1730374"/>
              <a:ext cx="66675" cy="53976"/>
              <a:chOff x="10047817" y="2199216"/>
              <a:chExt cx="66675" cy="53976"/>
            </a:xfrm>
          </p:grpSpPr>
          <p:cxnSp>
            <p:nvCxnSpPr>
              <p:cNvPr id="9237" name="Straight Connector 9236">
                <a:extLst>
                  <a:ext uri="{FF2B5EF4-FFF2-40B4-BE49-F238E27FC236}">
                    <a16:creationId xmlns:a16="http://schemas.microsoft.com/office/drawing/2014/main" id="{11904008-1057-834D-1F39-45DC9C8E7DF7}"/>
                  </a:ext>
                </a:extLst>
              </p:cNvPr>
              <p:cNvCxnSpPr>
                <a:cxnSpLocks/>
              </p:cNvCxnSpPr>
              <p:nvPr/>
            </p:nvCxnSpPr>
            <p:spPr bwMode="auto">
              <a:xfrm>
                <a:off x="10080625" y="2199216"/>
                <a:ext cx="0" cy="53976"/>
              </a:xfrm>
              <a:prstGeom prst="line">
                <a:avLst/>
              </a:prstGeom>
              <a:noFill/>
              <a:ln w="12700" cap="flat" cmpd="sng" algn="ctr">
                <a:solidFill>
                  <a:schemeClr val="accent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C50FB7D2-B067-3389-3543-B109B3752296}"/>
                  </a:ext>
                </a:extLst>
              </p:cNvPr>
              <p:cNvCxnSpPr>
                <a:cxnSpLocks/>
              </p:cNvCxnSpPr>
              <p:nvPr/>
            </p:nvCxnSpPr>
            <p:spPr bwMode="auto">
              <a:xfrm>
                <a:off x="10047817" y="2223558"/>
                <a:ext cx="66675" cy="0"/>
              </a:xfrm>
              <a:prstGeom prst="line">
                <a:avLst/>
              </a:prstGeom>
              <a:noFill/>
              <a:ln w="12700" cap="flat" cmpd="sng" algn="ctr">
                <a:solidFill>
                  <a:schemeClr val="accent1"/>
                </a:solidFill>
                <a:prstDash val="solid"/>
                <a:round/>
                <a:headEnd type="none" w="med" len="med"/>
                <a:tailEnd type="none" w="med" len="med"/>
              </a:ln>
              <a:effectLst/>
            </p:spPr>
          </p:cxnSp>
        </p:grpSp>
      </p:grpSp>
      <p:grpSp>
        <p:nvGrpSpPr>
          <p:cNvPr id="9800" name="Group 9799">
            <a:extLst>
              <a:ext uri="{FF2B5EF4-FFF2-40B4-BE49-F238E27FC236}">
                <a16:creationId xmlns:a16="http://schemas.microsoft.com/office/drawing/2014/main" id="{B3EFB006-CEAC-7E0A-7029-14D4633B8C0C}"/>
              </a:ext>
            </a:extLst>
          </p:cNvPr>
          <p:cNvGrpSpPr/>
          <p:nvPr/>
        </p:nvGrpSpPr>
        <p:grpSpPr>
          <a:xfrm>
            <a:off x="6286486" y="3198924"/>
            <a:ext cx="5011223" cy="1507068"/>
            <a:chOff x="6286486" y="1726140"/>
            <a:chExt cx="5011223" cy="1507068"/>
          </a:xfrm>
        </p:grpSpPr>
        <p:grpSp>
          <p:nvGrpSpPr>
            <p:cNvPr id="9801" name="Group 9800">
              <a:extLst>
                <a:ext uri="{FF2B5EF4-FFF2-40B4-BE49-F238E27FC236}">
                  <a16:creationId xmlns:a16="http://schemas.microsoft.com/office/drawing/2014/main" id="{F906B29C-2AF7-C420-01CD-5330E623EC4E}"/>
                </a:ext>
              </a:extLst>
            </p:cNvPr>
            <p:cNvGrpSpPr/>
            <p:nvPr/>
          </p:nvGrpSpPr>
          <p:grpSpPr>
            <a:xfrm>
              <a:off x="7101403" y="1846790"/>
              <a:ext cx="4196306" cy="1386418"/>
              <a:chOff x="7101403" y="1846790"/>
              <a:chExt cx="4196306" cy="1386418"/>
            </a:xfrm>
          </p:grpSpPr>
          <p:grpSp>
            <p:nvGrpSpPr>
              <p:cNvPr id="9820" name="Group 9819">
                <a:extLst>
                  <a:ext uri="{FF2B5EF4-FFF2-40B4-BE49-F238E27FC236}">
                    <a16:creationId xmlns:a16="http://schemas.microsoft.com/office/drawing/2014/main" id="{98E43416-D172-A8AD-2812-EBC4B7E94D41}"/>
                  </a:ext>
                </a:extLst>
              </p:cNvPr>
              <p:cNvGrpSpPr/>
              <p:nvPr/>
            </p:nvGrpSpPr>
            <p:grpSpPr>
              <a:xfrm>
                <a:off x="9787468" y="2508249"/>
                <a:ext cx="66675" cy="53976"/>
                <a:chOff x="10047817" y="2199216"/>
                <a:chExt cx="66675" cy="53976"/>
              </a:xfrm>
            </p:grpSpPr>
            <p:cxnSp>
              <p:nvCxnSpPr>
                <p:cNvPr id="10310" name="Straight Connector 10309">
                  <a:extLst>
                    <a:ext uri="{FF2B5EF4-FFF2-40B4-BE49-F238E27FC236}">
                      <a16:creationId xmlns:a16="http://schemas.microsoft.com/office/drawing/2014/main" id="{5CE73D38-367B-C8A7-BDA1-E3D8A9BC942A}"/>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311" name="Straight Connector 10310">
                  <a:extLst>
                    <a:ext uri="{FF2B5EF4-FFF2-40B4-BE49-F238E27FC236}">
                      <a16:creationId xmlns:a16="http://schemas.microsoft.com/office/drawing/2014/main" id="{0C451BEE-A468-BEBD-803A-1E1C6C27F92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1" name="Group 9820">
                <a:extLst>
                  <a:ext uri="{FF2B5EF4-FFF2-40B4-BE49-F238E27FC236}">
                    <a16:creationId xmlns:a16="http://schemas.microsoft.com/office/drawing/2014/main" id="{B323857F-5472-A8E6-D79D-5B6CC9892CF0}"/>
                  </a:ext>
                </a:extLst>
              </p:cNvPr>
              <p:cNvGrpSpPr/>
              <p:nvPr/>
            </p:nvGrpSpPr>
            <p:grpSpPr>
              <a:xfrm>
                <a:off x="11231034" y="3179232"/>
                <a:ext cx="66675" cy="53976"/>
                <a:chOff x="10047817" y="2199216"/>
                <a:chExt cx="66675" cy="53976"/>
              </a:xfrm>
            </p:grpSpPr>
            <p:cxnSp>
              <p:nvCxnSpPr>
                <p:cNvPr id="10308" name="Straight Connector 10307">
                  <a:extLst>
                    <a:ext uri="{FF2B5EF4-FFF2-40B4-BE49-F238E27FC236}">
                      <a16:creationId xmlns:a16="http://schemas.microsoft.com/office/drawing/2014/main" id="{42372B68-1DE8-E5D8-C639-F79CF2A8139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309" name="Straight Connector 10308">
                  <a:extLst>
                    <a:ext uri="{FF2B5EF4-FFF2-40B4-BE49-F238E27FC236}">
                      <a16:creationId xmlns:a16="http://schemas.microsoft.com/office/drawing/2014/main" id="{653D752B-9AB7-4A07-EEA7-5C2B3E91252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2" name="Group 9821">
                <a:extLst>
                  <a:ext uri="{FF2B5EF4-FFF2-40B4-BE49-F238E27FC236}">
                    <a16:creationId xmlns:a16="http://schemas.microsoft.com/office/drawing/2014/main" id="{A1AC7C06-EFC7-6F8C-EF9B-2128D9B198E9}"/>
                  </a:ext>
                </a:extLst>
              </p:cNvPr>
              <p:cNvGrpSpPr/>
              <p:nvPr/>
            </p:nvGrpSpPr>
            <p:grpSpPr>
              <a:xfrm>
                <a:off x="11203518" y="3179232"/>
                <a:ext cx="66675" cy="53976"/>
                <a:chOff x="10047817" y="2199216"/>
                <a:chExt cx="66675" cy="53976"/>
              </a:xfrm>
            </p:grpSpPr>
            <p:cxnSp>
              <p:nvCxnSpPr>
                <p:cNvPr id="10306" name="Straight Connector 10305">
                  <a:extLst>
                    <a:ext uri="{FF2B5EF4-FFF2-40B4-BE49-F238E27FC236}">
                      <a16:creationId xmlns:a16="http://schemas.microsoft.com/office/drawing/2014/main" id="{0206A566-859D-0222-4FF3-4A3F62EC617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307" name="Straight Connector 10306">
                  <a:extLst>
                    <a:ext uri="{FF2B5EF4-FFF2-40B4-BE49-F238E27FC236}">
                      <a16:creationId xmlns:a16="http://schemas.microsoft.com/office/drawing/2014/main" id="{2FB552AF-A36E-112B-7BC4-260A3A818D7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3" name="Group 9822">
                <a:extLst>
                  <a:ext uri="{FF2B5EF4-FFF2-40B4-BE49-F238E27FC236}">
                    <a16:creationId xmlns:a16="http://schemas.microsoft.com/office/drawing/2014/main" id="{6E869AD3-2899-963A-B052-87C1B79ED77C}"/>
                  </a:ext>
                </a:extLst>
              </p:cNvPr>
              <p:cNvGrpSpPr/>
              <p:nvPr/>
            </p:nvGrpSpPr>
            <p:grpSpPr>
              <a:xfrm>
                <a:off x="11182351" y="3179232"/>
                <a:ext cx="66675" cy="53976"/>
                <a:chOff x="10047817" y="2199216"/>
                <a:chExt cx="66675" cy="53976"/>
              </a:xfrm>
            </p:grpSpPr>
            <p:cxnSp>
              <p:nvCxnSpPr>
                <p:cNvPr id="10304" name="Straight Connector 10303">
                  <a:extLst>
                    <a:ext uri="{FF2B5EF4-FFF2-40B4-BE49-F238E27FC236}">
                      <a16:creationId xmlns:a16="http://schemas.microsoft.com/office/drawing/2014/main" id="{D801512E-4296-D391-0DC5-DECCB26930A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305" name="Straight Connector 10304">
                  <a:extLst>
                    <a:ext uri="{FF2B5EF4-FFF2-40B4-BE49-F238E27FC236}">
                      <a16:creationId xmlns:a16="http://schemas.microsoft.com/office/drawing/2014/main" id="{5890F465-5868-936F-F6CA-AFB6B29CEE5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4" name="Group 9823">
                <a:extLst>
                  <a:ext uri="{FF2B5EF4-FFF2-40B4-BE49-F238E27FC236}">
                    <a16:creationId xmlns:a16="http://schemas.microsoft.com/office/drawing/2014/main" id="{0B3E2039-6E4B-A413-05B1-0097470B173D}"/>
                  </a:ext>
                </a:extLst>
              </p:cNvPr>
              <p:cNvGrpSpPr/>
              <p:nvPr/>
            </p:nvGrpSpPr>
            <p:grpSpPr>
              <a:xfrm>
                <a:off x="11162243" y="3179232"/>
                <a:ext cx="66675" cy="53976"/>
                <a:chOff x="10047817" y="2199216"/>
                <a:chExt cx="66675" cy="53976"/>
              </a:xfrm>
            </p:grpSpPr>
            <p:cxnSp>
              <p:nvCxnSpPr>
                <p:cNvPr id="10302" name="Straight Connector 10301">
                  <a:extLst>
                    <a:ext uri="{FF2B5EF4-FFF2-40B4-BE49-F238E27FC236}">
                      <a16:creationId xmlns:a16="http://schemas.microsoft.com/office/drawing/2014/main" id="{6AAE13D2-5003-49C9-9C32-DAB7EBC66F7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303" name="Straight Connector 10302">
                  <a:extLst>
                    <a:ext uri="{FF2B5EF4-FFF2-40B4-BE49-F238E27FC236}">
                      <a16:creationId xmlns:a16="http://schemas.microsoft.com/office/drawing/2014/main" id="{F73DA017-311D-9859-7BFA-10A39118E16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5" name="Group 9824">
                <a:extLst>
                  <a:ext uri="{FF2B5EF4-FFF2-40B4-BE49-F238E27FC236}">
                    <a16:creationId xmlns:a16="http://schemas.microsoft.com/office/drawing/2014/main" id="{B3C4B01F-E93F-5138-2438-A6AA2D76EA76}"/>
                  </a:ext>
                </a:extLst>
              </p:cNvPr>
              <p:cNvGrpSpPr/>
              <p:nvPr/>
            </p:nvGrpSpPr>
            <p:grpSpPr>
              <a:xfrm>
                <a:off x="11153776" y="3179232"/>
                <a:ext cx="66675" cy="53976"/>
                <a:chOff x="10047817" y="2199216"/>
                <a:chExt cx="66675" cy="53976"/>
              </a:xfrm>
            </p:grpSpPr>
            <p:cxnSp>
              <p:nvCxnSpPr>
                <p:cNvPr id="10300" name="Straight Connector 10299">
                  <a:extLst>
                    <a:ext uri="{FF2B5EF4-FFF2-40B4-BE49-F238E27FC236}">
                      <a16:creationId xmlns:a16="http://schemas.microsoft.com/office/drawing/2014/main" id="{E3ACC14A-5F90-7E5B-7C95-74AD82617D7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301" name="Straight Connector 10300">
                  <a:extLst>
                    <a:ext uri="{FF2B5EF4-FFF2-40B4-BE49-F238E27FC236}">
                      <a16:creationId xmlns:a16="http://schemas.microsoft.com/office/drawing/2014/main" id="{264C68F7-200A-8EDE-52F5-C119912604A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6" name="Group 9825">
                <a:extLst>
                  <a:ext uri="{FF2B5EF4-FFF2-40B4-BE49-F238E27FC236}">
                    <a16:creationId xmlns:a16="http://schemas.microsoft.com/office/drawing/2014/main" id="{BAC3834E-7E2F-E726-CBEC-37300A172188}"/>
                  </a:ext>
                </a:extLst>
              </p:cNvPr>
              <p:cNvGrpSpPr/>
              <p:nvPr/>
            </p:nvGrpSpPr>
            <p:grpSpPr>
              <a:xfrm>
                <a:off x="11074400" y="3179232"/>
                <a:ext cx="66675" cy="53976"/>
                <a:chOff x="10047817" y="2199216"/>
                <a:chExt cx="66675" cy="53976"/>
              </a:xfrm>
            </p:grpSpPr>
            <p:cxnSp>
              <p:nvCxnSpPr>
                <p:cNvPr id="10298" name="Straight Connector 10297">
                  <a:extLst>
                    <a:ext uri="{FF2B5EF4-FFF2-40B4-BE49-F238E27FC236}">
                      <a16:creationId xmlns:a16="http://schemas.microsoft.com/office/drawing/2014/main" id="{DA728804-A954-0353-32E5-9FB8DD7510E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99" name="Straight Connector 10298">
                  <a:extLst>
                    <a:ext uri="{FF2B5EF4-FFF2-40B4-BE49-F238E27FC236}">
                      <a16:creationId xmlns:a16="http://schemas.microsoft.com/office/drawing/2014/main" id="{43895DBD-8F90-CCC7-8685-FFB0C238CAD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7" name="Group 9826">
                <a:extLst>
                  <a:ext uri="{FF2B5EF4-FFF2-40B4-BE49-F238E27FC236}">
                    <a16:creationId xmlns:a16="http://schemas.microsoft.com/office/drawing/2014/main" id="{863E1B8E-813C-1425-12AD-5C816623727E}"/>
                  </a:ext>
                </a:extLst>
              </p:cNvPr>
              <p:cNvGrpSpPr/>
              <p:nvPr/>
            </p:nvGrpSpPr>
            <p:grpSpPr>
              <a:xfrm>
                <a:off x="11036300" y="3072340"/>
                <a:ext cx="66675" cy="53976"/>
                <a:chOff x="10047817" y="2199216"/>
                <a:chExt cx="66675" cy="53976"/>
              </a:xfrm>
            </p:grpSpPr>
            <p:cxnSp>
              <p:nvCxnSpPr>
                <p:cNvPr id="10296" name="Straight Connector 10295">
                  <a:extLst>
                    <a:ext uri="{FF2B5EF4-FFF2-40B4-BE49-F238E27FC236}">
                      <a16:creationId xmlns:a16="http://schemas.microsoft.com/office/drawing/2014/main" id="{13E76E2B-5B5A-B330-C8EA-07A20C830BA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97" name="Straight Connector 10296">
                  <a:extLst>
                    <a:ext uri="{FF2B5EF4-FFF2-40B4-BE49-F238E27FC236}">
                      <a16:creationId xmlns:a16="http://schemas.microsoft.com/office/drawing/2014/main" id="{DAFF3385-7BE2-B617-9B7A-D404C8C3052B}"/>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8" name="Group 9827">
                <a:extLst>
                  <a:ext uri="{FF2B5EF4-FFF2-40B4-BE49-F238E27FC236}">
                    <a16:creationId xmlns:a16="http://schemas.microsoft.com/office/drawing/2014/main" id="{A3B3E8AA-DFA3-554F-6EDA-3993B14D37E9}"/>
                  </a:ext>
                </a:extLst>
              </p:cNvPr>
              <p:cNvGrpSpPr/>
              <p:nvPr/>
            </p:nvGrpSpPr>
            <p:grpSpPr>
              <a:xfrm>
                <a:off x="10988675" y="3072340"/>
                <a:ext cx="66675" cy="53976"/>
                <a:chOff x="10047817" y="2199216"/>
                <a:chExt cx="66675" cy="53976"/>
              </a:xfrm>
            </p:grpSpPr>
            <p:cxnSp>
              <p:nvCxnSpPr>
                <p:cNvPr id="10294" name="Straight Connector 10293">
                  <a:extLst>
                    <a:ext uri="{FF2B5EF4-FFF2-40B4-BE49-F238E27FC236}">
                      <a16:creationId xmlns:a16="http://schemas.microsoft.com/office/drawing/2014/main" id="{52023024-8B37-39CA-6144-095E538133B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95" name="Straight Connector 10294">
                  <a:extLst>
                    <a:ext uri="{FF2B5EF4-FFF2-40B4-BE49-F238E27FC236}">
                      <a16:creationId xmlns:a16="http://schemas.microsoft.com/office/drawing/2014/main" id="{1908F1FF-78BD-26D5-2AE5-F5592B4FBAE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29" name="Group 9828">
                <a:extLst>
                  <a:ext uri="{FF2B5EF4-FFF2-40B4-BE49-F238E27FC236}">
                    <a16:creationId xmlns:a16="http://schemas.microsoft.com/office/drawing/2014/main" id="{3358B560-402A-3564-17FE-19B7F4A9047D}"/>
                  </a:ext>
                </a:extLst>
              </p:cNvPr>
              <p:cNvGrpSpPr/>
              <p:nvPr/>
            </p:nvGrpSpPr>
            <p:grpSpPr>
              <a:xfrm>
                <a:off x="10942108" y="3072340"/>
                <a:ext cx="66675" cy="53976"/>
                <a:chOff x="10047817" y="2199216"/>
                <a:chExt cx="66675" cy="53976"/>
              </a:xfrm>
            </p:grpSpPr>
            <p:cxnSp>
              <p:nvCxnSpPr>
                <p:cNvPr id="10292" name="Straight Connector 10291">
                  <a:extLst>
                    <a:ext uri="{FF2B5EF4-FFF2-40B4-BE49-F238E27FC236}">
                      <a16:creationId xmlns:a16="http://schemas.microsoft.com/office/drawing/2014/main" id="{304D35B0-81B1-8C39-154A-6D948589C83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93" name="Straight Connector 10292">
                  <a:extLst>
                    <a:ext uri="{FF2B5EF4-FFF2-40B4-BE49-F238E27FC236}">
                      <a16:creationId xmlns:a16="http://schemas.microsoft.com/office/drawing/2014/main" id="{21D629E3-890B-FAD4-DB2E-6F40D6F675B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0" name="Group 9829">
                <a:extLst>
                  <a:ext uri="{FF2B5EF4-FFF2-40B4-BE49-F238E27FC236}">
                    <a16:creationId xmlns:a16="http://schemas.microsoft.com/office/drawing/2014/main" id="{F7E9A7C2-6926-F634-D15C-76047E9CB856}"/>
                  </a:ext>
                </a:extLst>
              </p:cNvPr>
              <p:cNvGrpSpPr/>
              <p:nvPr/>
            </p:nvGrpSpPr>
            <p:grpSpPr>
              <a:xfrm>
                <a:off x="10865908" y="3072340"/>
                <a:ext cx="66675" cy="53976"/>
                <a:chOff x="10047817" y="2199216"/>
                <a:chExt cx="66675" cy="53976"/>
              </a:xfrm>
            </p:grpSpPr>
            <p:cxnSp>
              <p:nvCxnSpPr>
                <p:cNvPr id="10290" name="Straight Connector 10289">
                  <a:extLst>
                    <a:ext uri="{FF2B5EF4-FFF2-40B4-BE49-F238E27FC236}">
                      <a16:creationId xmlns:a16="http://schemas.microsoft.com/office/drawing/2014/main" id="{F1423561-482F-8F70-BCC7-F6890F97E39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91" name="Straight Connector 10290">
                  <a:extLst>
                    <a:ext uri="{FF2B5EF4-FFF2-40B4-BE49-F238E27FC236}">
                      <a16:creationId xmlns:a16="http://schemas.microsoft.com/office/drawing/2014/main" id="{A0266DE5-9B28-0B39-5846-8FFB13B6FDA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1" name="Group 9830">
                <a:extLst>
                  <a:ext uri="{FF2B5EF4-FFF2-40B4-BE49-F238E27FC236}">
                    <a16:creationId xmlns:a16="http://schemas.microsoft.com/office/drawing/2014/main" id="{E56FFABF-BE3A-10D5-BAE9-F275A57EB7D2}"/>
                  </a:ext>
                </a:extLst>
              </p:cNvPr>
              <p:cNvGrpSpPr/>
              <p:nvPr/>
            </p:nvGrpSpPr>
            <p:grpSpPr>
              <a:xfrm>
                <a:off x="10839450" y="3072340"/>
                <a:ext cx="66675" cy="53976"/>
                <a:chOff x="10047817" y="2199216"/>
                <a:chExt cx="66675" cy="53976"/>
              </a:xfrm>
            </p:grpSpPr>
            <p:cxnSp>
              <p:nvCxnSpPr>
                <p:cNvPr id="10288" name="Straight Connector 10287">
                  <a:extLst>
                    <a:ext uri="{FF2B5EF4-FFF2-40B4-BE49-F238E27FC236}">
                      <a16:creationId xmlns:a16="http://schemas.microsoft.com/office/drawing/2014/main" id="{C40E2C02-1F91-2A8C-5874-D66D2549827A}"/>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89" name="Straight Connector 10288">
                  <a:extLst>
                    <a:ext uri="{FF2B5EF4-FFF2-40B4-BE49-F238E27FC236}">
                      <a16:creationId xmlns:a16="http://schemas.microsoft.com/office/drawing/2014/main" id="{6F6F8B1A-E31B-1C26-9DC3-222ADEB6C19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2" name="Group 9831">
                <a:extLst>
                  <a:ext uri="{FF2B5EF4-FFF2-40B4-BE49-F238E27FC236}">
                    <a16:creationId xmlns:a16="http://schemas.microsoft.com/office/drawing/2014/main" id="{01500126-E8E3-28FF-F9B0-45ABC928A5F8}"/>
                  </a:ext>
                </a:extLst>
              </p:cNvPr>
              <p:cNvGrpSpPr/>
              <p:nvPr/>
            </p:nvGrpSpPr>
            <p:grpSpPr>
              <a:xfrm>
                <a:off x="10823575" y="3072340"/>
                <a:ext cx="66675" cy="53976"/>
                <a:chOff x="10047817" y="2199216"/>
                <a:chExt cx="66675" cy="53976"/>
              </a:xfrm>
            </p:grpSpPr>
            <p:cxnSp>
              <p:nvCxnSpPr>
                <p:cNvPr id="10286" name="Straight Connector 10285">
                  <a:extLst>
                    <a:ext uri="{FF2B5EF4-FFF2-40B4-BE49-F238E27FC236}">
                      <a16:creationId xmlns:a16="http://schemas.microsoft.com/office/drawing/2014/main" id="{3CB91310-28B7-4CC9-C53A-27AF6121CD1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87" name="Straight Connector 10286">
                  <a:extLst>
                    <a:ext uri="{FF2B5EF4-FFF2-40B4-BE49-F238E27FC236}">
                      <a16:creationId xmlns:a16="http://schemas.microsoft.com/office/drawing/2014/main" id="{994B6481-C4E2-BC61-CB8B-8822E3CCE51B}"/>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3" name="Group 9832">
                <a:extLst>
                  <a:ext uri="{FF2B5EF4-FFF2-40B4-BE49-F238E27FC236}">
                    <a16:creationId xmlns:a16="http://schemas.microsoft.com/office/drawing/2014/main" id="{1DE41E95-C48F-54B4-7C44-CD66903FCECC}"/>
                  </a:ext>
                </a:extLst>
              </p:cNvPr>
              <p:cNvGrpSpPr/>
              <p:nvPr/>
            </p:nvGrpSpPr>
            <p:grpSpPr>
              <a:xfrm>
                <a:off x="10814050" y="3072340"/>
                <a:ext cx="66675" cy="53976"/>
                <a:chOff x="10047817" y="2199216"/>
                <a:chExt cx="66675" cy="53976"/>
              </a:xfrm>
            </p:grpSpPr>
            <p:cxnSp>
              <p:nvCxnSpPr>
                <p:cNvPr id="10284" name="Straight Connector 10283">
                  <a:extLst>
                    <a:ext uri="{FF2B5EF4-FFF2-40B4-BE49-F238E27FC236}">
                      <a16:creationId xmlns:a16="http://schemas.microsoft.com/office/drawing/2014/main" id="{1E57F983-222F-DF71-098B-A18B0E970E4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85" name="Straight Connector 10284">
                  <a:extLst>
                    <a:ext uri="{FF2B5EF4-FFF2-40B4-BE49-F238E27FC236}">
                      <a16:creationId xmlns:a16="http://schemas.microsoft.com/office/drawing/2014/main" id="{8A5906F8-63C0-FA98-2882-A74EFF227A0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4" name="Group 9833">
                <a:extLst>
                  <a:ext uri="{FF2B5EF4-FFF2-40B4-BE49-F238E27FC236}">
                    <a16:creationId xmlns:a16="http://schemas.microsoft.com/office/drawing/2014/main" id="{1721D8A1-00F9-78D6-4313-7D5C3A2FBEB0}"/>
                  </a:ext>
                </a:extLst>
              </p:cNvPr>
              <p:cNvGrpSpPr/>
              <p:nvPr/>
            </p:nvGrpSpPr>
            <p:grpSpPr>
              <a:xfrm>
                <a:off x="10800291" y="3072340"/>
                <a:ext cx="66675" cy="53976"/>
                <a:chOff x="10047817" y="2199216"/>
                <a:chExt cx="66675" cy="53976"/>
              </a:xfrm>
            </p:grpSpPr>
            <p:cxnSp>
              <p:nvCxnSpPr>
                <p:cNvPr id="10282" name="Straight Connector 10281">
                  <a:extLst>
                    <a:ext uri="{FF2B5EF4-FFF2-40B4-BE49-F238E27FC236}">
                      <a16:creationId xmlns:a16="http://schemas.microsoft.com/office/drawing/2014/main" id="{05586771-9915-4F40-7130-F15AD1C64C7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83" name="Straight Connector 10282">
                  <a:extLst>
                    <a:ext uri="{FF2B5EF4-FFF2-40B4-BE49-F238E27FC236}">
                      <a16:creationId xmlns:a16="http://schemas.microsoft.com/office/drawing/2014/main" id="{4969898E-A5B4-F0C3-8D21-ECC6D13F795B}"/>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5" name="Group 9834">
                <a:extLst>
                  <a:ext uri="{FF2B5EF4-FFF2-40B4-BE49-F238E27FC236}">
                    <a16:creationId xmlns:a16="http://schemas.microsoft.com/office/drawing/2014/main" id="{E4287EEA-9C47-DEFB-CD20-1E96FADE5E15}"/>
                  </a:ext>
                </a:extLst>
              </p:cNvPr>
              <p:cNvGrpSpPr/>
              <p:nvPr/>
            </p:nvGrpSpPr>
            <p:grpSpPr>
              <a:xfrm>
                <a:off x="10789708" y="3015190"/>
                <a:ext cx="66675" cy="53976"/>
                <a:chOff x="10047817" y="2199216"/>
                <a:chExt cx="66675" cy="53976"/>
              </a:xfrm>
            </p:grpSpPr>
            <p:cxnSp>
              <p:nvCxnSpPr>
                <p:cNvPr id="10280" name="Straight Connector 10279">
                  <a:extLst>
                    <a:ext uri="{FF2B5EF4-FFF2-40B4-BE49-F238E27FC236}">
                      <a16:creationId xmlns:a16="http://schemas.microsoft.com/office/drawing/2014/main" id="{0EDAE628-C76A-8679-3667-991FB329DB3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81" name="Straight Connector 10280">
                  <a:extLst>
                    <a:ext uri="{FF2B5EF4-FFF2-40B4-BE49-F238E27FC236}">
                      <a16:creationId xmlns:a16="http://schemas.microsoft.com/office/drawing/2014/main" id="{F7DAFC52-4CC6-BDD2-872B-7A211383AE6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6" name="Group 9835">
                <a:extLst>
                  <a:ext uri="{FF2B5EF4-FFF2-40B4-BE49-F238E27FC236}">
                    <a16:creationId xmlns:a16="http://schemas.microsoft.com/office/drawing/2014/main" id="{CE2DC6DE-5C2B-F407-870F-0164000333B7}"/>
                  </a:ext>
                </a:extLst>
              </p:cNvPr>
              <p:cNvGrpSpPr/>
              <p:nvPr/>
            </p:nvGrpSpPr>
            <p:grpSpPr>
              <a:xfrm>
                <a:off x="10781241" y="3015190"/>
                <a:ext cx="66675" cy="53976"/>
                <a:chOff x="10047817" y="2199216"/>
                <a:chExt cx="66675" cy="53976"/>
              </a:xfrm>
            </p:grpSpPr>
            <p:cxnSp>
              <p:nvCxnSpPr>
                <p:cNvPr id="10278" name="Straight Connector 10277">
                  <a:extLst>
                    <a:ext uri="{FF2B5EF4-FFF2-40B4-BE49-F238E27FC236}">
                      <a16:creationId xmlns:a16="http://schemas.microsoft.com/office/drawing/2014/main" id="{87223117-3975-6478-6A29-F63FDECB982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79" name="Straight Connector 10278">
                  <a:extLst>
                    <a:ext uri="{FF2B5EF4-FFF2-40B4-BE49-F238E27FC236}">
                      <a16:creationId xmlns:a16="http://schemas.microsoft.com/office/drawing/2014/main" id="{E14366A6-AACD-00A6-729C-C32D3AA7DB9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7" name="Group 9836">
                <a:extLst>
                  <a:ext uri="{FF2B5EF4-FFF2-40B4-BE49-F238E27FC236}">
                    <a16:creationId xmlns:a16="http://schemas.microsoft.com/office/drawing/2014/main" id="{B02D0C4B-BEB0-65DE-1EEA-39F9E314709F}"/>
                  </a:ext>
                </a:extLst>
              </p:cNvPr>
              <p:cNvGrpSpPr/>
              <p:nvPr/>
            </p:nvGrpSpPr>
            <p:grpSpPr>
              <a:xfrm>
                <a:off x="10774891" y="3015190"/>
                <a:ext cx="66675" cy="53976"/>
                <a:chOff x="10047817" y="2199216"/>
                <a:chExt cx="66675" cy="53976"/>
              </a:xfrm>
            </p:grpSpPr>
            <p:cxnSp>
              <p:nvCxnSpPr>
                <p:cNvPr id="10276" name="Straight Connector 10275">
                  <a:extLst>
                    <a:ext uri="{FF2B5EF4-FFF2-40B4-BE49-F238E27FC236}">
                      <a16:creationId xmlns:a16="http://schemas.microsoft.com/office/drawing/2014/main" id="{5501DED4-860A-35C5-F9BF-EBC9AB9012C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77" name="Straight Connector 10276">
                  <a:extLst>
                    <a:ext uri="{FF2B5EF4-FFF2-40B4-BE49-F238E27FC236}">
                      <a16:creationId xmlns:a16="http://schemas.microsoft.com/office/drawing/2014/main" id="{73442E15-5F05-BF38-DBC9-DD075FF6F37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8" name="Group 9837">
                <a:extLst>
                  <a:ext uri="{FF2B5EF4-FFF2-40B4-BE49-F238E27FC236}">
                    <a16:creationId xmlns:a16="http://schemas.microsoft.com/office/drawing/2014/main" id="{2E49050D-82D8-9390-EA46-882BA09FD95E}"/>
                  </a:ext>
                </a:extLst>
              </p:cNvPr>
              <p:cNvGrpSpPr/>
              <p:nvPr/>
            </p:nvGrpSpPr>
            <p:grpSpPr>
              <a:xfrm>
                <a:off x="10766424" y="3015190"/>
                <a:ext cx="66675" cy="53976"/>
                <a:chOff x="10047817" y="2199216"/>
                <a:chExt cx="66675" cy="53976"/>
              </a:xfrm>
            </p:grpSpPr>
            <p:cxnSp>
              <p:nvCxnSpPr>
                <p:cNvPr id="10274" name="Straight Connector 10273">
                  <a:extLst>
                    <a:ext uri="{FF2B5EF4-FFF2-40B4-BE49-F238E27FC236}">
                      <a16:creationId xmlns:a16="http://schemas.microsoft.com/office/drawing/2014/main" id="{95C05355-7206-F997-9B0B-71C3BBFC842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75" name="Straight Connector 10274">
                  <a:extLst>
                    <a:ext uri="{FF2B5EF4-FFF2-40B4-BE49-F238E27FC236}">
                      <a16:creationId xmlns:a16="http://schemas.microsoft.com/office/drawing/2014/main" id="{98080283-097E-22D0-D85A-F9A1EE1F6F9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39" name="Group 9838">
                <a:extLst>
                  <a:ext uri="{FF2B5EF4-FFF2-40B4-BE49-F238E27FC236}">
                    <a16:creationId xmlns:a16="http://schemas.microsoft.com/office/drawing/2014/main" id="{86C7D804-A2BD-66E3-DB12-2DDF6EA94C48}"/>
                  </a:ext>
                </a:extLst>
              </p:cNvPr>
              <p:cNvGrpSpPr/>
              <p:nvPr/>
            </p:nvGrpSpPr>
            <p:grpSpPr>
              <a:xfrm>
                <a:off x="10760074" y="2971799"/>
                <a:ext cx="66675" cy="53976"/>
                <a:chOff x="10047817" y="2199216"/>
                <a:chExt cx="66675" cy="53976"/>
              </a:xfrm>
            </p:grpSpPr>
            <p:cxnSp>
              <p:nvCxnSpPr>
                <p:cNvPr id="10272" name="Straight Connector 10271">
                  <a:extLst>
                    <a:ext uri="{FF2B5EF4-FFF2-40B4-BE49-F238E27FC236}">
                      <a16:creationId xmlns:a16="http://schemas.microsoft.com/office/drawing/2014/main" id="{8DA0EF1F-893C-591C-0904-2F37A8F771D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73" name="Straight Connector 10272">
                  <a:extLst>
                    <a:ext uri="{FF2B5EF4-FFF2-40B4-BE49-F238E27FC236}">
                      <a16:creationId xmlns:a16="http://schemas.microsoft.com/office/drawing/2014/main" id="{2585538F-4C65-5C52-1282-07E65C51B6D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0" name="Group 9839">
                <a:extLst>
                  <a:ext uri="{FF2B5EF4-FFF2-40B4-BE49-F238E27FC236}">
                    <a16:creationId xmlns:a16="http://schemas.microsoft.com/office/drawing/2014/main" id="{5AC4194F-3C77-BF5B-2ADD-608BA31C7E12}"/>
                  </a:ext>
                </a:extLst>
              </p:cNvPr>
              <p:cNvGrpSpPr/>
              <p:nvPr/>
            </p:nvGrpSpPr>
            <p:grpSpPr>
              <a:xfrm>
                <a:off x="10743140" y="2971799"/>
                <a:ext cx="66675" cy="53976"/>
                <a:chOff x="10047817" y="2199216"/>
                <a:chExt cx="66675" cy="53976"/>
              </a:xfrm>
            </p:grpSpPr>
            <p:cxnSp>
              <p:nvCxnSpPr>
                <p:cNvPr id="10270" name="Straight Connector 10269">
                  <a:extLst>
                    <a:ext uri="{FF2B5EF4-FFF2-40B4-BE49-F238E27FC236}">
                      <a16:creationId xmlns:a16="http://schemas.microsoft.com/office/drawing/2014/main" id="{2D076756-D20C-88A9-C4BF-179B8B1148E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71" name="Straight Connector 10270">
                  <a:extLst>
                    <a:ext uri="{FF2B5EF4-FFF2-40B4-BE49-F238E27FC236}">
                      <a16:creationId xmlns:a16="http://schemas.microsoft.com/office/drawing/2014/main" id="{25DB90D4-BCDD-1E07-F800-208AA49E91E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1" name="Group 9840">
                <a:extLst>
                  <a:ext uri="{FF2B5EF4-FFF2-40B4-BE49-F238E27FC236}">
                    <a16:creationId xmlns:a16="http://schemas.microsoft.com/office/drawing/2014/main" id="{473121D6-6E81-E135-0B4D-94DA6898E92E}"/>
                  </a:ext>
                </a:extLst>
              </p:cNvPr>
              <p:cNvGrpSpPr/>
              <p:nvPr/>
            </p:nvGrpSpPr>
            <p:grpSpPr>
              <a:xfrm>
                <a:off x="10739965" y="2925231"/>
                <a:ext cx="66675" cy="53976"/>
                <a:chOff x="10047817" y="2199216"/>
                <a:chExt cx="66675" cy="53976"/>
              </a:xfrm>
            </p:grpSpPr>
            <p:cxnSp>
              <p:nvCxnSpPr>
                <p:cNvPr id="10268" name="Straight Connector 10267">
                  <a:extLst>
                    <a:ext uri="{FF2B5EF4-FFF2-40B4-BE49-F238E27FC236}">
                      <a16:creationId xmlns:a16="http://schemas.microsoft.com/office/drawing/2014/main" id="{9035ABE6-F6E1-083E-081D-4F9B20BCF91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69" name="Straight Connector 10268">
                  <a:extLst>
                    <a:ext uri="{FF2B5EF4-FFF2-40B4-BE49-F238E27FC236}">
                      <a16:creationId xmlns:a16="http://schemas.microsoft.com/office/drawing/2014/main" id="{F35B14C9-B139-6A95-CF5C-CE767021946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2" name="Group 9841">
                <a:extLst>
                  <a:ext uri="{FF2B5EF4-FFF2-40B4-BE49-F238E27FC236}">
                    <a16:creationId xmlns:a16="http://schemas.microsoft.com/office/drawing/2014/main" id="{6BD895DA-7BED-0BE8-5A37-32A2CD2BEF63}"/>
                  </a:ext>
                </a:extLst>
              </p:cNvPr>
              <p:cNvGrpSpPr/>
              <p:nvPr/>
            </p:nvGrpSpPr>
            <p:grpSpPr>
              <a:xfrm>
                <a:off x="10731498" y="2925231"/>
                <a:ext cx="66675" cy="53976"/>
                <a:chOff x="10047817" y="2199216"/>
                <a:chExt cx="66675" cy="53976"/>
              </a:xfrm>
            </p:grpSpPr>
            <p:cxnSp>
              <p:nvCxnSpPr>
                <p:cNvPr id="10266" name="Straight Connector 10265">
                  <a:extLst>
                    <a:ext uri="{FF2B5EF4-FFF2-40B4-BE49-F238E27FC236}">
                      <a16:creationId xmlns:a16="http://schemas.microsoft.com/office/drawing/2014/main" id="{BCED7E9D-1A95-FE6B-B70B-2DEDF4AD4DD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67" name="Straight Connector 10266">
                  <a:extLst>
                    <a:ext uri="{FF2B5EF4-FFF2-40B4-BE49-F238E27FC236}">
                      <a16:creationId xmlns:a16="http://schemas.microsoft.com/office/drawing/2014/main" id="{EB62B37C-C26F-911A-0879-9586DB99FEC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3" name="Group 9842">
                <a:extLst>
                  <a:ext uri="{FF2B5EF4-FFF2-40B4-BE49-F238E27FC236}">
                    <a16:creationId xmlns:a16="http://schemas.microsoft.com/office/drawing/2014/main" id="{377BDFCD-3276-A29F-5565-CC8318CB6844}"/>
                  </a:ext>
                </a:extLst>
              </p:cNvPr>
              <p:cNvGrpSpPr/>
              <p:nvPr/>
            </p:nvGrpSpPr>
            <p:grpSpPr>
              <a:xfrm>
                <a:off x="10727265" y="2925231"/>
                <a:ext cx="66675" cy="53976"/>
                <a:chOff x="10047817" y="2199216"/>
                <a:chExt cx="66675" cy="53976"/>
              </a:xfrm>
            </p:grpSpPr>
            <p:cxnSp>
              <p:nvCxnSpPr>
                <p:cNvPr id="10264" name="Straight Connector 10263">
                  <a:extLst>
                    <a:ext uri="{FF2B5EF4-FFF2-40B4-BE49-F238E27FC236}">
                      <a16:creationId xmlns:a16="http://schemas.microsoft.com/office/drawing/2014/main" id="{64F2BA93-7AAD-5F6A-4850-A605950784E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65" name="Straight Connector 10264">
                  <a:extLst>
                    <a:ext uri="{FF2B5EF4-FFF2-40B4-BE49-F238E27FC236}">
                      <a16:creationId xmlns:a16="http://schemas.microsoft.com/office/drawing/2014/main" id="{D5371CD2-E161-ADB7-05AB-B2BFF2508CC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4" name="Group 9843">
                <a:extLst>
                  <a:ext uri="{FF2B5EF4-FFF2-40B4-BE49-F238E27FC236}">
                    <a16:creationId xmlns:a16="http://schemas.microsoft.com/office/drawing/2014/main" id="{B76B8EC2-38E9-8F3C-ECEC-E82EE8F65216}"/>
                  </a:ext>
                </a:extLst>
              </p:cNvPr>
              <p:cNvGrpSpPr/>
              <p:nvPr/>
            </p:nvGrpSpPr>
            <p:grpSpPr>
              <a:xfrm>
                <a:off x="10701865" y="2925231"/>
                <a:ext cx="66675" cy="53976"/>
                <a:chOff x="10047817" y="2199216"/>
                <a:chExt cx="66675" cy="53976"/>
              </a:xfrm>
            </p:grpSpPr>
            <p:cxnSp>
              <p:nvCxnSpPr>
                <p:cNvPr id="10262" name="Straight Connector 10261">
                  <a:extLst>
                    <a:ext uri="{FF2B5EF4-FFF2-40B4-BE49-F238E27FC236}">
                      <a16:creationId xmlns:a16="http://schemas.microsoft.com/office/drawing/2014/main" id="{47C08D97-A9FD-A0D1-BC28-29C510180E9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63" name="Straight Connector 10262">
                  <a:extLst>
                    <a:ext uri="{FF2B5EF4-FFF2-40B4-BE49-F238E27FC236}">
                      <a16:creationId xmlns:a16="http://schemas.microsoft.com/office/drawing/2014/main" id="{82EDFE45-49F1-9E85-9C3E-A9C64D68F7C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5" name="Group 9844">
                <a:extLst>
                  <a:ext uri="{FF2B5EF4-FFF2-40B4-BE49-F238E27FC236}">
                    <a16:creationId xmlns:a16="http://schemas.microsoft.com/office/drawing/2014/main" id="{52FA2CF4-9CF0-7671-8B0C-91044CEC8D6B}"/>
                  </a:ext>
                </a:extLst>
              </p:cNvPr>
              <p:cNvGrpSpPr/>
              <p:nvPr/>
            </p:nvGrpSpPr>
            <p:grpSpPr>
              <a:xfrm>
                <a:off x="10662707" y="2889248"/>
                <a:ext cx="66675" cy="53976"/>
                <a:chOff x="10047817" y="2199216"/>
                <a:chExt cx="66675" cy="53976"/>
              </a:xfrm>
            </p:grpSpPr>
            <p:cxnSp>
              <p:nvCxnSpPr>
                <p:cNvPr id="10260" name="Straight Connector 10259">
                  <a:extLst>
                    <a:ext uri="{FF2B5EF4-FFF2-40B4-BE49-F238E27FC236}">
                      <a16:creationId xmlns:a16="http://schemas.microsoft.com/office/drawing/2014/main" id="{B2BB7501-88E9-0792-F012-3C76FFDE078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61" name="Straight Connector 10260">
                  <a:extLst>
                    <a:ext uri="{FF2B5EF4-FFF2-40B4-BE49-F238E27FC236}">
                      <a16:creationId xmlns:a16="http://schemas.microsoft.com/office/drawing/2014/main" id="{E13D7239-5D63-0485-FC00-56D626DCB68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6" name="Group 9845">
                <a:extLst>
                  <a:ext uri="{FF2B5EF4-FFF2-40B4-BE49-F238E27FC236}">
                    <a16:creationId xmlns:a16="http://schemas.microsoft.com/office/drawing/2014/main" id="{DAB010A0-51B1-FD58-8336-EFA10622D141}"/>
                  </a:ext>
                </a:extLst>
              </p:cNvPr>
              <p:cNvGrpSpPr/>
              <p:nvPr/>
            </p:nvGrpSpPr>
            <p:grpSpPr>
              <a:xfrm>
                <a:off x="10523007" y="2823631"/>
                <a:ext cx="66675" cy="53976"/>
                <a:chOff x="10047817" y="2199216"/>
                <a:chExt cx="66675" cy="53976"/>
              </a:xfrm>
            </p:grpSpPr>
            <p:cxnSp>
              <p:nvCxnSpPr>
                <p:cNvPr id="10258" name="Straight Connector 10257">
                  <a:extLst>
                    <a:ext uri="{FF2B5EF4-FFF2-40B4-BE49-F238E27FC236}">
                      <a16:creationId xmlns:a16="http://schemas.microsoft.com/office/drawing/2014/main" id="{E68D8529-21AC-64CD-9AE8-8D2DC8E4C2F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59" name="Straight Connector 10258">
                  <a:extLst>
                    <a:ext uri="{FF2B5EF4-FFF2-40B4-BE49-F238E27FC236}">
                      <a16:creationId xmlns:a16="http://schemas.microsoft.com/office/drawing/2014/main" id="{97164FED-D624-8933-57D5-66854796071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7" name="Group 9846">
                <a:extLst>
                  <a:ext uri="{FF2B5EF4-FFF2-40B4-BE49-F238E27FC236}">
                    <a16:creationId xmlns:a16="http://schemas.microsoft.com/office/drawing/2014/main" id="{09F17DAC-F05A-9517-9399-C98221B4DC0A}"/>
                  </a:ext>
                </a:extLst>
              </p:cNvPr>
              <p:cNvGrpSpPr/>
              <p:nvPr/>
            </p:nvGrpSpPr>
            <p:grpSpPr>
              <a:xfrm>
                <a:off x="10483849" y="2787648"/>
                <a:ext cx="66675" cy="53976"/>
                <a:chOff x="10047817" y="2199216"/>
                <a:chExt cx="66675" cy="53976"/>
              </a:xfrm>
            </p:grpSpPr>
            <p:cxnSp>
              <p:nvCxnSpPr>
                <p:cNvPr id="10256" name="Straight Connector 10255">
                  <a:extLst>
                    <a:ext uri="{FF2B5EF4-FFF2-40B4-BE49-F238E27FC236}">
                      <a16:creationId xmlns:a16="http://schemas.microsoft.com/office/drawing/2014/main" id="{4650A5B6-55B2-B3B4-EA17-36C72998179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57" name="Straight Connector 10256">
                  <a:extLst>
                    <a:ext uri="{FF2B5EF4-FFF2-40B4-BE49-F238E27FC236}">
                      <a16:creationId xmlns:a16="http://schemas.microsoft.com/office/drawing/2014/main" id="{676CCC52-6A11-3ABC-704D-6CD76F1BB73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8" name="Group 9847">
                <a:extLst>
                  <a:ext uri="{FF2B5EF4-FFF2-40B4-BE49-F238E27FC236}">
                    <a16:creationId xmlns:a16="http://schemas.microsoft.com/office/drawing/2014/main" id="{41511FC9-FAE7-36FC-A8B9-22A08D453E2C}"/>
                  </a:ext>
                </a:extLst>
              </p:cNvPr>
              <p:cNvGrpSpPr/>
              <p:nvPr/>
            </p:nvGrpSpPr>
            <p:grpSpPr>
              <a:xfrm>
                <a:off x="10464799" y="2787648"/>
                <a:ext cx="66675" cy="53976"/>
                <a:chOff x="10047817" y="2199216"/>
                <a:chExt cx="66675" cy="53976"/>
              </a:xfrm>
            </p:grpSpPr>
            <p:cxnSp>
              <p:nvCxnSpPr>
                <p:cNvPr id="10254" name="Straight Connector 10253">
                  <a:extLst>
                    <a:ext uri="{FF2B5EF4-FFF2-40B4-BE49-F238E27FC236}">
                      <a16:creationId xmlns:a16="http://schemas.microsoft.com/office/drawing/2014/main" id="{AA3B7274-FB95-43DF-6ABD-ED32B86226C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55" name="Straight Connector 10254">
                  <a:extLst>
                    <a:ext uri="{FF2B5EF4-FFF2-40B4-BE49-F238E27FC236}">
                      <a16:creationId xmlns:a16="http://schemas.microsoft.com/office/drawing/2014/main" id="{992D6C84-C59A-0E13-C517-627E2F379D80}"/>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49" name="Group 9848">
                <a:extLst>
                  <a:ext uri="{FF2B5EF4-FFF2-40B4-BE49-F238E27FC236}">
                    <a16:creationId xmlns:a16="http://schemas.microsoft.com/office/drawing/2014/main" id="{052C0B40-94E4-50D1-C51D-E93054689D2F}"/>
                  </a:ext>
                </a:extLst>
              </p:cNvPr>
              <p:cNvGrpSpPr/>
              <p:nvPr/>
            </p:nvGrpSpPr>
            <p:grpSpPr>
              <a:xfrm>
                <a:off x="10460566" y="2787648"/>
                <a:ext cx="66675" cy="53976"/>
                <a:chOff x="10047817" y="2199216"/>
                <a:chExt cx="66675" cy="53976"/>
              </a:xfrm>
            </p:grpSpPr>
            <p:cxnSp>
              <p:nvCxnSpPr>
                <p:cNvPr id="10252" name="Straight Connector 10251">
                  <a:extLst>
                    <a:ext uri="{FF2B5EF4-FFF2-40B4-BE49-F238E27FC236}">
                      <a16:creationId xmlns:a16="http://schemas.microsoft.com/office/drawing/2014/main" id="{277E9581-EFFE-E1F5-42F0-7AB9CAB862E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53" name="Straight Connector 10252">
                  <a:extLst>
                    <a:ext uri="{FF2B5EF4-FFF2-40B4-BE49-F238E27FC236}">
                      <a16:creationId xmlns:a16="http://schemas.microsoft.com/office/drawing/2014/main" id="{98E722EF-982E-C3D3-91F9-7B4E18ADC0E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0" name="Group 9849">
                <a:extLst>
                  <a:ext uri="{FF2B5EF4-FFF2-40B4-BE49-F238E27FC236}">
                    <a16:creationId xmlns:a16="http://schemas.microsoft.com/office/drawing/2014/main" id="{741CC0A2-03D9-CDA0-A2D5-0E2C3E061EB6}"/>
                  </a:ext>
                </a:extLst>
              </p:cNvPr>
              <p:cNvGrpSpPr/>
              <p:nvPr/>
            </p:nvGrpSpPr>
            <p:grpSpPr>
              <a:xfrm>
                <a:off x="10452100" y="2758015"/>
                <a:ext cx="66675" cy="53976"/>
                <a:chOff x="10047817" y="2199216"/>
                <a:chExt cx="66675" cy="53976"/>
              </a:xfrm>
            </p:grpSpPr>
            <p:cxnSp>
              <p:nvCxnSpPr>
                <p:cNvPr id="10250" name="Straight Connector 10249">
                  <a:extLst>
                    <a:ext uri="{FF2B5EF4-FFF2-40B4-BE49-F238E27FC236}">
                      <a16:creationId xmlns:a16="http://schemas.microsoft.com/office/drawing/2014/main" id="{ECB12318-2D28-215B-3ED4-C6C046D421B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51" name="Straight Connector 10250">
                  <a:extLst>
                    <a:ext uri="{FF2B5EF4-FFF2-40B4-BE49-F238E27FC236}">
                      <a16:creationId xmlns:a16="http://schemas.microsoft.com/office/drawing/2014/main" id="{6249D1A8-CCDE-7906-2566-602FEFB7DDA9}"/>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1" name="Group 9850">
                <a:extLst>
                  <a:ext uri="{FF2B5EF4-FFF2-40B4-BE49-F238E27FC236}">
                    <a16:creationId xmlns:a16="http://schemas.microsoft.com/office/drawing/2014/main" id="{AE9C93B0-4981-4D2C-A2CA-C40809E2B903}"/>
                  </a:ext>
                </a:extLst>
              </p:cNvPr>
              <p:cNvGrpSpPr/>
              <p:nvPr/>
            </p:nvGrpSpPr>
            <p:grpSpPr>
              <a:xfrm>
                <a:off x="10443633" y="2730498"/>
                <a:ext cx="66675" cy="53976"/>
                <a:chOff x="10047817" y="2199216"/>
                <a:chExt cx="66675" cy="53976"/>
              </a:xfrm>
            </p:grpSpPr>
            <p:cxnSp>
              <p:nvCxnSpPr>
                <p:cNvPr id="10248" name="Straight Connector 10247">
                  <a:extLst>
                    <a:ext uri="{FF2B5EF4-FFF2-40B4-BE49-F238E27FC236}">
                      <a16:creationId xmlns:a16="http://schemas.microsoft.com/office/drawing/2014/main" id="{4DDFBCB4-2A31-A1BF-9252-88A71B47525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49" name="Straight Connector 10248">
                  <a:extLst>
                    <a:ext uri="{FF2B5EF4-FFF2-40B4-BE49-F238E27FC236}">
                      <a16:creationId xmlns:a16="http://schemas.microsoft.com/office/drawing/2014/main" id="{E195C4A6-7E7E-A535-6F75-242054A6323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2" name="Group 9851">
                <a:extLst>
                  <a:ext uri="{FF2B5EF4-FFF2-40B4-BE49-F238E27FC236}">
                    <a16:creationId xmlns:a16="http://schemas.microsoft.com/office/drawing/2014/main" id="{8CEF90B3-D8E6-29AE-A3BB-55D9BDCDC118}"/>
                  </a:ext>
                </a:extLst>
              </p:cNvPr>
              <p:cNvGrpSpPr/>
              <p:nvPr/>
            </p:nvGrpSpPr>
            <p:grpSpPr>
              <a:xfrm>
                <a:off x="10433050" y="2730498"/>
                <a:ext cx="66675" cy="53976"/>
                <a:chOff x="10047817" y="2199216"/>
                <a:chExt cx="66675" cy="53976"/>
              </a:xfrm>
            </p:grpSpPr>
            <p:cxnSp>
              <p:nvCxnSpPr>
                <p:cNvPr id="10246" name="Straight Connector 10245">
                  <a:extLst>
                    <a:ext uri="{FF2B5EF4-FFF2-40B4-BE49-F238E27FC236}">
                      <a16:creationId xmlns:a16="http://schemas.microsoft.com/office/drawing/2014/main" id="{60BD3836-DE56-F266-1047-3F0B1982660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47" name="Straight Connector 10246">
                  <a:extLst>
                    <a:ext uri="{FF2B5EF4-FFF2-40B4-BE49-F238E27FC236}">
                      <a16:creationId xmlns:a16="http://schemas.microsoft.com/office/drawing/2014/main" id="{1A33E98D-750F-CF09-658F-427007B361E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3" name="Group 9852">
                <a:extLst>
                  <a:ext uri="{FF2B5EF4-FFF2-40B4-BE49-F238E27FC236}">
                    <a16:creationId xmlns:a16="http://schemas.microsoft.com/office/drawing/2014/main" id="{82EEEF11-830F-869D-1686-AB483BC05577}"/>
                  </a:ext>
                </a:extLst>
              </p:cNvPr>
              <p:cNvGrpSpPr/>
              <p:nvPr/>
            </p:nvGrpSpPr>
            <p:grpSpPr>
              <a:xfrm>
                <a:off x="10422466" y="2730498"/>
                <a:ext cx="66675" cy="53976"/>
                <a:chOff x="10047817" y="2199216"/>
                <a:chExt cx="66675" cy="53976"/>
              </a:xfrm>
            </p:grpSpPr>
            <p:cxnSp>
              <p:nvCxnSpPr>
                <p:cNvPr id="10244" name="Straight Connector 10243">
                  <a:extLst>
                    <a:ext uri="{FF2B5EF4-FFF2-40B4-BE49-F238E27FC236}">
                      <a16:creationId xmlns:a16="http://schemas.microsoft.com/office/drawing/2014/main" id="{C8724BE4-4202-52E6-3FF7-CFE6A3189BA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45" name="Straight Connector 10244">
                  <a:extLst>
                    <a:ext uri="{FF2B5EF4-FFF2-40B4-BE49-F238E27FC236}">
                      <a16:creationId xmlns:a16="http://schemas.microsoft.com/office/drawing/2014/main" id="{D6A820C0-E4D3-61B1-7706-253C913975A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4" name="Group 9853">
                <a:extLst>
                  <a:ext uri="{FF2B5EF4-FFF2-40B4-BE49-F238E27FC236}">
                    <a16:creationId xmlns:a16="http://schemas.microsoft.com/office/drawing/2014/main" id="{50F8D0B2-DA69-D713-3388-42DB10A984A8}"/>
                  </a:ext>
                </a:extLst>
              </p:cNvPr>
              <p:cNvGrpSpPr/>
              <p:nvPr/>
            </p:nvGrpSpPr>
            <p:grpSpPr>
              <a:xfrm>
                <a:off x="10413999" y="2730498"/>
                <a:ext cx="66675" cy="53976"/>
                <a:chOff x="10047817" y="2199216"/>
                <a:chExt cx="66675" cy="53976"/>
              </a:xfrm>
            </p:grpSpPr>
            <p:cxnSp>
              <p:nvCxnSpPr>
                <p:cNvPr id="10242" name="Straight Connector 10241">
                  <a:extLst>
                    <a:ext uri="{FF2B5EF4-FFF2-40B4-BE49-F238E27FC236}">
                      <a16:creationId xmlns:a16="http://schemas.microsoft.com/office/drawing/2014/main" id="{742D2617-91A2-2833-1151-8C17FA55E9E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43" name="Straight Connector 10242">
                  <a:extLst>
                    <a:ext uri="{FF2B5EF4-FFF2-40B4-BE49-F238E27FC236}">
                      <a16:creationId xmlns:a16="http://schemas.microsoft.com/office/drawing/2014/main" id="{777B644D-2E96-F703-9F63-9BFC441C5A3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5" name="Group 9854">
                <a:extLst>
                  <a:ext uri="{FF2B5EF4-FFF2-40B4-BE49-F238E27FC236}">
                    <a16:creationId xmlns:a16="http://schemas.microsoft.com/office/drawing/2014/main" id="{46D03A61-17D8-A88B-E6BC-A6BECFAEE1B1}"/>
                  </a:ext>
                </a:extLst>
              </p:cNvPr>
              <p:cNvGrpSpPr/>
              <p:nvPr/>
            </p:nvGrpSpPr>
            <p:grpSpPr>
              <a:xfrm>
                <a:off x="10401299" y="2730498"/>
                <a:ext cx="66675" cy="53976"/>
                <a:chOff x="10047817" y="2199216"/>
                <a:chExt cx="66675" cy="53976"/>
              </a:xfrm>
            </p:grpSpPr>
            <p:cxnSp>
              <p:nvCxnSpPr>
                <p:cNvPr id="10240" name="Straight Connector 10239">
                  <a:extLst>
                    <a:ext uri="{FF2B5EF4-FFF2-40B4-BE49-F238E27FC236}">
                      <a16:creationId xmlns:a16="http://schemas.microsoft.com/office/drawing/2014/main" id="{A325542E-AA29-09A0-2A22-3F9BB41A046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41" name="Straight Connector 10240">
                  <a:extLst>
                    <a:ext uri="{FF2B5EF4-FFF2-40B4-BE49-F238E27FC236}">
                      <a16:creationId xmlns:a16="http://schemas.microsoft.com/office/drawing/2014/main" id="{DE2B7648-C5B1-B2FB-1014-FC7D3BF5862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6" name="Group 9855">
                <a:extLst>
                  <a:ext uri="{FF2B5EF4-FFF2-40B4-BE49-F238E27FC236}">
                    <a16:creationId xmlns:a16="http://schemas.microsoft.com/office/drawing/2014/main" id="{09485EF2-5E7B-A0C7-23E1-90A627D75F8F}"/>
                  </a:ext>
                </a:extLst>
              </p:cNvPr>
              <p:cNvGrpSpPr/>
              <p:nvPr/>
            </p:nvGrpSpPr>
            <p:grpSpPr>
              <a:xfrm>
                <a:off x="10376957" y="2730498"/>
                <a:ext cx="66675" cy="53976"/>
                <a:chOff x="10047817" y="2199216"/>
                <a:chExt cx="66675" cy="53976"/>
              </a:xfrm>
            </p:grpSpPr>
            <p:cxnSp>
              <p:nvCxnSpPr>
                <p:cNvPr id="10238" name="Straight Connector 10237">
                  <a:extLst>
                    <a:ext uri="{FF2B5EF4-FFF2-40B4-BE49-F238E27FC236}">
                      <a16:creationId xmlns:a16="http://schemas.microsoft.com/office/drawing/2014/main" id="{117A18B6-FF50-69F4-13D7-219AB0675F8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39" name="Straight Connector 10238">
                  <a:extLst>
                    <a:ext uri="{FF2B5EF4-FFF2-40B4-BE49-F238E27FC236}">
                      <a16:creationId xmlns:a16="http://schemas.microsoft.com/office/drawing/2014/main" id="{D32EFDE1-E134-060B-D902-A01DB67CBF0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7" name="Group 9856">
                <a:extLst>
                  <a:ext uri="{FF2B5EF4-FFF2-40B4-BE49-F238E27FC236}">
                    <a16:creationId xmlns:a16="http://schemas.microsoft.com/office/drawing/2014/main" id="{615C4C2B-9E78-0C82-59EE-D3256F987C7D}"/>
                  </a:ext>
                </a:extLst>
              </p:cNvPr>
              <p:cNvGrpSpPr/>
              <p:nvPr/>
            </p:nvGrpSpPr>
            <p:grpSpPr>
              <a:xfrm>
                <a:off x="10364257" y="2730498"/>
                <a:ext cx="66675" cy="53976"/>
                <a:chOff x="10047817" y="2199216"/>
                <a:chExt cx="66675" cy="53976"/>
              </a:xfrm>
            </p:grpSpPr>
            <p:cxnSp>
              <p:nvCxnSpPr>
                <p:cNvPr id="10236" name="Straight Connector 10235">
                  <a:extLst>
                    <a:ext uri="{FF2B5EF4-FFF2-40B4-BE49-F238E27FC236}">
                      <a16:creationId xmlns:a16="http://schemas.microsoft.com/office/drawing/2014/main" id="{7C4C6340-494A-2DEF-58E9-5930ABB96E3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37" name="Straight Connector 10236">
                  <a:extLst>
                    <a:ext uri="{FF2B5EF4-FFF2-40B4-BE49-F238E27FC236}">
                      <a16:creationId xmlns:a16="http://schemas.microsoft.com/office/drawing/2014/main" id="{1D2357AD-9614-ADA1-936A-30D238E791D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8" name="Group 9857">
                <a:extLst>
                  <a:ext uri="{FF2B5EF4-FFF2-40B4-BE49-F238E27FC236}">
                    <a16:creationId xmlns:a16="http://schemas.microsoft.com/office/drawing/2014/main" id="{916D30D0-1BEC-977C-235A-1CB51CDEA685}"/>
                  </a:ext>
                </a:extLst>
              </p:cNvPr>
              <p:cNvGrpSpPr/>
              <p:nvPr/>
            </p:nvGrpSpPr>
            <p:grpSpPr>
              <a:xfrm>
                <a:off x="10362140" y="2710390"/>
                <a:ext cx="66675" cy="53976"/>
                <a:chOff x="10047817" y="2199216"/>
                <a:chExt cx="66675" cy="53976"/>
              </a:xfrm>
            </p:grpSpPr>
            <p:cxnSp>
              <p:nvCxnSpPr>
                <p:cNvPr id="10234" name="Straight Connector 10233">
                  <a:extLst>
                    <a:ext uri="{FF2B5EF4-FFF2-40B4-BE49-F238E27FC236}">
                      <a16:creationId xmlns:a16="http://schemas.microsoft.com/office/drawing/2014/main" id="{96BBDD75-375D-D7F1-D1F5-7828D8B4282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35" name="Straight Connector 10234">
                  <a:extLst>
                    <a:ext uri="{FF2B5EF4-FFF2-40B4-BE49-F238E27FC236}">
                      <a16:creationId xmlns:a16="http://schemas.microsoft.com/office/drawing/2014/main" id="{F670980D-FD78-05DF-222C-4D094B86779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59" name="Group 9858">
                <a:extLst>
                  <a:ext uri="{FF2B5EF4-FFF2-40B4-BE49-F238E27FC236}">
                    <a16:creationId xmlns:a16="http://schemas.microsoft.com/office/drawing/2014/main" id="{3A181DB2-229A-F7EF-84BA-148071B17102}"/>
                  </a:ext>
                </a:extLst>
              </p:cNvPr>
              <p:cNvGrpSpPr/>
              <p:nvPr/>
            </p:nvGrpSpPr>
            <p:grpSpPr>
              <a:xfrm>
                <a:off x="10350498" y="2686048"/>
                <a:ext cx="66675" cy="53976"/>
                <a:chOff x="10047817" y="2199216"/>
                <a:chExt cx="66675" cy="53976"/>
              </a:xfrm>
            </p:grpSpPr>
            <p:cxnSp>
              <p:nvCxnSpPr>
                <p:cNvPr id="10232" name="Straight Connector 10231">
                  <a:extLst>
                    <a:ext uri="{FF2B5EF4-FFF2-40B4-BE49-F238E27FC236}">
                      <a16:creationId xmlns:a16="http://schemas.microsoft.com/office/drawing/2014/main" id="{22B2D63B-8AB1-A856-1D89-2650ABD415E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33" name="Straight Connector 10232">
                  <a:extLst>
                    <a:ext uri="{FF2B5EF4-FFF2-40B4-BE49-F238E27FC236}">
                      <a16:creationId xmlns:a16="http://schemas.microsoft.com/office/drawing/2014/main" id="{EDFD8DB7-2E9E-8AC1-27F3-9C31EF6B742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0" name="Group 9859">
                <a:extLst>
                  <a:ext uri="{FF2B5EF4-FFF2-40B4-BE49-F238E27FC236}">
                    <a16:creationId xmlns:a16="http://schemas.microsoft.com/office/drawing/2014/main" id="{C28391D7-B1A0-92EC-C113-D450DC5339E3}"/>
                  </a:ext>
                </a:extLst>
              </p:cNvPr>
              <p:cNvGrpSpPr/>
              <p:nvPr/>
            </p:nvGrpSpPr>
            <p:grpSpPr>
              <a:xfrm>
                <a:off x="10342031" y="2686048"/>
                <a:ext cx="66675" cy="53976"/>
                <a:chOff x="10047817" y="2199216"/>
                <a:chExt cx="66675" cy="53976"/>
              </a:xfrm>
            </p:grpSpPr>
            <p:cxnSp>
              <p:nvCxnSpPr>
                <p:cNvPr id="10230" name="Straight Connector 10229">
                  <a:extLst>
                    <a:ext uri="{FF2B5EF4-FFF2-40B4-BE49-F238E27FC236}">
                      <a16:creationId xmlns:a16="http://schemas.microsoft.com/office/drawing/2014/main" id="{000651A3-2B07-AD02-8F3C-C9970D73CE2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31" name="Straight Connector 10230">
                  <a:extLst>
                    <a:ext uri="{FF2B5EF4-FFF2-40B4-BE49-F238E27FC236}">
                      <a16:creationId xmlns:a16="http://schemas.microsoft.com/office/drawing/2014/main" id="{2BB23ECD-3A2F-4866-4FF1-32F449FD15A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1" name="Group 9860">
                <a:extLst>
                  <a:ext uri="{FF2B5EF4-FFF2-40B4-BE49-F238E27FC236}">
                    <a16:creationId xmlns:a16="http://schemas.microsoft.com/office/drawing/2014/main" id="{04155686-CBBC-A87B-6896-2ECE43E2A365}"/>
                  </a:ext>
                </a:extLst>
              </p:cNvPr>
              <p:cNvGrpSpPr/>
              <p:nvPr/>
            </p:nvGrpSpPr>
            <p:grpSpPr>
              <a:xfrm>
                <a:off x="10328273" y="2686048"/>
                <a:ext cx="66675" cy="53976"/>
                <a:chOff x="10047817" y="2199216"/>
                <a:chExt cx="66675" cy="53976"/>
              </a:xfrm>
            </p:grpSpPr>
            <p:cxnSp>
              <p:nvCxnSpPr>
                <p:cNvPr id="10228" name="Straight Connector 10227">
                  <a:extLst>
                    <a:ext uri="{FF2B5EF4-FFF2-40B4-BE49-F238E27FC236}">
                      <a16:creationId xmlns:a16="http://schemas.microsoft.com/office/drawing/2014/main" id="{AD9E0008-FAD7-C5BE-09DF-FFA3F65F83D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29" name="Straight Connector 10228">
                  <a:extLst>
                    <a:ext uri="{FF2B5EF4-FFF2-40B4-BE49-F238E27FC236}">
                      <a16:creationId xmlns:a16="http://schemas.microsoft.com/office/drawing/2014/main" id="{8C8629EB-8318-9DE9-049A-C296865BE77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2" name="Group 9861">
                <a:extLst>
                  <a:ext uri="{FF2B5EF4-FFF2-40B4-BE49-F238E27FC236}">
                    <a16:creationId xmlns:a16="http://schemas.microsoft.com/office/drawing/2014/main" id="{62848345-6BCE-B626-32FE-93112C5F2CCE}"/>
                  </a:ext>
                </a:extLst>
              </p:cNvPr>
              <p:cNvGrpSpPr/>
              <p:nvPr/>
            </p:nvGrpSpPr>
            <p:grpSpPr>
              <a:xfrm>
                <a:off x="10321923" y="2686048"/>
                <a:ext cx="66675" cy="53976"/>
                <a:chOff x="10047817" y="2199216"/>
                <a:chExt cx="66675" cy="53976"/>
              </a:xfrm>
            </p:grpSpPr>
            <p:cxnSp>
              <p:nvCxnSpPr>
                <p:cNvPr id="10226" name="Straight Connector 10225">
                  <a:extLst>
                    <a:ext uri="{FF2B5EF4-FFF2-40B4-BE49-F238E27FC236}">
                      <a16:creationId xmlns:a16="http://schemas.microsoft.com/office/drawing/2014/main" id="{BDBE628B-1620-E76D-4CD6-BC116AC287D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27" name="Straight Connector 10226">
                  <a:extLst>
                    <a:ext uri="{FF2B5EF4-FFF2-40B4-BE49-F238E27FC236}">
                      <a16:creationId xmlns:a16="http://schemas.microsoft.com/office/drawing/2014/main" id="{4C4B97DC-2550-68B7-B5D8-6CE126387D0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3" name="Group 9862">
                <a:extLst>
                  <a:ext uri="{FF2B5EF4-FFF2-40B4-BE49-F238E27FC236}">
                    <a16:creationId xmlns:a16="http://schemas.microsoft.com/office/drawing/2014/main" id="{D9EAE833-7349-8139-54C1-72086366F14E}"/>
                  </a:ext>
                </a:extLst>
              </p:cNvPr>
              <p:cNvGrpSpPr/>
              <p:nvPr/>
            </p:nvGrpSpPr>
            <p:grpSpPr>
              <a:xfrm>
                <a:off x="10313456" y="2686048"/>
                <a:ext cx="66675" cy="53976"/>
                <a:chOff x="10047817" y="2199216"/>
                <a:chExt cx="66675" cy="53976"/>
              </a:xfrm>
            </p:grpSpPr>
            <p:cxnSp>
              <p:nvCxnSpPr>
                <p:cNvPr id="10224" name="Straight Connector 10223">
                  <a:extLst>
                    <a:ext uri="{FF2B5EF4-FFF2-40B4-BE49-F238E27FC236}">
                      <a16:creationId xmlns:a16="http://schemas.microsoft.com/office/drawing/2014/main" id="{FFF97B9B-EE2D-D7E7-CC32-40BE0BF2FDC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25" name="Straight Connector 10224">
                  <a:extLst>
                    <a:ext uri="{FF2B5EF4-FFF2-40B4-BE49-F238E27FC236}">
                      <a16:creationId xmlns:a16="http://schemas.microsoft.com/office/drawing/2014/main" id="{943D076B-6D01-959D-43B1-0FEDE712A9C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4" name="Group 9863">
                <a:extLst>
                  <a:ext uri="{FF2B5EF4-FFF2-40B4-BE49-F238E27FC236}">
                    <a16:creationId xmlns:a16="http://schemas.microsoft.com/office/drawing/2014/main" id="{9441F9E6-7228-8B68-EB48-43F3342DE8F4}"/>
                  </a:ext>
                </a:extLst>
              </p:cNvPr>
              <p:cNvGrpSpPr/>
              <p:nvPr/>
            </p:nvGrpSpPr>
            <p:grpSpPr>
              <a:xfrm>
                <a:off x="10297581" y="2686048"/>
                <a:ext cx="66675" cy="53976"/>
                <a:chOff x="10047817" y="2199216"/>
                <a:chExt cx="66675" cy="53976"/>
              </a:xfrm>
            </p:grpSpPr>
            <p:cxnSp>
              <p:nvCxnSpPr>
                <p:cNvPr id="10222" name="Straight Connector 10221">
                  <a:extLst>
                    <a:ext uri="{FF2B5EF4-FFF2-40B4-BE49-F238E27FC236}">
                      <a16:creationId xmlns:a16="http://schemas.microsoft.com/office/drawing/2014/main" id="{771FF5FD-FCB2-0B89-1DB0-ED7A8D0BB28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23" name="Straight Connector 10222">
                  <a:extLst>
                    <a:ext uri="{FF2B5EF4-FFF2-40B4-BE49-F238E27FC236}">
                      <a16:creationId xmlns:a16="http://schemas.microsoft.com/office/drawing/2014/main" id="{1193950D-9724-976F-B279-14D93EA25EE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5" name="Group 9864">
                <a:extLst>
                  <a:ext uri="{FF2B5EF4-FFF2-40B4-BE49-F238E27FC236}">
                    <a16:creationId xmlns:a16="http://schemas.microsoft.com/office/drawing/2014/main" id="{8E93D367-818E-9B11-04CC-1E8538369DBA}"/>
                  </a:ext>
                </a:extLst>
              </p:cNvPr>
              <p:cNvGrpSpPr/>
              <p:nvPr/>
            </p:nvGrpSpPr>
            <p:grpSpPr>
              <a:xfrm>
                <a:off x="10274298" y="2660648"/>
                <a:ext cx="66675" cy="53976"/>
                <a:chOff x="10047817" y="2199216"/>
                <a:chExt cx="66675" cy="53976"/>
              </a:xfrm>
            </p:grpSpPr>
            <p:cxnSp>
              <p:nvCxnSpPr>
                <p:cNvPr id="10220" name="Straight Connector 10219">
                  <a:extLst>
                    <a:ext uri="{FF2B5EF4-FFF2-40B4-BE49-F238E27FC236}">
                      <a16:creationId xmlns:a16="http://schemas.microsoft.com/office/drawing/2014/main" id="{3DE60806-B475-FA40-D637-AC3E55B51FB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21" name="Straight Connector 10220">
                  <a:extLst>
                    <a:ext uri="{FF2B5EF4-FFF2-40B4-BE49-F238E27FC236}">
                      <a16:creationId xmlns:a16="http://schemas.microsoft.com/office/drawing/2014/main" id="{7B0FACB5-B69B-D354-3B6F-16F7195299A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6" name="Group 9865">
                <a:extLst>
                  <a:ext uri="{FF2B5EF4-FFF2-40B4-BE49-F238E27FC236}">
                    <a16:creationId xmlns:a16="http://schemas.microsoft.com/office/drawing/2014/main" id="{D8CC76FF-2A13-1DB1-91CA-58F780B2C120}"/>
                  </a:ext>
                </a:extLst>
              </p:cNvPr>
              <p:cNvGrpSpPr/>
              <p:nvPr/>
            </p:nvGrpSpPr>
            <p:grpSpPr>
              <a:xfrm>
                <a:off x="10257364" y="2660648"/>
                <a:ext cx="66675" cy="53976"/>
                <a:chOff x="10047817" y="2199216"/>
                <a:chExt cx="66675" cy="53976"/>
              </a:xfrm>
            </p:grpSpPr>
            <p:cxnSp>
              <p:nvCxnSpPr>
                <p:cNvPr id="10218" name="Straight Connector 10217">
                  <a:extLst>
                    <a:ext uri="{FF2B5EF4-FFF2-40B4-BE49-F238E27FC236}">
                      <a16:creationId xmlns:a16="http://schemas.microsoft.com/office/drawing/2014/main" id="{0C755A05-BF2B-9340-242D-3A674CD2DEE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19" name="Straight Connector 10218">
                  <a:extLst>
                    <a:ext uri="{FF2B5EF4-FFF2-40B4-BE49-F238E27FC236}">
                      <a16:creationId xmlns:a16="http://schemas.microsoft.com/office/drawing/2014/main" id="{FA4429B3-BF72-89BC-C402-8D7EAA394E5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7" name="Group 9866">
                <a:extLst>
                  <a:ext uri="{FF2B5EF4-FFF2-40B4-BE49-F238E27FC236}">
                    <a16:creationId xmlns:a16="http://schemas.microsoft.com/office/drawing/2014/main" id="{D09EF073-55D5-5762-ED09-C02851B01458}"/>
                  </a:ext>
                </a:extLst>
              </p:cNvPr>
              <p:cNvGrpSpPr/>
              <p:nvPr/>
            </p:nvGrpSpPr>
            <p:grpSpPr>
              <a:xfrm>
                <a:off x="10243605" y="2645830"/>
                <a:ext cx="66675" cy="53976"/>
                <a:chOff x="10047817" y="2199216"/>
                <a:chExt cx="66675" cy="53976"/>
              </a:xfrm>
            </p:grpSpPr>
            <p:cxnSp>
              <p:nvCxnSpPr>
                <p:cNvPr id="10216" name="Straight Connector 10215">
                  <a:extLst>
                    <a:ext uri="{FF2B5EF4-FFF2-40B4-BE49-F238E27FC236}">
                      <a16:creationId xmlns:a16="http://schemas.microsoft.com/office/drawing/2014/main" id="{A1BC8575-FE43-0696-2B3D-EB57F6BBEEE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17" name="Straight Connector 10216">
                  <a:extLst>
                    <a:ext uri="{FF2B5EF4-FFF2-40B4-BE49-F238E27FC236}">
                      <a16:creationId xmlns:a16="http://schemas.microsoft.com/office/drawing/2014/main" id="{F91B3230-CC01-DCED-9A7F-5D597BAC36C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8" name="Group 9867">
                <a:extLst>
                  <a:ext uri="{FF2B5EF4-FFF2-40B4-BE49-F238E27FC236}">
                    <a16:creationId xmlns:a16="http://schemas.microsoft.com/office/drawing/2014/main" id="{B9ED30BE-8598-BE60-4805-D31D07FDF45E}"/>
                  </a:ext>
                </a:extLst>
              </p:cNvPr>
              <p:cNvGrpSpPr/>
              <p:nvPr/>
            </p:nvGrpSpPr>
            <p:grpSpPr>
              <a:xfrm>
                <a:off x="10228789" y="2645830"/>
                <a:ext cx="66675" cy="53976"/>
                <a:chOff x="10047817" y="2199216"/>
                <a:chExt cx="66675" cy="53976"/>
              </a:xfrm>
            </p:grpSpPr>
            <p:cxnSp>
              <p:nvCxnSpPr>
                <p:cNvPr id="10214" name="Straight Connector 10213">
                  <a:extLst>
                    <a:ext uri="{FF2B5EF4-FFF2-40B4-BE49-F238E27FC236}">
                      <a16:creationId xmlns:a16="http://schemas.microsoft.com/office/drawing/2014/main" id="{20C41AC7-CD4E-2531-5591-E565959FCE7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15" name="Straight Connector 10214">
                  <a:extLst>
                    <a:ext uri="{FF2B5EF4-FFF2-40B4-BE49-F238E27FC236}">
                      <a16:creationId xmlns:a16="http://schemas.microsoft.com/office/drawing/2014/main" id="{EF7BA6FB-583B-C1ED-B1FB-75188F3E1B9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69" name="Group 9868">
                <a:extLst>
                  <a:ext uri="{FF2B5EF4-FFF2-40B4-BE49-F238E27FC236}">
                    <a16:creationId xmlns:a16="http://schemas.microsoft.com/office/drawing/2014/main" id="{6CC1A94C-3A67-22E7-1428-AD50B2EBCC8D}"/>
                  </a:ext>
                </a:extLst>
              </p:cNvPr>
              <p:cNvGrpSpPr/>
              <p:nvPr/>
            </p:nvGrpSpPr>
            <p:grpSpPr>
              <a:xfrm>
                <a:off x="10220322" y="2645830"/>
                <a:ext cx="66675" cy="53976"/>
                <a:chOff x="10047817" y="2199216"/>
                <a:chExt cx="66675" cy="53976"/>
              </a:xfrm>
            </p:grpSpPr>
            <p:cxnSp>
              <p:nvCxnSpPr>
                <p:cNvPr id="10212" name="Straight Connector 10211">
                  <a:extLst>
                    <a:ext uri="{FF2B5EF4-FFF2-40B4-BE49-F238E27FC236}">
                      <a16:creationId xmlns:a16="http://schemas.microsoft.com/office/drawing/2014/main" id="{62C83E99-98EB-1349-760A-CF0D4E8E454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13" name="Straight Connector 10212">
                  <a:extLst>
                    <a:ext uri="{FF2B5EF4-FFF2-40B4-BE49-F238E27FC236}">
                      <a16:creationId xmlns:a16="http://schemas.microsoft.com/office/drawing/2014/main" id="{1BAC045E-C9A2-801E-E186-2E65230604E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0" name="Group 9869">
                <a:extLst>
                  <a:ext uri="{FF2B5EF4-FFF2-40B4-BE49-F238E27FC236}">
                    <a16:creationId xmlns:a16="http://schemas.microsoft.com/office/drawing/2014/main" id="{7DAE7716-7F3D-F8D9-D56C-1D769B49CB71}"/>
                  </a:ext>
                </a:extLst>
              </p:cNvPr>
              <p:cNvGrpSpPr/>
              <p:nvPr/>
            </p:nvGrpSpPr>
            <p:grpSpPr>
              <a:xfrm>
                <a:off x="10134597" y="2623605"/>
                <a:ext cx="66675" cy="53976"/>
                <a:chOff x="10047817" y="2199216"/>
                <a:chExt cx="66675" cy="53976"/>
              </a:xfrm>
            </p:grpSpPr>
            <p:cxnSp>
              <p:nvCxnSpPr>
                <p:cNvPr id="10210" name="Straight Connector 10209">
                  <a:extLst>
                    <a:ext uri="{FF2B5EF4-FFF2-40B4-BE49-F238E27FC236}">
                      <a16:creationId xmlns:a16="http://schemas.microsoft.com/office/drawing/2014/main" id="{52626C7D-0146-7CE1-F7C6-1E03C378F5A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11" name="Straight Connector 10210">
                  <a:extLst>
                    <a:ext uri="{FF2B5EF4-FFF2-40B4-BE49-F238E27FC236}">
                      <a16:creationId xmlns:a16="http://schemas.microsoft.com/office/drawing/2014/main" id="{26667D55-7204-763F-1586-58CCAAB3BE4B}"/>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1" name="Group 9870">
                <a:extLst>
                  <a:ext uri="{FF2B5EF4-FFF2-40B4-BE49-F238E27FC236}">
                    <a16:creationId xmlns:a16="http://schemas.microsoft.com/office/drawing/2014/main" id="{81ED07C7-2349-483C-7255-4E2AD0517403}"/>
                  </a:ext>
                </a:extLst>
              </p:cNvPr>
              <p:cNvGrpSpPr/>
              <p:nvPr/>
            </p:nvGrpSpPr>
            <p:grpSpPr>
              <a:xfrm>
                <a:off x="10081681" y="2623605"/>
                <a:ext cx="66675" cy="53976"/>
                <a:chOff x="10047817" y="2199216"/>
                <a:chExt cx="66675" cy="53976"/>
              </a:xfrm>
            </p:grpSpPr>
            <p:cxnSp>
              <p:nvCxnSpPr>
                <p:cNvPr id="10208" name="Straight Connector 10207">
                  <a:extLst>
                    <a:ext uri="{FF2B5EF4-FFF2-40B4-BE49-F238E27FC236}">
                      <a16:creationId xmlns:a16="http://schemas.microsoft.com/office/drawing/2014/main" id="{1343877A-EE17-C3AC-6E5C-EA67B0D22FD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09" name="Straight Connector 10208">
                  <a:extLst>
                    <a:ext uri="{FF2B5EF4-FFF2-40B4-BE49-F238E27FC236}">
                      <a16:creationId xmlns:a16="http://schemas.microsoft.com/office/drawing/2014/main" id="{78D7C7B7-37E5-062F-F572-03F27EEDA19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2" name="Group 9871">
                <a:extLst>
                  <a:ext uri="{FF2B5EF4-FFF2-40B4-BE49-F238E27FC236}">
                    <a16:creationId xmlns:a16="http://schemas.microsoft.com/office/drawing/2014/main" id="{4357111E-AB11-B10B-CCF5-077AB6A52F05}"/>
                  </a:ext>
                </a:extLst>
              </p:cNvPr>
              <p:cNvGrpSpPr/>
              <p:nvPr/>
            </p:nvGrpSpPr>
            <p:grpSpPr>
              <a:xfrm>
                <a:off x="10063690" y="2623605"/>
                <a:ext cx="66675" cy="53976"/>
                <a:chOff x="10047817" y="2199216"/>
                <a:chExt cx="66675" cy="53976"/>
              </a:xfrm>
            </p:grpSpPr>
            <p:cxnSp>
              <p:nvCxnSpPr>
                <p:cNvPr id="10206" name="Straight Connector 10205">
                  <a:extLst>
                    <a:ext uri="{FF2B5EF4-FFF2-40B4-BE49-F238E27FC236}">
                      <a16:creationId xmlns:a16="http://schemas.microsoft.com/office/drawing/2014/main" id="{A5F60DA7-727E-7149-8A5D-FCB003C49E1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07" name="Straight Connector 10206">
                  <a:extLst>
                    <a:ext uri="{FF2B5EF4-FFF2-40B4-BE49-F238E27FC236}">
                      <a16:creationId xmlns:a16="http://schemas.microsoft.com/office/drawing/2014/main" id="{CFCD1B66-5018-5A99-3DD1-F44DE85A2A2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3" name="Group 9872">
                <a:extLst>
                  <a:ext uri="{FF2B5EF4-FFF2-40B4-BE49-F238E27FC236}">
                    <a16:creationId xmlns:a16="http://schemas.microsoft.com/office/drawing/2014/main" id="{1BE1C960-40C7-C5A5-0DA6-4B3C31680589}"/>
                  </a:ext>
                </a:extLst>
              </p:cNvPr>
              <p:cNvGrpSpPr/>
              <p:nvPr/>
            </p:nvGrpSpPr>
            <p:grpSpPr>
              <a:xfrm>
                <a:off x="10055223" y="2604555"/>
                <a:ext cx="66675" cy="53976"/>
                <a:chOff x="10047817" y="2199216"/>
                <a:chExt cx="66675" cy="53976"/>
              </a:xfrm>
            </p:grpSpPr>
            <p:cxnSp>
              <p:nvCxnSpPr>
                <p:cNvPr id="10204" name="Straight Connector 10203">
                  <a:extLst>
                    <a:ext uri="{FF2B5EF4-FFF2-40B4-BE49-F238E27FC236}">
                      <a16:creationId xmlns:a16="http://schemas.microsoft.com/office/drawing/2014/main" id="{D9DE0F9C-B361-52DA-45AE-FDD0989B52C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05" name="Straight Connector 10204">
                  <a:extLst>
                    <a:ext uri="{FF2B5EF4-FFF2-40B4-BE49-F238E27FC236}">
                      <a16:creationId xmlns:a16="http://schemas.microsoft.com/office/drawing/2014/main" id="{EACDFE7B-0A03-4493-7444-4991D74D79F9}"/>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4" name="Group 9873">
                <a:extLst>
                  <a:ext uri="{FF2B5EF4-FFF2-40B4-BE49-F238E27FC236}">
                    <a16:creationId xmlns:a16="http://schemas.microsoft.com/office/drawing/2014/main" id="{7ED5F081-BD4C-85AB-A238-80590B474914}"/>
                  </a:ext>
                </a:extLst>
              </p:cNvPr>
              <p:cNvGrpSpPr/>
              <p:nvPr/>
            </p:nvGrpSpPr>
            <p:grpSpPr>
              <a:xfrm>
                <a:off x="10038289" y="2604555"/>
                <a:ext cx="66675" cy="53976"/>
                <a:chOff x="10047817" y="2199216"/>
                <a:chExt cx="66675" cy="53976"/>
              </a:xfrm>
            </p:grpSpPr>
            <p:cxnSp>
              <p:nvCxnSpPr>
                <p:cNvPr id="10202" name="Straight Connector 10201">
                  <a:extLst>
                    <a:ext uri="{FF2B5EF4-FFF2-40B4-BE49-F238E27FC236}">
                      <a16:creationId xmlns:a16="http://schemas.microsoft.com/office/drawing/2014/main" id="{EF8551F2-2402-F451-CFD7-34137415B6B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03" name="Straight Connector 10202">
                  <a:extLst>
                    <a:ext uri="{FF2B5EF4-FFF2-40B4-BE49-F238E27FC236}">
                      <a16:creationId xmlns:a16="http://schemas.microsoft.com/office/drawing/2014/main" id="{04E00D96-9131-C788-0131-EA63E1F5EB4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5" name="Group 9874">
                <a:extLst>
                  <a:ext uri="{FF2B5EF4-FFF2-40B4-BE49-F238E27FC236}">
                    <a16:creationId xmlns:a16="http://schemas.microsoft.com/office/drawing/2014/main" id="{9D2C0B32-8DB6-77FE-C371-67C1672243A7}"/>
                  </a:ext>
                </a:extLst>
              </p:cNvPr>
              <p:cNvGrpSpPr/>
              <p:nvPr/>
            </p:nvGrpSpPr>
            <p:grpSpPr>
              <a:xfrm>
                <a:off x="10010773" y="2604555"/>
                <a:ext cx="66675" cy="53976"/>
                <a:chOff x="10047817" y="2199216"/>
                <a:chExt cx="66675" cy="53976"/>
              </a:xfrm>
            </p:grpSpPr>
            <p:cxnSp>
              <p:nvCxnSpPr>
                <p:cNvPr id="10200" name="Straight Connector 10199">
                  <a:extLst>
                    <a:ext uri="{FF2B5EF4-FFF2-40B4-BE49-F238E27FC236}">
                      <a16:creationId xmlns:a16="http://schemas.microsoft.com/office/drawing/2014/main" id="{2C429415-69EE-1CD3-AB43-8238827B737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201" name="Straight Connector 10200">
                  <a:extLst>
                    <a:ext uri="{FF2B5EF4-FFF2-40B4-BE49-F238E27FC236}">
                      <a16:creationId xmlns:a16="http://schemas.microsoft.com/office/drawing/2014/main" id="{F5369293-0AED-A0CB-CA6C-4A1C3C41022C}"/>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6" name="Group 9875">
                <a:extLst>
                  <a:ext uri="{FF2B5EF4-FFF2-40B4-BE49-F238E27FC236}">
                    <a16:creationId xmlns:a16="http://schemas.microsoft.com/office/drawing/2014/main" id="{76DC2D09-6880-E294-64B8-60E23DA0EC60}"/>
                  </a:ext>
                </a:extLst>
              </p:cNvPr>
              <p:cNvGrpSpPr/>
              <p:nvPr/>
            </p:nvGrpSpPr>
            <p:grpSpPr>
              <a:xfrm>
                <a:off x="9999131" y="2604555"/>
                <a:ext cx="66675" cy="53976"/>
                <a:chOff x="10047817" y="2199216"/>
                <a:chExt cx="66675" cy="53976"/>
              </a:xfrm>
            </p:grpSpPr>
            <p:cxnSp>
              <p:nvCxnSpPr>
                <p:cNvPr id="10198" name="Straight Connector 10197">
                  <a:extLst>
                    <a:ext uri="{FF2B5EF4-FFF2-40B4-BE49-F238E27FC236}">
                      <a16:creationId xmlns:a16="http://schemas.microsoft.com/office/drawing/2014/main" id="{098E759E-18E7-5DE2-E2D7-12FC8445738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99" name="Straight Connector 10198">
                  <a:extLst>
                    <a:ext uri="{FF2B5EF4-FFF2-40B4-BE49-F238E27FC236}">
                      <a16:creationId xmlns:a16="http://schemas.microsoft.com/office/drawing/2014/main" id="{5D4513ED-8047-FAF5-060F-05F9FF58651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7" name="Group 9876">
                <a:extLst>
                  <a:ext uri="{FF2B5EF4-FFF2-40B4-BE49-F238E27FC236}">
                    <a16:creationId xmlns:a16="http://schemas.microsoft.com/office/drawing/2014/main" id="{8B751F5B-A4B4-C9DA-9DA6-55BE833B5316}"/>
                  </a:ext>
                </a:extLst>
              </p:cNvPr>
              <p:cNvGrpSpPr/>
              <p:nvPr/>
            </p:nvGrpSpPr>
            <p:grpSpPr>
              <a:xfrm>
                <a:off x="9989606" y="2604555"/>
                <a:ext cx="66675" cy="53976"/>
                <a:chOff x="10047817" y="2199216"/>
                <a:chExt cx="66675" cy="53976"/>
              </a:xfrm>
            </p:grpSpPr>
            <p:cxnSp>
              <p:nvCxnSpPr>
                <p:cNvPr id="10196" name="Straight Connector 10195">
                  <a:extLst>
                    <a:ext uri="{FF2B5EF4-FFF2-40B4-BE49-F238E27FC236}">
                      <a16:creationId xmlns:a16="http://schemas.microsoft.com/office/drawing/2014/main" id="{1FDB97A1-F252-8A4A-F1A2-7EE0887BA2A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97" name="Straight Connector 10196">
                  <a:extLst>
                    <a:ext uri="{FF2B5EF4-FFF2-40B4-BE49-F238E27FC236}">
                      <a16:creationId xmlns:a16="http://schemas.microsoft.com/office/drawing/2014/main" id="{6935A74E-359E-6F70-5262-6B26A92A350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8" name="Group 9877">
                <a:extLst>
                  <a:ext uri="{FF2B5EF4-FFF2-40B4-BE49-F238E27FC236}">
                    <a16:creationId xmlns:a16="http://schemas.microsoft.com/office/drawing/2014/main" id="{8A402426-9E75-606D-51AC-AA9FE24D62D0}"/>
                  </a:ext>
                </a:extLst>
              </p:cNvPr>
              <p:cNvGrpSpPr/>
              <p:nvPr/>
            </p:nvGrpSpPr>
            <p:grpSpPr>
              <a:xfrm>
                <a:off x="9984314" y="2604555"/>
                <a:ext cx="66675" cy="53976"/>
                <a:chOff x="10047817" y="2199216"/>
                <a:chExt cx="66675" cy="53976"/>
              </a:xfrm>
            </p:grpSpPr>
            <p:cxnSp>
              <p:nvCxnSpPr>
                <p:cNvPr id="10194" name="Straight Connector 10193">
                  <a:extLst>
                    <a:ext uri="{FF2B5EF4-FFF2-40B4-BE49-F238E27FC236}">
                      <a16:creationId xmlns:a16="http://schemas.microsoft.com/office/drawing/2014/main" id="{DC8A86C8-9A51-64C7-EAFE-5BAB7CD9A66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95" name="Straight Connector 10194">
                  <a:extLst>
                    <a:ext uri="{FF2B5EF4-FFF2-40B4-BE49-F238E27FC236}">
                      <a16:creationId xmlns:a16="http://schemas.microsoft.com/office/drawing/2014/main" id="{45FF045A-5075-659E-018C-CC0693B9D1B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79" name="Group 9878">
                <a:extLst>
                  <a:ext uri="{FF2B5EF4-FFF2-40B4-BE49-F238E27FC236}">
                    <a16:creationId xmlns:a16="http://schemas.microsoft.com/office/drawing/2014/main" id="{7EBE4541-E1C0-F267-CFC3-D927281DF733}"/>
                  </a:ext>
                </a:extLst>
              </p:cNvPr>
              <p:cNvGrpSpPr/>
              <p:nvPr/>
            </p:nvGrpSpPr>
            <p:grpSpPr>
              <a:xfrm>
                <a:off x="9963147" y="2604555"/>
                <a:ext cx="66675" cy="53976"/>
                <a:chOff x="10047817" y="2199216"/>
                <a:chExt cx="66675" cy="53976"/>
              </a:xfrm>
            </p:grpSpPr>
            <p:cxnSp>
              <p:nvCxnSpPr>
                <p:cNvPr id="10192" name="Straight Connector 10191">
                  <a:extLst>
                    <a:ext uri="{FF2B5EF4-FFF2-40B4-BE49-F238E27FC236}">
                      <a16:creationId xmlns:a16="http://schemas.microsoft.com/office/drawing/2014/main" id="{7ED48172-BB2B-BDE5-5943-11A6CDB2B35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93" name="Straight Connector 10192">
                  <a:extLst>
                    <a:ext uri="{FF2B5EF4-FFF2-40B4-BE49-F238E27FC236}">
                      <a16:creationId xmlns:a16="http://schemas.microsoft.com/office/drawing/2014/main" id="{3830804B-CD4E-E7BE-2868-F3744F324D0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0" name="Group 9879">
                <a:extLst>
                  <a:ext uri="{FF2B5EF4-FFF2-40B4-BE49-F238E27FC236}">
                    <a16:creationId xmlns:a16="http://schemas.microsoft.com/office/drawing/2014/main" id="{39F633A7-32C1-22D9-6FF0-80122C20E5BE}"/>
                  </a:ext>
                </a:extLst>
              </p:cNvPr>
              <p:cNvGrpSpPr/>
              <p:nvPr/>
            </p:nvGrpSpPr>
            <p:grpSpPr>
              <a:xfrm>
                <a:off x="9949388" y="2604555"/>
                <a:ext cx="66675" cy="53976"/>
                <a:chOff x="10047817" y="2199216"/>
                <a:chExt cx="66675" cy="53976"/>
              </a:xfrm>
            </p:grpSpPr>
            <p:cxnSp>
              <p:nvCxnSpPr>
                <p:cNvPr id="10190" name="Straight Connector 10189">
                  <a:extLst>
                    <a:ext uri="{FF2B5EF4-FFF2-40B4-BE49-F238E27FC236}">
                      <a16:creationId xmlns:a16="http://schemas.microsoft.com/office/drawing/2014/main" id="{EEAB28F5-E046-C507-45D4-86FB83D082D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91" name="Straight Connector 10190">
                  <a:extLst>
                    <a:ext uri="{FF2B5EF4-FFF2-40B4-BE49-F238E27FC236}">
                      <a16:creationId xmlns:a16="http://schemas.microsoft.com/office/drawing/2014/main" id="{D0164690-7251-9F6A-7E6A-5F1B5B4A0FC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1" name="Group 9880">
                <a:extLst>
                  <a:ext uri="{FF2B5EF4-FFF2-40B4-BE49-F238E27FC236}">
                    <a16:creationId xmlns:a16="http://schemas.microsoft.com/office/drawing/2014/main" id="{17ECB45B-C82A-4913-9543-C1B38B7DE4AC}"/>
                  </a:ext>
                </a:extLst>
              </p:cNvPr>
              <p:cNvGrpSpPr/>
              <p:nvPr/>
            </p:nvGrpSpPr>
            <p:grpSpPr>
              <a:xfrm>
                <a:off x="9937747" y="2604555"/>
                <a:ext cx="66675" cy="53976"/>
                <a:chOff x="10047817" y="2199216"/>
                <a:chExt cx="66675" cy="53976"/>
              </a:xfrm>
            </p:grpSpPr>
            <p:cxnSp>
              <p:nvCxnSpPr>
                <p:cNvPr id="10188" name="Straight Connector 10187">
                  <a:extLst>
                    <a:ext uri="{FF2B5EF4-FFF2-40B4-BE49-F238E27FC236}">
                      <a16:creationId xmlns:a16="http://schemas.microsoft.com/office/drawing/2014/main" id="{CD2CF322-4F0D-6A85-2D48-337D8EB3177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89" name="Straight Connector 10188">
                  <a:extLst>
                    <a:ext uri="{FF2B5EF4-FFF2-40B4-BE49-F238E27FC236}">
                      <a16:creationId xmlns:a16="http://schemas.microsoft.com/office/drawing/2014/main" id="{B36EABF2-ABDC-FA45-CCF7-E75910E0285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2" name="Group 9881">
                <a:extLst>
                  <a:ext uri="{FF2B5EF4-FFF2-40B4-BE49-F238E27FC236}">
                    <a16:creationId xmlns:a16="http://schemas.microsoft.com/office/drawing/2014/main" id="{675C706D-B812-D495-C463-A1DAD6662B98}"/>
                  </a:ext>
                </a:extLst>
              </p:cNvPr>
              <p:cNvGrpSpPr/>
              <p:nvPr/>
            </p:nvGrpSpPr>
            <p:grpSpPr>
              <a:xfrm>
                <a:off x="9923989" y="2604555"/>
                <a:ext cx="66675" cy="53976"/>
                <a:chOff x="10047817" y="2199216"/>
                <a:chExt cx="66675" cy="53976"/>
              </a:xfrm>
            </p:grpSpPr>
            <p:cxnSp>
              <p:nvCxnSpPr>
                <p:cNvPr id="10186" name="Straight Connector 10185">
                  <a:extLst>
                    <a:ext uri="{FF2B5EF4-FFF2-40B4-BE49-F238E27FC236}">
                      <a16:creationId xmlns:a16="http://schemas.microsoft.com/office/drawing/2014/main" id="{A425F01C-DD23-6A2A-E90C-B942583328E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87" name="Straight Connector 10186">
                  <a:extLst>
                    <a:ext uri="{FF2B5EF4-FFF2-40B4-BE49-F238E27FC236}">
                      <a16:creationId xmlns:a16="http://schemas.microsoft.com/office/drawing/2014/main" id="{E8F84952-AE4F-711A-C858-88A83E90B310}"/>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3" name="Group 9882">
                <a:extLst>
                  <a:ext uri="{FF2B5EF4-FFF2-40B4-BE49-F238E27FC236}">
                    <a16:creationId xmlns:a16="http://schemas.microsoft.com/office/drawing/2014/main" id="{FBE0F066-62F7-A074-CCDC-DB43F31856E7}"/>
                  </a:ext>
                </a:extLst>
              </p:cNvPr>
              <p:cNvGrpSpPr/>
              <p:nvPr/>
            </p:nvGrpSpPr>
            <p:grpSpPr>
              <a:xfrm>
                <a:off x="9921873" y="2582330"/>
                <a:ext cx="66675" cy="53976"/>
                <a:chOff x="10047817" y="2199216"/>
                <a:chExt cx="66675" cy="53976"/>
              </a:xfrm>
            </p:grpSpPr>
            <p:cxnSp>
              <p:nvCxnSpPr>
                <p:cNvPr id="10184" name="Straight Connector 10183">
                  <a:extLst>
                    <a:ext uri="{FF2B5EF4-FFF2-40B4-BE49-F238E27FC236}">
                      <a16:creationId xmlns:a16="http://schemas.microsoft.com/office/drawing/2014/main" id="{5922A970-48DE-E784-2E7A-2A24F78BF71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85" name="Straight Connector 10184">
                  <a:extLst>
                    <a:ext uri="{FF2B5EF4-FFF2-40B4-BE49-F238E27FC236}">
                      <a16:creationId xmlns:a16="http://schemas.microsoft.com/office/drawing/2014/main" id="{AE5E0338-2085-CDB8-BF2B-D92F713FF96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4" name="Group 9883">
                <a:extLst>
                  <a:ext uri="{FF2B5EF4-FFF2-40B4-BE49-F238E27FC236}">
                    <a16:creationId xmlns:a16="http://schemas.microsoft.com/office/drawing/2014/main" id="{485B0E7E-62B0-B8D5-CB28-BEB292090CF7}"/>
                  </a:ext>
                </a:extLst>
              </p:cNvPr>
              <p:cNvGrpSpPr/>
              <p:nvPr/>
            </p:nvGrpSpPr>
            <p:grpSpPr>
              <a:xfrm>
                <a:off x="9908114" y="2552696"/>
                <a:ext cx="66675" cy="53976"/>
                <a:chOff x="10047817" y="2199216"/>
                <a:chExt cx="66675" cy="53976"/>
              </a:xfrm>
            </p:grpSpPr>
            <p:cxnSp>
              <p:nvCxnSpPr>
                <p:cNvPr id="10182" name="Straight Connector 10181">
                  <a:extLst>
                    <a:ext uri="{FF2B5EF4-FFF2-40B4-BE49-F238E27FC236}">
                      <a16:creationId xmlns:a16="http://schemas.microsoft.com/office/drawing/2014/main" id="{F3B71772-72AA-958A-34ED-F51B95B3B84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83" name="Straight Connector 10182">
                  <a:extLst>
                    <a:ext uri="{FF2B5EF4-FFF2-40B4-BE49-F238E27FC236}">
                      <a16:creationId xmlns:a16="http://schemas.microsoft.com/office/drawing/2014/main" id="{AF5B5D09-4D38-B6CE-1826-B738C6F0937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5" name="Group 9884">
                <a:extLst>
                  <a:ext uri="{FF2B5EF4-FFF2-40B4-BE49-F238E27FC236}">
                    <a16:creationId xmlns:a16="http://schemas.microsoft.com/office/drawing/2014/main" id="{0B6F6958-8592-39F2-CDBB-C50BC019764F}"/>
                  </a:ext>
                </a:extLst>
              </p:cNvPr>
              <p:cNvGrpSpPr/>
              <p:nvPr/>
            </p:nvGrpSpPr>
            <p:grpSpPr>
              <a:xfrm>
                <a:off x="9903881" y="2534705"/>
                <a:ext cx="66675" cy="53976"/>
                <a:chOff x="10047817" y="2199216"/>
                <a:chExt cx="66675" cy="53976"/>
              </a:xfrm>
            </p:grpSpPr>
            <p:cxnSp>
              <p:nvCxnSpPr>
                <p:cNvPr id="10180" name="Straight Connector 10179">
                  <a:extLst>
                    <a:ext uri="{FF2B5EF4-FFF2-40B4-BE49-F238E27FC236}">
                      <a16:creationId xmlns:a16="http://schemas.microsoft.com/office/drawing/2014/main" id="{08BD6C3A-E99E-8156-9533-008FAB327A9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81" name="Straight Connector 10180">
                  <a:extLst>
                    <a:ext uri="{FF2B5EF4-FFF2-40B4-BE49-F238E27FC236}">
                      <a16:creationId xmlns:a16="http://schemas.microsoft.com/office/drawing/2014/main" id="{B8127B9C-0EEA-217F-C1F8-6FDC78B8C72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6" name="Group 9885">
                <a:extLst>
                  <a:ext uri="{FF2B5EF4-FFF2-40B4-BE49-F238E27FC236}">
                    <a16:creationId xmlns:a16="http://schemas.microsoft.com/office/drawing/2014/main" id="{A102E302-6218-3505-CB20-9B7505E44476}"/>
                  </a:ext>
                </a:extLst>
              </p:cNvPr>
              <p:cNvGrpSpPr/>
              <p:nvPr/>
            </p:nvGrpSpPr>
            <p:grpSpPr>
              <a:xfrm>
                <a:off x="9894356" y="2534705"/>
                <a:ext cx="66675" cy="53976"/>
                <a:chOff x="10047817" y="2199216"/>
                <a:chExt cx="66675" cy="53976"/>
              </a:xfrm>
            </p:grpSpPr>
            <p:cxnSp>
              <p:nvCxnSpPr>
                <p:cNvPr id="10178" name="Straight Connector 10177">
                  <a:extLst>
                    <a:ext uri="{FF2B5EF4-FFF2-40B4-BE49-F238E27FC236}">
                      <a16:creationId xmlns:a16="http://schemas.microsoft.com/office/drawing/2014/main" id="{36F10B65-D1D6-4DE0-393F-4F50EA13AAC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79" name="Straight Connector 10178">
                  <a:extLst>
                    <a:ext uri="{FF2B5EF4-FFF2-40B4-BE49-F238E27FC236}">
                      <a16:creationId xmlns:a16="http://schemas.microsoft.com/office/drawing/2014/main" id="{BE11F3F2-465A-9BA1-5143-71EEBD964A0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7" name="Group 9886">
                <a:extLst>
                  <a:ext uri="{FF2B5EF4-FFF2-40B4-BE49-F238E27FC236}">
                    <a16:creationId xmlns:a16="http://schemas.microsoft.com/office/drawing/2014/main" id="{DFAC5ADF-86D0-5F28-EA60-00D97E0308BF}"/>
                  </a:ext>
                </a:extLst>
              </p:cNvPr>
              <p:cNvGrpSpPr/>
              <p:nvPr/>
            </p:nvGrpSpPr>
            <p:grpSpPr>
              <a:xfrm>
                <a:off x="9882714" y="2534705"/>
                <a:ext cx="66675" cy="53976"/>
                <a:chOff x="10047817" y="2199216"/>
                <a:chExt cx="66675" cy="53976"/>
              </a:xfrm>
            </p:grpSpPr>
            <p:cxnSp>
              <p:nvCxnSpPr>
                <p:cNvPr id="10176" name="Straight Connector 10175">
                  <a:extLst>
                    <a:ext uri="{FF2B5EF4-FFF2-40B4-BE49-F238E27FC236}">
                      <a16:creationId xmlns:a16="http://schemas.microsoft.com/office/drawing/2014/main" id="{EE6A3354-C9D1-6EF2-0815-B8ED92145C1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77" name="Straight Connector 10176">
                  <a:extLst>
                    <a:ext uri="{FF2B5EF4-FFF2-40B4-BE49-F238E27FC236}">
                      <a16:creationId xmlns:a16="http://schemas.microsoft.com/office/drawing/2014/main" id="{AD96F6D1-E648-4ACE-DCD4-452C90BEA83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8" name="Group 9887">
                <a:extLst>
                  <a:ext uri="{FF2B5EF4-FFF2-40B4-BE49-F238E27FC236}">
                    <a16:creationId xmlns:a16="http://schemas.microsoft.com/office/drawing/2014/main" id="{058CED68-3205-ADEA-7361-5D03DC23204F}"/>
                  </a:ext>
                </a:extLst>
              </p:cNvPr>
              <p:cNvGrpSpPr/>
              <p:nvPr/>
            </p:nvGrpSpPr>
            <p:grpSpPr>
              <a:xfrm>
                <a:off x="9862604" y="2534705"/>
                <a:ext cx="66675" cy="53976"/>
                <a:chOff x="10047817" y="2199216"/>
                <a:chExt cx="66675" cy="53976"/>
              </a:xfrm>
            </p:grpSpPr>
            <p:cxnSp>
              <p:nvCxnSpPr>
                <p:cNvPr id="10174" name="Straight Connector 10173">
                  <a:extLst>
                    <a:ext uri="{FF2B5EF4-FFF2-40B4-BE49-F238E27FC236}">
                      <a16:creationId xmlns:a16="http://schemas.microsoft.com/office/drawing/2014/main" id="{518E68FD-B38A-AAAD-C375-957CB23ABD6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75" name="Straight Connector 10174">
                  <a:extLst>
                    <a:ext uri="{FF2B5EF4-FFF2-40B4-BE49-F238E27FC236}">
                      <a16:creationId xmlns:a16="http://schemas.microsoft.com/office/drawing/2014/main" id="{7A785375-71F4-B889-15AB-9460368C58A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89" name="Group 9888">
                <a:extLst>
                  <a:ext uri="{FF2B5EF4-FFF2-40B4-BE49-F238E27FC236}">
                    <a16:creationId xmlns:a16="http://schemas.microsoft.com/office/drawing/2014/main" id="{D460C480-7AEB-7C6D-5E8F-4D1C9EC6D6A4}"/>
                  </a:ext>
                </a:extLst>
              </p:cNvPr>
              <p:cNvGrpSpPr/>
              <p:nvPr/>
            </p:nvGrpSpPr>
            <p:grpSpPr>
              <a:xfrm>
                <a:off x="9849904" y="2522005"/>
                <a:ext cx="66675" cy="53976"/>
                <a:chOff x="10047817" y="2199216"/>
                <a:chExt cx="66675" cy="53976"/>
              </a:xfrm>
            </p:grpSpPr>
            <p:cxnSp>
              <p:nvCxnSpPr>
                <p:cNvPr id="10172" name="Straight Connector 10171">
                  <a:extLst>
                    <a:ext uri="{FF2B5EF4-FFF2-40B4-BE49-F238E27FC236}">
                      <a16:creationId xmlns:a16="http://schemas.microsoft.com/office/drawing/2014/main" id="{FC9A2737-A132-400A-90A2-49B6D2983A6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73" name="Straight Connector 10172">
                  <a:extLst>
                    <a:ext uri="{FF2B5EF4-FFF2-40B4-BE49-F238E27FC236}">
                      <a16:creationId xmlns:a16="http://schemas.microsoft.com/office/drawing/2014/main" id="{D86BE043-FBB2-7D19-9E87-5ADCD5D58B6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0" name="Group 9889">
                <a:extLst>
                  <a:ext uri="{FF2B5EF4-FFF2-40B4-BE49-F238E27FC236}">
                    <a16:creationId xmlns:a16="http://schemas.microsoft.com/office/drawing/2014/main" id="{E5FCE96F-8078-AEDB-1C11-3C4C8963550F}"/>
                  </a:ext>
                </a:extLst>
              </p:cNvPr>
              <p:cNvGrpSpPr/>
              <p:nvPr/>
            </p:nvGrpSpPr>
            <p:grpSpPr>
              <a:xfrm>
                <a:off x="9832970" y="2510363"/>
                <a:ext cx="66675" cy="53976"/>
                <a:chOff x="10047817" y="2199216"/>
                <a:chExt cx="66675" cy="53976"/>
              </a:xfrm>
            </p:grpSpPr>
            <p:cxnSp>
              <p:nvCxnSpPr>
                <p:cNvPr id="10170" name="Straight Connector 10169">
                  <a:extLst>
                    <a:ext uri="{FF2B5EF4-FFF2-40B4-BE49-F238E27FC236}">
                      <a16:creationId xmlns:a16="http://schemas.microsoft.com/office/drawing/2014/main" id="{7BA0CEA3-A9CA-9EAC-889E-9F0C801BEFA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71" name="Straight Connector 10170">
                  <a:extLst>
                    <a:ext uri="{FF2B5EF4-FFF2-40B4-BE49-F238E27FC236}">
                      <a16:creationId xmlns:a16="http://schemas.microsoft.com/office/drawing/2014/main" id="{7EF7BEA9-F184-4545-358F-00859AB5425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1" name="Group 9890">
                <a:extLst>
                  <a:ext uri="{FF2B5EF4-FFF2-40B4-BE49-F238E27FC236}">
                    <a16:creationId xmlns:a16="http://schemas.microsoft.com/office/drawing/2014/main" id="{8AAAD1CF-A625-AC36-7837-BB2629D44264}"/>
                  </a:ext>
                </a:extLst>
              </p:cNvPr>
              <p:cNvGrpSpPr/>
              <p:nvPr/>
            </p:nvGrpSpPr>
            <p:grpSpPr>
              <a:xfrm>
                <a:off x="9720787" y="2513538"/>
                <a:ext cx="66675" cy="53976"/>
                <a:chOff x="10047817" y="2199216"/>
                <a:chExt cx="66675" cy="53976"/>
              </a:xfrm>
            </p:grpSpPr>
            <p:cxnSp>
              <p:nvCxnSpPr>
                <p:cNvPr id="10168" name="Straight Connector 10167">
                  <a:extLst>
                    <a:ext uri="{FF2B5EF4-FFF2-40B4-BE49-F238E27FC236}">
                      <a16:creationId xmlns:a16="http://schemas.microsoft.com/office/drawing/2014/main" id="{8A2E0593-AC72-245C-7C8B-01AF79AE302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69" name="Straight Connector 10168">
                  <a:extLst>
                    <a:ext uri="{FF2B5EF4-FFF2-40B4-BE49-F238E27FC236}">
                      <a16:creationId xmlns:a16="http://schemas.microsoft.com/office/drawing/2014/main" id="{43079A6C-4093-DB8B-DADB-94D759273B4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2" name="Group 9891">
                <a:extLst>
                  <a:ext uri="{FF2B5EF4-FFF2-40B4-BE49-F238E27FC236}">
                    <a16:creationId xmlns:a16="http://schemas.microsoft.com/office/drawing/2014/main" id="{E03F1EAA-3C7F-9934-2711-5EC4F24005F4}"/>
                  </a:ext>
                </a:extLst>
              </p:cNvPr>
              <p:cNvGrpSpPr/>
              <p:nvPr/>
            </p:nvGrpSpPr>
            <p:grpSpPr>
              <a:xfrm>
                <a:off x="9690095" y="2494488"/>
                <a:ext cx="66675" cy="53976"/>
                <a:chOff x="10047817" y="2199216"/>
                <a:chExt cx="66675" cy="53976"/>
              </a:xfrm>
            </p:grpSpPr>
            <p:cxnSp>
              <p:nvCxnSpPr>
                <p:cNvPr id="10166" name="Straight Connector 10165">
                  <a:extLst>
                    <a:ext uri="{FF2B5EF4-FFF2-40B4-BE49-F238E27FC236}">
                      <a16:creationId xmlns:a16="http://schemas.microsoft.com/office/drawing/2014/main" id="{F4308923-C678-9C09-E9A7-EDB2ECF59DE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67" name="Straight Connector 10166">
                  <a:extLst>
                    <a:ext uri="{FF2B5EF4-FFF2-40B4-BE49-F238E27FC236}">
                      <a16:creationId xmlns:a16="http://schemas.microsoft.com/office/drawing/2014/main" id="{DC61ABA7-D7ED-C481-71B7-8986A30F7A2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3" name="Group 9892">
                <a:extLst>
                  <a:ext uri="{FF2B5EF4-FFF2-40B4-BE49-F238E27FC236}">
                    <a16:creationId xmlns:a16="http://schemas.microsoft.com/office/drawing/2014/main" id="{677784A8-68C2-B350-4799-99DB7BDC5776}"/>
                  </a:ext>
                </a:extLst>
              </p:cNvPr>
              <p:cNvGrpSpPr/>
              <p:nvPr/>
            </p:nvGrpSpPr>
            <p:grpSpPr>
              <a:xfrm>
                <a:off x="9639295" y="2494488"/>
                <a:ext cx="66675" cy="53976"/>
                <a:chOff x="10047817" y="2199216"/>
                <a:chExt cx="66675" cy="53976"/>
              </a:xfrm>
            </p:grpSpPr>
            <p:cxnSp>
              <p:nvCxnSpPr>
                <p:cNvPr id="10164" name="Straight Connector 10163">
                  <a:extLst>
                    <a:ext uri="{FF2B5EF4-FFF2-40B4-BE49-F238E27FC236}">
                      <a16:creationId xmlns:a16="http://schemas.microsoft.com/office/drawing/2014/main" id="{14545391-554E-9F40-2F64-B6ED8E388E8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65" name="Straight Connector 10164">
                  <a:extLst>
                    <a:ext uri="{FF2B5EF4-FFF2-40B4-BE49-F238E27FC236}">
                      <a16:creationId xmlns:a16="http://schemas.microsoft.com/office/drawing/2014/main" id="{E1136465-5214-7344-AEDA-57124C86CB7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4" name="Group 9893">
                <a:extLst>
                  <a:ext uri="{FF2B5EF4-FFF2-40B4-BE49-F238E27FC236}">
                    <a16:creationId xmlns:a16="http://schemas.microsoft.com/office/drawing/2014/main" id="{5C1463C5-F5A7-28DD-648F-0107B4E864E1}"/>
                  </a:ext>
                </a:extLst>
              </p:cNvPr>
              <p:cNvGrpSpPr/>
              <p:nvPr/>
            </p:nvGrpSpPr>
            <p:grpSpPr>
              <a:xfrm>
                <a:off x="9627653" y="2494488"/>
                <a:ext cx="66675" cy="53976"/>
                <a:chOff x="10047817" y="2199216"/>
                <a:chExt cx="66675" cy="53976"/>
              </a:xfrm>
            </p:grpSpPr>
            <p:cxnSp>
              <p:nvCxnSpPr>
                <p:cNvPr id="10162" name="Straight Connector 10161">
                  <a:extLst>
                    <a:ext uri="{FF2B5EF4-FFF2-40B4-BE49-F238E27FC236}">
                      <a16:creationId xmlns:a16="http://schemas.microsoft.com/office/drawing/2014/main" id="{6462DF0E-0CF6-F77B-5666-3ED030E1A23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63" name="Straight Connector 10162">
                  <a:extLst>
                    <a:ext uri="{FF2B5EF4-FFF2-40B4-BE49-F238E27FC236}">
                      <a16:creationId xmlns:a16="http://schemas.microsoft.com/office/drawing/2014/main" id="{69436FD2-F03D-0E9F-857E-05F95CF0E16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5" name="Group 9894">
                <a:extLst>
                  <a:ext uri="{FF2B5EF4-FFF2-40B4-BE49-F238E27FC236}">
                    <a16:creationId xmlns:a16="http://schemas.microsoft.com/office/drawing/2014/main" id="{1CDE5B58-E5BD-ABC6-0964-A8E7217E2007}"/>
                  </a:ext>
                </a:extLst>
              </p:cNvPr>
              <p:cNvGrpSpPr/>
              <p:nvPr/>
            </p:nvGrpSpPr>
            <p:grpSpPr>
              <a:xfrm>
                <a:off x="9603311" y="2494488"/>
                <a:ext cx="66675" cy="53976"/>
                <a:chOff x="10047817" y="2199216"/>
                <a:chExt cx="66675" cy="53976"/>
              </a:xfrm>
            </p:grpSpPr>
            <p:cxnSp>
              <p:nvCxnSpPr>
                <p:cNvPr id="10160" name="Straight Connector 10159">
                  <a:extLst>
                    <a:ext uri="{FF2B5EF4-FFF2-40B4-BE49-F238E27FC236}">
                      <a16:creationId xmlns:a16="http://schemas.microsoft.com/office/drawing/2014/main" id="{C1B46281-9696-F0A2-5FC4-20D0720639E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61" name="Straight Connector 10160">
                  <a:extLst>
                    <a:ext uri="{FF2B5EF4-FFF2-40B4-BE49-F238E27FC236}">
                      <a16:creationId xmlns:a16="http://schemas.microsoft.com/office/drawing/2014/main" id="{E5B71951-E3A6-49A1-BE85-1B66EA6AEA5B}"/>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6" name="Group 9895">
                <a:extLst>
                  <a:ext uri="{FF2B5EF4-FFF2-40B4-BE49-F238E27FC236}">
                    <a16:creationId xmlns:a16="http://schemas.microsoft.com/office/drawing/2014/main" id="{3B2DBC1D-80DE-CC2C-5913-D94411F09CD7}"/>
                  </a:ext>
                </a:extLst>
              </p:cNvPr>
              <p:cNvGrpSpPr/>
              <p:nvPr/>
            </p:nvGrpSpPr>
            <p:grpSpPr>
              <a:xfrm>
                <a:off x="9583203" y="2494488"/>
                <a:ext cx="66675" cy="53976"/>
                <a:chOff x="10047817" y="2199216"/>
                <a:chExt cx="66675" cy="53976"/>
              </a:xfrm>
            </p:grpSpPr>
            <p:cxnSp>
              <p:nvCxnSpPr>
                <p:cNvPr id="10158" name="Straight Connector 10157">
                  <a:extLst>
                    <a:ext uri="{FF2B5EF4-FFF2-40B4-BE49-F238E27FC236}">
                      <a16:creationId xmlns:a16="http://schemas.microsoft.com/office/drawing/2014/main" id="{EB627F9D-282F-4057-EECB-98DD10B235F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59" name="Straight Connector 10158">
                  <a:extLst>
                    <a:ext uri="{FF2B5EF4-FFF2-40B4-BE49-F238E27FC236}">
                      <a16:creationId xmlns:a16="http://schemas.microsoft.com/office/drawing/2014/main" id="{C9DB39C1-DC35-FD20-C849-FB056FE7F33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7" name="Group 9896">
                <a:extLst>
                  <a:ext uri="{FF2B5EF4-FFF2-40B4-BE49-F238E27FC236}">
                    <a16:creationId xmlns:a16="http://schemas.microsoft.com/office/drawing/2014/main" id="{190E785D-EFC3-686C-7E48-CB1A7F09A09E}"/>
                  </a:ext>
                </a:extLst>
              </p:cNvPr>
              <p:cNvGrpSpPr/>
              <p:nvPr/>
            </p:nvGrpSpPr>
            <p:grpSpPr>
              <a:xfrm>
                <a:off x="9574737" y="2494488"/>
                <a:ext cx="66675" cy="53976"/>
                <a:chOff x="10047817" y="2199216"/>
                <a:chExt cx="66675" cy="53976"/>
              </a:xfrm>
            </p:grpSpPr>
            <p:cxnSp>
              <p:nvCxnSpPr>
                <p:cNvPr id="10156" name="Straight Connector 10155">
                  <a:extLst>
                    <a:ext uri="{FF2B5EF4-FFF2-40B4-BE49-F238E27FC236}">
                      <a16:creationId xmlns:a16="http://schemas.microsoft.com/office/drawing/2014/main" id="{777174E3-7FF9-5511-D2E3-0154755EB1E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57" name="Straight Connector 10156">
                  <a:extLst>
                    <a:ext uri="{FF2B5EF4-FFF2-40B4-BE49-F238E27FC236}">
                      <a16:creationId xmlns:a16="http://schemas.microsoft.com/office/drawing/2014/main" id="{BCC39CAA-A4D3-1167-CD98-64774116018C}"/>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8" name="Group 9897">
                <a:extLst>
                  <a:ext uri="{FF2B5EF4-FFF2-40B4-BE49-F238E27FC236}">
                    <a16:creationId xmlns:a16="http://schemas.microsoft.com/office/drawing/2014/main" id="{3D8C1D0F-F661-9C7D-E369-73C7CF0B4D75}"/>
                  </a:ext>
                </a:extLst>
              </p:cNvPr>
              <p:cNvGrpSpPr/>
              <p:nvPr/>
            </p:nvGrpSpPr>
            <p:grpSpPr>
              <a:xfrm>
                <a:off x="9567328" y="2494488"/>
                <a:ext cx="66675" cy="53976"/>
                <a:chOff x="10047817" y="2199216"/>
                <a:chExt cx="66675" cy="53976"/>
              </a:xfrm>
            </p:grpSpPr>
            <p:cxnSp>
              <p:nvCxnSpPr>
                <p:cNvPr id="10154" name="Straight Connector 10153">
                  <a:extLst>
                    <a:ext uri="{FF2B5EF4-FFF2-40B4-BE49-F238E27FC236}">
                      <a16:creationId xmlns:a16="http://schemas.microsoft.com/office/drawing/2014/main" id="{DEAAFF3B-986D-1D33-DB41-D47E9771C22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55" name="Straight Connector 10154">
                  <a:extLst>
                    <a:ext uri="{FF2B5EF4-FFF2-40B4-BE49-F238E27FC236}">
                      <a16:creationId xmlns:a16="http://schemas.microsoft.com/office/drawing/2014/main" id="{7A91B404-BEF7-6C11-5F8B-9A5F364E1C3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99" name="Group 9898">
                <a:extLst>
                  <a:ext uri="{FF2B5EF4-FFF2-40B4-BE49-F238E27FC236}">
                    <a16:creationId xmlns:a16="http://schemas.microsoft.com/office/drawing/2014/main" id="{9DB8153F-33B9-CA27-E869-B63DA15F310B}"/>
                  </a:ext>
                </a:extLst>
              </p:cNvPr>
              <p:cNvGrpSpPr/>
              <p:nvPr/>
            </p:nvGrpSpPr>
            <p:grpSpPr>
              <a:xfrm>
                <a:off x="9562037" y="2494488"/>
                <a:ext cx="66675" cy="53976"/>
                <a:chOff x="10047817" y="2199216"/>
                <a:chExt cx="66675" cy="53976"/>
              </a:xfrm>
            </p:grpSpPr>
            <p:cxnSp>
              <p:nvCxnSpPr>
                <p:cNvPr id="10152" name="Straight Connector 10151">
                  <a:extLst>
                    <a:ext uri="{FF2B5EF4-FFF2-40B4-BE49-F238E27FC236}">
                      <a16:creationId xmlns:a16="http://schemas.microsoft.com/office/drawing/2014/main" id="{8CE765D2-72FE-6B24-C543-3985C0FCED9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53" name="Straight Connector 10152">
                  <a:extLst>
                    <a:ext uri="{FF2B5EF4-FFF2-40B4-BE49-F238E27FC236}">
                      <a16:creationId xmlns:a16="http://schemas.microsoft.com/office/drawing/2014/main" id="{E99B8E43-C76B-D00D-D994-245FCBAF209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0" name="Group 9899">
                <a:extLst>
                  <a:ext uri="{FF2B5EF4-FFF2-40B4-BE49-F238E27FC236}">
                    <a16:creationId xmlns:a16="http://schemas.microsoft.com/office/drawing/2014/main" id="{DFE0111B-F70F-0DC7-27B4-7C118A8FB955}"/>
                  </a:ext>
                </a:extLst>
              </p:cNvPr>
              <p:cNvGrpSpPr/>
              <p:nvPr/>
            </p:nvGrpSpPr>
            <p:grpSpPr>
              <a:xfrm>
                <a:off x="9554628" y="2489196"/>
                <a:ext cx="66675" cy="53976"/>
                <a:chOff x="10047817" y="2199216"/>
                <a:chExt cx="66675" cy="53976"/>
              </a:xfrm>
            </p:grpSpPr>
            <p:cxnSp>
              <p:nvCxnSpPr>
                <p:cNvPr id="10150" name="Straight Connector 10149">
                  <a:extLst>
                    <a:ext uri="{FF2B5EF4-FFF2-40B4-BE49-F238E27FC236}">
                      <a16:creationId xmlns:a16="http://schemas.microsoft.com/office/drawing/2014/main" id="{6328FA88-DC5F-CD8A-3981-F9CCB4BE074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51" name="Straight Connector 10150">
                  <a:extLst>
                    <a:ext uri="{FF2B5EF4-FFF2-40B4-BE49-F238E27FC236}">
                      <a16:creationId xmlns:a16="http://schemas.microsoft.com/office/drawing/2014/main" id="{EC8F9F33-EC68-0D72-CA6D-F843F84C75C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1" name="Group 9900">
                <a:extLst>
                  <a:ext uri="{FF2B5EF4-FFF2-40B4-BE49-F238E27FC236}">
                    <a16:creationId xmlns:a16="http://schemas.microsoft.com/office/drawing/2014/main" id="{BFB967B2-57B8-1476-D569-F8B0C2E96A19}"/>
                  </a:ext>
                </a:extLst>
              </p:cNvPr>
              <p:cNvGrpSpPr/>
              <p:nvPr/>
            </p:nvGrpSpPr>
            <p:grpSpPr>
              <a:xfrm>
                <a:off x="9540869" y="2461680"/>
                <a:ext cx="66675" cy="53976"/>
                <a:chOff x="10047817" y="2199216"/>
                <a:chExt cx="66675" cy="53976"/>
              </a:xfrm>
            </p:grpSpPr>
            <p:cxnSp>
              <p:nvCxnSpPr>
                <p:cNvPr id="10148" name="Straight Connector 10147">
                  <a:extLst>
                    <a:ext uri="{FF2B5EF4-FFF2-40B4-BE49-F238E27FC236}">
                      <a16:creationId xmlns:a16="http://schemas.microsoft.com/office/drawing/2014/main" id="{A42BA51D-18A8-EF99-143C-8997D8DFDFE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49" name="Straight Connector 10148">
                  <a:extLst>
                    <a:ext uri="{FF2B5EF4-FFF2-40B4-BE49-F238E27FC236}">
                      <a16:creationId xmlns:a16="http://schemas.microsoft.com/office/drawing/2014/main" id="{567A471C-8384-4571-EDEF-87B23CBC20E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2" name="Group 9901">
                <a:extLst>
                  <a:ext uri="{FF2B5EF4-FFF2-40B4-BE49-F238E27FC236}">
                    <a16:creationId xmlns:a16="http://schemas.microsoft.com/office/drawing/2014/main" id="{4E308D02-B6E6-07ED-AC45-48D207E3EBB8}"/>
                  </a:ext>
                </a:extLst>
              </p:cNvPr>
              <p:cNvGrpSpPr/>
              <p:nvPr/>
            </p:nvGrpSpPr>
            <p:grpSpPr>
              <a:xfrm>
                <a:off x="9538753" y="2443688"/>
                <a:ext cx="66675" cy="53976"/>
                <a:chOff x="10047817" y="2199216"/>
                <a:chExt cx="66675" cy="53976"/>
              </a:xfrm>
            </p:grpSpPr>
            <p:cxnSp>
              <p:nvCxnSpPr>
                <p:cNvPr id="10146" name="Straight Connector 10145">
                  <a:extLst>
                    <a:ext uri="{FF2B5EF4-FFF2-40B4-BE49-F238E27FC236}">
                      <a16:creationId xmlns:a16="http://schemas.microsoft.com/office/drawing/2014/main" id="{CC952BD8-E61B-C927-4CD6-AA604D4A4E5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47" name="Straight Connector 10146">
                  <a:extLst>
                    <a:ext uri="{FF2B5EF4-FFF2-40B4-BE49-F238E27FC236}">
                      <a16:creationId xmlns:a16="http://schemas.microsoft.com/office/drawing/2014/main" id="{F7383349-0C1D-A1CF-ABEC-CAE2ABC232F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3" name="Group 9902">
                <a:extLst>
                  <a:ext uri="{FF2B5EF4-FFF2-40B4-BE49-F238E27FC236}">
                    <a16:creationId xmlns:a16="http://schemas.microsoft.com/office/drawing/2014/main" id="{E031885F-88F8-888A-DC82-6CDAD64E4C9C}"/>
                  </a:ext>
                </a:extLst>
              </p:cNvPr>
              <p:cNvGrpSpPr/>
              <p:nvPr/>
            </p:nvGrpSpPr>
            <p:grpSpPr>
              <a:xfrm>
                <a:off x="9532403" y="2443688"/>
                <a:ext cx="66675" cy="53976"/>
                <a:chOff x="10047817" y="2199216"/>
                <a:chExt cx="66675" cy="53976"/>
              </a:xfrm>
            </p:grpSpPr>
            <p:cxnSp>
              <p:nvCxnSpPr>
                <p:cNvPr id="10144" name="Straight Connector 10143">
                  <a:extLst>
                    <a:ext uri="{FF2B5EF4-FFF2-40B4-BE49-F238E27FC236}">
                      <a16:creationId xmlns:a16="http://schemas.microsoft.com/office/drawing/2014/main" id="{0EF5AF5A-24D1-8F8D-4BEA-426F7CE0B9E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45" name="Straight Connector 10144">
                  <a:extLst>
                    <a:ext uri="{FF2B5EF4-FFF2-40B4-BE49-F238E27FC236}">
                      <a16:creationId xmlns:a16="http://schemas.microsoft.com/office/drawing/2014/main" id="{4DB4AD86-5B52-D8CE-6FCF-F8586385692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4" name="Group 9903">
                <a:extLst>
                  <a:ext uri="{FF2B5EF4-FFF2-40B4-BE49-F238E27FC236}">
                    <a16:creationId xmlns:a16="http://schemas.microsoft.com/office/drawing/2014/main" id="{91389C88-A4DA-7DE5-9E1B-C4FFBB207D47}"/>
                  </a:ext>
                </a:extLst>
              </p:cNvPr>
              <p:cNvGrpSpPr/>
              <p:nvPr/>
            </p:nvGrpSpPr>
            <p:grpSpPr>
              <a:xfrm>
                <a:off x="9524994" y="2443688"/>
                <a:ext cx="66675" cy="53976"/>
                <a:chOff x="10047817" y="2199216"/>
                <a:chExt cx="66675" cy="53976"/>
              </a:xfrm>
            </p:grpSpPr>
            <p:cxnSp>
              <p:nvCxnSpPr>
                <p:cNvPr id="10142" name="Straight Connector 10141">
                  <a:extLst>
                    <a:ext uri="{FF2B5EF4-FFF2-40B4-BE49-F238E27FC236}">
                      <a16:creationId xmlns:a16="http://schemas.microsoft.com/office/drawing/2014/main" id="{000FDF59-182A-1EAF-E499-770397C0BC7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43" name="Straight Connector 10142">
                  <a:extLst>
                    <a:ext uri="{FF2B5EF4-FFF2-40B4-BE49-F238E27FC236}">
                      <a16:creationId xmlns:a16="http://schemas.microsoft.com/office/drawing/2014/main" id="{8788FBD1-1E6D-15D5-A5C8-04DA4362886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5" name="Group 9904">
                <a:extLst>
                  <a:ext uri="{FF2B5EF4-FFF2-40B4-BE49-F238E27FC236}">
                    <a16:creationId xmlns:a16="http://schemas.microsoft.com/office/drawing/2014/main" id="{8A199A8B-16A1-9232-A4B0-E64B2B95E3D0}"/>
                  </a:ext>
                </a:extLst>
              </p:cNvPr>
              <p:cNvGrpSpPr/>
              <p:nvPr/>
            </p:nvGrpSpPr>
            <p:grpSpPr>
              <a:xfrm>
                <a:off x="9521819" y="2443688"/>
                <a:ext cx="66675" cy="53976"/>
                <a:chOff x="10047817" y="2199216"/>
                <a:chExt cx="66675" cy="53976"/>
              </a:xfrm>
            </p:grpSpPr>
            <p:cxnSp>
              <p:nvCxnSpPr>
                <p:cNvPr id="10140" name="Straight Connector 10139">
                  <a:extLst>
                    <a:ext uri="{FF2B5EF4-FFF2-40B4-BE49-F238E27FC236}">
                      <a16:creationId xmlns:a16="http://schemas.microsoft.com/office/drawing/2014/main" id="{1FDB979C-03A1-F375-F789-5BBA20D9BA4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41" name="Straight Connector 10140">
                  <a:extLst>
                    <a:ext uri="{FF2B5EF4-FFF2-40B4-BE49-F238E27FC236}">
                      <a16:creationId xmlns:a16="http://schemas.microsoft.com/office/drawing/2014/main" id="{320DEA9E-ABB6-FB87-C94F-81A09ABCF19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6" name="Group 9905">
                <a:extLst>
                  <a:ext uri="{FF2B5EF4-FFF2-40B4-BE49-F238E27FC236}">
                    <a16:creationId xmlns:a16="http://schemas.microsoft.com/office/drawing/2014/main" id="{79456698-C3BD-BDDD-31CC-49A58AB5E5C2}"/>
                  </a:ext>
                </a:extLst>
              </p:cNvPr>
              <p:cNvGrpSpPr/>
              <p:nvPr/>
            </p:nvGrpSpPr>
            <p:grpSpPr>
              <a:xfrm>
                <a:off x="9497477" y="2443688"/>
                <a:ext cx="66675" cy="53976"/>
                <a:chOff x="10047817" y="2199216"/>
                <a:chExt cx="66675" cy="53976"/>
              </a:xfrm>
            </p:grpSpPr>
            <p:cxnSp>
              <p:nvCxnSpPr>
                <p:cNvPr id="10138" name="Straight Connector 10137">
                  <a:extLst>
                    <a:ext uri="{FF2B5EF4-FFF2-40B4-BE49-F238E27FC236}">
                      <a16:creationId xmlns:a16="http://schemas.microsoft.com/office/drawing/2014/main" id="{D6FD5CFA-6C45-6C12-3CDE-776C99E6E83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39" name="Straight Connector 10138">
                  <a:extLst>
                    <a:ext uri="{FF2B5EF4-FFF2-40B4-BE49-F238E27FC236}">
                      <a16:creationId xmlns:a16="http://schemas.microsoft.com/office/drawing/2014/main" id="{06B0B1B3-3C5E-EB49-00FF-526924404F8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7" name="Group 9906">
                <a:extLst>
                  <a:ext uri="{FF2B5EF4-FFF2-40B4-BE49-F238E27FC236}">
                    <a16:creationId xmlns:a16="http://schemas.microsoft.com/office/drawing/2014/main" id="{6A238C17-08D5-4EFF-2C22-5B80E4301161}"/>
                  </a:ext>
                </a:extLst>
              </p:cNvPr>
              <p:cNvGrpSpPr/>
              <p:nvPr/>
            </p:nvGrpSpPr>
            <p:grpSpPr>
              <a:xfrm>
                <a:off x="9490069" y="2437338"/>
                <a:ext cx="66675" cy="53976"/>
                <a:chOff x="10047817" y="2199216"/>
                <a:chExt cx="66675" cy="53976"/>
              </a:xfrm>
            </p:grpSpPr>
            <p:cxnSp>
              <p:nvCxnSpPr>
                <p:cNvPr id="10136" name="Straight Connector 10135">
                  <a:extLst>
                    <a:ext uri="{FF2B5EF4-FFF2-40B4-BE49-F238E27FC236}">
                      <a16:creationId xmlns:a16="http://schemas.microsoft.com/office/drawing/2014/main" id="{7363BD23-4349-0D2D-4584-7F09F411C8B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37" name="Straight Connector 10136">
                  <a:extLst>
                    <a:ext uri="{FF2B5EF4-FFF2-40B4-BE49-F238E27FC236}">
                      <a16:creationId xmlns:a16="http://schemas.microsoft.com/office/drawing/2014/main" id="{A653C410-2D62-18A8-99CC-3E06CF072BB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8" name="Group 9907">
                <a:extLst>
                  <a:ext uri="{FF2B5EF4-FFF2-40B4-BE49-F238E27FC236}">
                    <a16:creationId xmlns:a16="http://schemas.microsoft.com/office/drawing/2014/main" id="{409E2588-D878-D467-0955-C00EAA84F153}"/>
                  </a:ext>
                </a:extLst>
              </p:cNvPr>
              <p:cNvGrpSpPr/>
              <p:nvPr/>
            </p:nvGrpSpPr>
            <p:grpSpPr>
              <a:xfrm>
                <a:off x="9471019" y="2419347"/>
                <a:ext cx="66675" cy="53976"/>
                <a:chOff x="10047817" y="2199216"/>
                <a:chExt cx="66675" cy="53976"/>
              </a:xfrm>
            </p:grpSpPr>
            <p:cxnSp>
              <p:nvCxnSpPr>
                <p:cNvPr id="10134" name="Straight Connector 10133">
                  <a:extLst>
                    <a:ext uri="{FF2B5EF4-FFF2-40B4-BE49-F238E27FC236}">
                      <a16:creationId xmlns:a16="http://schemas.microsoft.com/office/drawing/2014/main" id="{48FFD602-15E3-64F9-48B4-EE23EF63389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35" name="Straight Connector 10134">
                  <a:extLst>
                    <a:ext uri="{FF2B5EF4-FFF2-40B4-BE49-F238E27FC236}">
                      <a16:creationId xmlns:a16="http://schemas.microsoft.com/office/drawing/2014/main" id="{876658A3-E173-7C33-0DE0-6B5D6ADCBC7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09" name="Group 9908">
                <a:extLst>
                  <a:ext uri="{FF2B5EF4-FFF2-40B4-BE49-F238E27FC236}">
                    <a16:creationId xmlns:a16="http://schemas.microsoft.com/office/drawing/2014/main" id="{D84628F7-1A4B-3BE1-6307-84437E0EBCFA}"/>
                  </a:ext>
                </a:extLst>
              </p:cNvPr>
              <p:cNvGrpSpPr/>
              <p:nvPr/>
            </p:nvGrpSpPr>
            <p:grpSpPr>
              <a:xfrm>
                <a:off x="9461494" y="2410880"/>
                <a:ext cx="66675" cy="53976"/>
                <a:chOff x="10047817" y="2199216"/>
                <a:chExt cx="66675" cy="53976"/>
              </a:xfrm>
            </p:grpSpPr>
            <p:cxnSp>
              <p:nvCxnSpPr>
                <p:cNvPr id="10132" name="Straight Connector 10131">
                  <a:extLst>
                    <a:ext uri="{FF2B5EF4-FFF2-40B4-BE49-F238E27FC236}">
                      <a16:creationId xmlns:a16="http://schemas.microsoft.com/office/drawing/2014/main" id="{1165B6C7-2885-E2E2-92A8-0C6D7B8BF05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33" name="Straight Connector 10132">
                  <a:extLst>
                    <a:ext uri="{FF2B5EF4-FFF2-40B4-BE49-F238E27FC236}">
                      <a16:creationId xmlns:a16="http://schemas.microsoft.com/office/drawing/2014/main" id="{CCEE6494-4958-F203-2402-EF56B807909B}"/>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0" name="Group 9909">
                <a:extLst>
                  <a:ext uri="{FF2B5EF4-FFF2-40B4-BE49-F238E27FC236}">
                    <a16:creationId xmlns:a16="http://schemas.microsoft.com/office/drawing/2014/main" id="{FDF30888-57DF-FC18-D62F-783D87C6ACEE}"/>
                  </a:ext>
                </a:extLst>
              </p:cNvPr>
              <p:cNvGrpSpPr/>
              <p:nvPr/>
            </p:nvGrpSpPr>
            <p:grpSpPr>
              <a:xfrm>
                <a:off x="9445619" y="2410880"/>
                <a:ext cx="66675" cy="53976"/>
                <a:chOff x="10047817" y="2199216"/>
                <a:chExt cx="66675" cy="53976"/>
              </a:xfrm>
            </p:grpSpPr>
            <p:cxnSp>
              <p:nvCxnSpPr>
                <p:cNvPr id="10130" name="Straight Connector 10129">
                  <a:extLst>
                    <a:ext uri="{FF2B5EF4-FFF2-40B4-BE49-F238E27FC236}">
                      <a16:creationId xmlns:a16="http://schemas.microsoft.com/office/drawing/2014/main" id="{B52134DB-3792-2348-6FA0-45DAD896F65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31" name="Straight Connector 10130">
                  <a:extLst>
                    <a:ext uri="{FF2B5EF4-FFF2-40B4-BE49-F238E27FC236}">
                      <a16:creationId xmlns:a16="http://schemas.microsoft.com/office/drawing/2014/main" id="{64600AA2-E908-2B8E-CD70-39E310647030}"/>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1" name="Group 9910">
                <a:extLst>
                  <a:ext uri="{FF2B5EF4-FFF2-40B4-BE49-F238E27FC236}">
                    <a16:creationId xmlns:a16="http://schemas.microsoft.com/office/drawing/2014/main" id="{0DA16285-F9BA-A354-DC63-B24FFFD03C06}"/>
                  </a:ext>
                </a:extLst>
              </p:cNvPr>
              <p:cNvGrpSpPr/>
              <p:nvPr/>
            </p:nvGrpSpPr>
            <p:grpSpPr>
              <a:xfrm>
                <a:off x="9411752" y="2403472"/>
                <a:ext cx="66675" cy="53976"/>
                <a:chOff x="10047817" y="2199216"/>
                <a:chExt cx="66675" cy="53976"/>
              </a:xfrm>
            </p:grpSpPr>
            <p:cxnSp>
              <p:nvCxnSpPr>
                <p:cNvPr id="10128" name="Straight Connector 10127">
                  <a:extLst>
                    <a:ext uri="{FF2B5EF4-FFF2-40B4-BE49-F238E27FC236}">
                      <a16:creationId xmlns:a16="http://schemas.microsoft.com/office/drawing/2014/main" id="{40AB1D5F-4394-DEAD-313B-96CCF4255DA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29" name="Straight Connector 10128">
                  <a:extLst>
                    <a:ext uri="{FF2B5EF4-FFF2-40B4-BE49-F238E27FC236}">
                      <a16:creationId xmlns:a16="http://schemas.microsoft.com/office/drawing/2014/main" id="{59D46DB3-A1DB-772E-4531-B85AF79F344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2" name="Group 9911">
                <a:extLst>
                  <a:ext uri="{FF2B5EF4-FFF2-40B4-BE49-F238E27FC236}">
                    <a16:creationId xmlns:a16="http://schemas.microsoft.com/office/drawing/2014/main" id="{BB2D88FC-7055-B038-1B90-48CE62A04E92}"/>
                  </a:ext>
                </a:extLst>
              </p:cNvPr>
              <p:cNvGrpSpPr/>
              <p:nvPr/>
            </p:nvGrpSpPr>
            <p:grpSpPr>
              <a:xfrm>
                <a:off x="9378943" y="2392889"/>
                <a:ext cx="66675" cy="53976"/>
                <a:chOff x="10047817" y="2199216"/>
                <a:chExt cx="66675" cy="53976"/>
              </a:xfrm>
            </p:grpSpPr>
            <p:cxnSp>
              <p:nvCxnSpPr>
                <p:cNvPr id="10126" name="Straight Connector 10125">
                  <a:extLst>
                    <a:ext uri="{FF2B5EF4-FFF2-40B4-BE49-F238E27FC236}">
                      <a16:creationId xmlns:a16="http://schemas.microsoft.com/office/drawing/2014/main" id="{62EAA33B-64A9-6C02-27DF-1CD000FD692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27" name="Straight Connector 10126">
                  <a:extLst>
                    <a:ext uri="{FF2B5EF4-FFF2-40B4-BE49-F238E27FC236}">
                      <a16:creationId xmlns:a16="http://schemas.microsoft.com/office/drawing/2014/main" id="{4F7DC794-94E6-C1BA-035F-2D7933CAA81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3" name="Group 9912">
                <a:extLst>
                  <a:ext uri="{FF2B5EF4-FFF2-40B4-BE49-F238E27FC236}">
                    <a16:creationId xmlns:a16="http://schemas.microsoft.com/office/drawing/2014/main" id="{A619FA8F-E7BC-5515-4F5B-0BCE1EDD9E6F}"/>
                  </a:ext>
                </a:extLst>
              </p:cNvPr>
              <p:cNvGrpSpPr/>
              <p:nvPr/>
            </p:nvGrpSpPr>
            <p:grpSpPr>
              <a:xfrm>
                <a:off x="9332376" y="2361139"/>
                <a:ext cx="66675" cy="53976"/>
                <a:chOff x="10047817" y="2199216"/>
                <a:chExt cx="66675" cy="53976"/>
              </a:xfrm>
            </p:grpSpPr>
            <p:cxnSp>
              <p:nvCxnSpPr>
                <p:cNvPr id="10124" name="Straight Connector 10123">
                  <a:extLst>
                    <a:ext uri="{FF2B5EF4-FFF2-40B4-BE49-F238E27FC236}">
                      <a16:creationId xmlns:a16="http://schemas.microsoft.com/office/drawing/2014/main" id="{CC77805D-FB21-7434-F5C8-0815F6BC012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25" name="Straight Connector 10124">
                  <a:extLst>
                    <a:ext uri="{FF2B5EF4-FFF2-40B4-BE49-F238E27FC236}">
                      <a16:creationId xmlns:a16="http://schemas.microsoft.com/office/drawing/2014/main" id="{8C34CE54-193E-E452-9F5E-1BCA1A4B83D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4" name="Group 9913">
                <a:extLst>
                  <a:ext uri="{FF2B5EF4-FFF2-40B4-BE49-F238E27FC236}">
                    <a16:creationId xmlns:a16="http://schemas.microsoft.com/office/drawing/2014/main" id="{5FD274D6-860A-AC1E-99C5-D2CEA16A1368}"/>
                  </a:ext>
                </a:extLst>
              </p:cNvPr>
              <p:cNvGrpSpPr/>
              <p:nvPr/>
            </p:nvGrpSpPr>
            <p:grpSpPr>
              <a:xfrm>
                <a:off x="9317559" y="2361139"/>
                <a:ext cx="66675" cy="53976"/>
                <a:chOff x="10047817" y="2199216"/>
                <a:chExt cx="66675" cy="53976"/>
              </a:xfrm>
            </p:grpSpPr>
            <p:cxnSp>
              <p:nvCxnSpPr>
                <p:cNvPr id="10122" name="Straight Connector 10121">
                  <a:extLst>
                    <a:ext uri="{FF2B5EF4-FFF2-40B4-BE49-F238E27FC236}">
                      <a16:creationId xmlns:a16="http://schemas.microsoft.com/office/drawing/2014/main" id="{D418688D-ECF5-BF26-1DE8-ED192B7E1A2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23" name="Straight Connector 10122">
                  <a:extLst>
                    <a:ext uri="{FF2B5EF4-FFF2-40B4-BE49-F238E27FC236}">
                      <a16:creationId xmlns:a16="http://schemas.microsoft.com/office/drawing/2014/main" id="{8F6824B7-AFDF-5CCA-F2E2-20A3311F70D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5" name="Group 9914">
                <a:extLst>
                  <a:ext uri="{FF2B5EF4-FFF2-40B4-BE49-F238E27FC236}">
                    <a16:creationId xmlns:a16="http://schemas.microsoft.com/office/drawing/2014/main" id="{18470D0C-15E9-F241-DAB7-1C6DF5560DEF}"/>
                  </a:ext>
                </a:extLst>
              </p:cNvPr>
              <p:cNvGrpSpPr/>
              <p:nvPr/>
            </p:nvGrpSpPr>
            <p:grpSpPr>
              <a:xfrm>
                <a:off x="9305918" y="2361139"/>
                <a:ext cx="66675" cy="53976"/>
                <a:chOff x="10047817" y="2199216"/>
                <a:chExt cx="66675" cy="53976"/>
              </a:xfrm>
            </p:grpSpPr>
            <p:cxnSp>
              <p:nvCxnSpPr>
                <p:cNvPr id="10120" name="Straight Connector 10119">
                  <a:extLst>
                    <a:ext uri="{FF2B5EF4-FFF2-40B4-BE49-F238E27FC236}">
                      <a16:creationId xmlns:a16="http://schemas.microsoft.com/office/drawing/2014/main" id="{C691CEE1-02AF-8A05-E4B4-24DFF6C14C4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21" name="Straight Connector 10120">
                  <a:extLst>
                    <a:ext uri="{FF2B5EF4-FFF2-40B4-BE49-F238E27FC236}">
                      <a16:creationId xmlns:a16="http://schemas.microsoft.com/office/drawing/2014/main" id="{BBC631AD-4832-8377-059F-4CEE29728EE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6" name="Group 9915">
                <a:extLst>
                  <a:ext uri="{FF2B5EF4-FFF2-40B4-BE49-F238E27FC236}">
                    <a16:creationId xmlns:a16="http://schemas.microsoft.com/office/drawing/2014/main" id="{A14F16EA-8780-DB07-C374-4198677D31F2}"/>
                  </a:ext>
                </a:extLst>
              </p:cNvPr>
              <p:cNvGrpSpPr/>
              <p:nvPr/>
            </p:nvGrpSpPr>
            <p:grpSpPr>
              <a:xfrm>
                <a:off x="9293218" y="2361139"/>
                <a:ext cx="66675" cy="53976"/>
                <a:chOff x="10047817" y="2199216"/>
                <a:chExt cx="66675" cy="53976"/>
              </a:xfrm>
            </p:grpSpPr>
            <p:cxnSp>
              <p:nvCxnSpPr>
                <p:cNvPr id="10118" name="Straight Connector 10117">
                  <a:extLst>
                    <a:ext uri="{FF2B5EF4-FFF2-40B4-BE49-F238E27FC236}">
                      <a16:creationId xmlns:a16="http://schemas.microsoft.com/office/drawing/2014/main" id="{5B3CD009-D1B6-9B12-D63C-0563268A811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19" name="Straight Connector 10118">
                  <a:extLst>
                    <a:ext uri="{FF2B5EF4-FFF2-40B4-BE49-F238E27FC236}">
                      <a16:creationId xmlns:a16="http://schemas.microsoft.com/office/drawing/2014/main" id="{B715825C-2E3D-9261-ABD3-11C632D91B7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7" name="Group 9916">
                <a:extLst>
                  <a:ext uri="{FF2B5EF4-FFF2-40B4-BE49-F238E27FC236}">
                    <a16:creationId xmlns:a16="http://schemas.microsoft.com/office/drawing/2014/main" id="{678464D4-099C-3FE0-4372-40F2BBF7DB08}"/>
                  </a:ext>
                </a:extLst>
              </p:cNvPr>
              <p:cNvGrpSpPr/>
              <p:nvPr/>
            </p:nvGrpSpPr>
            <p:grpSpPr>
              <a:xfrm>
                <a:off x="9290043" y="2353730"/>
                <a:ext cx="66675" cy="53976"/>
                <a:chOff x="10047817" y="2199216"/>
                <a:chExt cx="66675" cy="53976"/>
              </a:xfrm>
            </p:grpSpPr>
            <p:cxnSp>
              <p:nvCxnSpPr>
                <p:cNvPr id="10116" name="Straight Connector 10115">
                  <a:extLst>
                    <a:ext uri="{FF2B5EF4-FFF2-40B4-BE49-F238E27FC236}">
                      <a16:creationId xmlns:a16="http://schemas.microsoft.com/office/drawing/2014/main" id="{1543F848-77A1-C48E-457D-93DC6E534A6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17" name="Straight Connector 10116">
                  <a:extLst>
                    <a:ext uri="{FF2B5EF4-FFF2-40B4-BE49-F238E27FC236}">
                      <a16:creationId xmlns:a16="http://schemas.microsoft.com/office/drawing/2014/main" id="{E09BF796-A885-3A85-E23D-B11208BCDF0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8" name="Group 9917">
                <a:extLst>
                  <a:ext uri="{FF2B5EF4-FFF2-40B4-BE49-F238E27FC236}">
                    <a16:creationId xmlns:a16="http://schemas.microsoft.com/office/drawing/2014/main" id="{F2B89B2C-5A51-D7F0-8813-3D14CF74E008}"/>
                  </a:ext>
                </a:extLst>
              </p:cNvPr>
              <p:cNvGrpSpPr/>
              <p:nvPr/>
            </p:nvGrpSpPr>
            <p:grpSpPr>
              <a:xfrm>
                <a:off x="9220193" y="2341030"/>
                <a:ext cx="66675" cy="53976"/>
                <a:chOff x="10047817" y="2199216"/>
                <a:chExt cx="66675" cy="53976"/>
              </a:xfrm>
            </p:grpSpPr>
            <p:cxnSp>
              <p:nvCxnSpPr>
                <p:cNvPr id="10114" name="Straight Connector 10113">
                  <a:extLst>
                    <a:ext uri="{FF2B5EF4-FFF2-40B4-BE49-F238E27FC236}">
                      <a16:creationId xmlns:a16="http://schemas.microsoft.com/office/drawing/2014/main" id="{6547150A-6E85-7DD7-4FD5-EB9CCD2A184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15" name="Straight Connector 10114">
                  <a:extLst>
                    <a:ext uri="{FF2B5EF4-FFF2-40B4-BE49-F238E27FC236}">
                      <a16:creationId xmlns:a16="http://schemas.microsoft.com/office/drawing/2014/main" id="{4AD5E307-D3BF-9705-6F2B-A2E3A323C1F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19" name="Group 9918">
                <a:extLst>
                  <a:ext uri="{FF2B5EF4-FFF2-40B4-BE49-F238E27FC236}">
                    <a16:creationId xmlns:a16="http://schemas.microsoft.com/office/drawing/2014/main" id="{5D6506A7-D4CA-12A8-09D6-F9DC1F6F13C6}"/>
                  </a:ext>
                </a:extLst>
              </p:cNvPr>
              <p:cNvGrpSpPr/>
              <p:nvPr/>
            </p:nvGrpSpPr>
            <p:grpSpPr>
              <a:xfrm>
                <a:off x="9178918" y="2316689"/>
                <a:ext cx="66675" cy="53976"/>
                <a:chOff x="10047817" y="2199216"/>
                <a:chExt cx="66675" cy="53976"/>
              </a:xfrm>
            </p:grpSpPr>
            <p:cxnSp>
              <p:nvCxnSpPr>
                <p:cNvPr id="10112" name="Straight Connector 10111">
                  <a:extLst>
                    <a:ext uri="{FF2B5EF4-FFF2-40B4-BE49-F238E27FC236}">
                      <a16:creationId xmlns:a16="http://schemas.microsoft.com/office/drawing/2014/main" id="{F5CBD458-02E7-3BE0-6001-B76C412545F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13" name="Straight Connector 10112">
                  <a:extLst>
                    <a:ext uri="{FF2B5EF4-FFF2-40B4-BE49-F238E27FC236}">
                      <a16:creationId xmlns:a16="http://schemas.microsoft.com/office/drawing/2014/main" id="{C3F72EE9-1EA3-D361-0166-B6EB60ACD4B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0" name="Group 9919">
                <a:extLst>
                  <a:ext uri="{FF2B5EF4-FFF2-40B4-BE49-F238E27FC236}">
                    <a16:creationId xmlns:a16="http://schemas.microsoft.com/office/drawing/2014/main" id="{00E196FC-F32D-FE27-2FFE-9045B9D627F4}"/>
                  </a:ext>
                </a:extLst>
              </p:cNvPr>
              <p:cNvGrpSpPr/>
              <p:nvPr/>
            </p:nvGrpSpPr>
            <p:grpSpPr>
              <a:xfrm>
                <a:off x="9164101" y="2316689"/>
                <a:ext cx="66675" cy="53976"/>
                <a:chOff x="10047817" y="2199216"/>
                <a:chExt cx="66675" cy="53976"/>
              </a:xfrm>
            </p:grpSpPr>
            <p:cxnSp>
              <p:nvCxnSpPr>
                <p:cNvPr id="10110" name="Straight Connector 10109">
                  <a:extLst>
                    <a:ext uri="{FF2B5EF4-FFF2-40B4-BE49-F238E27FC236}">
                      <a16:creationId xmlns:a16="http://schemas.microsoft.com/office/drawing/2014/main" id="{A7A5F15F-A2E1-4E69-011B-8F7C3456252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11" name="Straight Connector 10110">
                  <a:extLst>
                    <a:ext uri="{FF2B5EF4-FFF2-40B4-BE49-F238E27FC236}">
                      <a16:creationId xmlns:a16="http://schemas.microsoft.com/office/drawing/2014/main" id="{C380177F-FF01-DA77-AFEF-15ED5C3C88B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1" name="Group 9920">
                <a:extLst>
                  <a:ext uri="{FF2B5EF4-FFF2-40B4-BE49-F238E27FC236}">
                    <a16:creationId xmlns:a16="http://schemas.microsoft.com/office/drawing/2014/main" id="{C958A284-686B-6DFE-04D1-9527E77330DC}"/>
                  </a:ext>
                </a:extLst>
              </p:cNvPr>
              <p:cNvGrpSpPr/>
              <p:nvPr/>
            </p:nvGrpSpPr>
            <p:grpSpPr>
              <a:xfrm>
                <a:off x="9146109" y="2316689"/>
                <a:ext cx="66675" cy="53976"/>
                <a:chOff x="10047817" y="2199216"/>
                <a:chExt cx="66675" cy="53976"/>
              </a:xfrm>
            </p:grpSpPr>
            <p:cxnSp>
              <p:nvCxnSpPr>
                <p:cNvPr id="10108" name="Straight Connector 10107">
                  <a:extLst>
                    <a:ext uri="{FF2B5EF4-FFF2-40B4-BE49-F238E27FC236}">
                      <a16:creationId xmlns:a16="http://schemas.microsoft.com/office/drawing/2014/main" id="{437C641A-8AC8-7177-79A1-AB54FDE11ED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09" name="Straight Connector 10108">
                  <a:extLst>
                    <a:ext uri="{FF2B5EF4-FFF2-40B4-BE49-F238E27FC236}">
                      <a16:creationId xmlns:a16="http://schemas.microsoft.com/office/drawing/2014/main" id="{F5474410-9640-E46B-4D95-759B772CA859}"/>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2" name="Group 9921">
                <a:extLst>
                  <a:ext uri="{FF2B5EF4-FFF2-40B4-BE49-F238E27FC236}">
                    <a16:creationId xmlns:a16="http://schemas.microsoft.com/office/drawing/2014/main" id="{C3A127C0-6FCF-9986-2211-78009E3570D6}"/>
                  </a:ext>
                </a:extLst>
              </p:cNvPr>
              <p:cNvGrpSpPr/>
              <p:nvPr/>
            </p:nvGrpSpPr>
            <p:grpSpPr>
              <a:xfrm>
                <a:off x="9137642" y="2316689"/>
                <a:ext cx="66675" cy="53976"/>
                <a:chOff x="10047817" y="2199216"/>
                <a:chExt cx="66675" cy="53976"/>
              </a:xfrm>
            </p:grpSpPr>
            <p:cxnSp>
              <p:nvCxnSpPr>
                <p:cNvPr id="10106" name="Straight Connector 10105">
                  <a:extLst>
                    <a:ext uri="{FF2B5EF4-FFF2-40B4-BE49-F238E27FC236}">
                      <a16:creationId xmlns:a16="http://schemas.microsoft.com/office/drawing/2014/main" id="{1A8D4973-228A-9AFC-E98C-08782F8B7FF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07" name="Straight Connector 10106">
                  <a:extLst>
                    <a:ext uri="{FF2B5EF4-FFF2-40B4-BE49-F238E27FC236}">
                      <a16:creationId xmlns:a16="http://schemas.microsoft.com/office/drawing/2014/main" id="{408FEE99-0276-3788-8042-55F9C1E53069}"/>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3" name="Group 9922">
                <a:extLst>
                  <a:ext uri="{FF2B5EF4-FFF2-40B4-BE49-F238E27FC236}">
                    <a16:creationId xmlns:a16="http://schemas.microsoft.com/office/drawing/2014/main" id="{C4106940-FDD2-1F34-6B3D-F395E2A8DBF3}"/>
                  </a:ext>
                </a:extLst>
              </p:cNvPr>
              <p:cNvGrpSpPr/>
              <p:nvPr/>
            </p:nvGrpSpPr>
            <p:grpSpPr>
              <a:xfrm>
                <a:off x="9119651" y="2316689"/>
                <a:ext cx="66675" cy="53976"/>
                <a:chOff x="10047817" y="2199216"/>
                <a:chExt cx="66675" cy="53976"/>
              </a:xfrm>
            </p:grpSpPr>
            <p:cxnSp>
              <p:nvCxnSpPr>
                <p:cNvPr id="10104" name="Straight Connector 10103">
                  <a:extLst>
                    <a:ext uri="{FF2B5EF4-FFF2-40B4-BE49-F238E27FC236}">
                      <a16:creationId xmlns:a16="http://schemas.microsoft.com/office/drawing/2014/main" id="{0B27FD29-5EF7-45F5-0433-AD17E7F4EA7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05" name="Straight Connector 10104">
                  <a:extLst>
                    <a:ext uri="{FF2B5EF4-FFF2-40B4-BE49-F238E27FC236}">
                      <a16:creationId xmlns:a16="http://schemas.microsoft.com/office/drawing/2014/main" id="{6DD49FF4-09C7-5C57-DAA6-BBB5C339DA4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4" name="Group 9923">
                <a:extLst>
                  <a:ext uri="{FF2B5EF4-FFF2-40B4-BE49-F238E27FC236}">
                    <a16:creationId xmlns:a16="http://schemas.microsoft.com/office/drawing/2014/main" id="{1D24FFD2-8995-4799-D620-15081F0D5741}"/>
                  </a:ext>
                </a:extLst>
              </p:cNvPr>
              <p:cNvGrpSpPr/>
              <p:nvPr/>
            </p:nvGrpSpPr>
            <p:grpSpPr>
              <a:xfrm>
                <a:off x="9116476" y="2316689"/>
                <a:ext cx="66675" cy="53976"/>
                <a:chOff x="10047817" y="2199216"/>
                <a:chExt cx="66675" cy="53976"/>
              </a:xfrm>
            </p:grpSpPr>
            <p:cxnSp>
              <p:nvCxnSpPr>
                <p:cNvPr id="10102" name="Straight Connector 10101">
                  <a:extLst>
                    <a:ext uri="{FF2B5EF4-FFF2-40B4-BE49-F238E27FC236}">
                      <a16:creationId xmlns:a16="http://schemas.microsoft.com/office/drawing/2014/main" id="{A33FDD8F-459D-00B2-9A5D-5BC661BF919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03" name="Straight Connector 10102">
                  <a:extLst>
                    <a:ext uri="{FF2B5EF4-FFF2-40B4-BE49-F238E27FC236}">
                      <a16:creationId xmlns:a16="http://schemas.microsoft.com/office/drawing/2014/main" id="{BB01B15B-E3BE-90C3-5CCF-D7EF93C2A0C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5" name="Group 9924">
                <a:extLst>
                  <a:ext uri="{FF2B5EF4-FFF2-40B4-BE49-F238E27FC236}">
                    <a16:creationId xmlns:a16="http://schemas.microsoft.com/office/drawing/2014/main" id="{C7776210-69BC-FA14-77B9-BAB2DFCFC61B}"/>
                  </a:ext>
                </a:extLst>
              </p:cNvPr>
              <p:cNvGrpSpPr/>
              <p:nvPr/>
            </p:nvGrpSpPr>
            <p:grpSpPr>
              <a:xfrm>
                <a:off x="9108010" y="2316689"/>
                <a:ext cx="66675" cy="53976"/>
                <a:chOff x="10047817" y="2199216"/>
                <a:chExt cx="66675" cy="53976"/>
              </a:xfrm>
            </p:grpSpPr>
            <p:cxnSp>
              <p:nvCxnSpPr>
                <p:cNvPr id="10100" name="Straight Connector 10099">
                  <a:extLst>
                    <a:ext uri="{FF2B5EF4-FFF2-40B4-BE49-F238E27FC236}">
                      <a16:creationId xmlns:a16="http://schemas.microsoft.com/office/drawing/2014/main" id="{8A5E8ACE-D51F-25C6-F307-BCE2CDBE641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101" name="Straight Connector 10100">
                  <a:extLst>
                    <a:ext uri="{FF2B5EF4-FFF2-40B4-BE49-F238E27FC236}">
                      <a16:creationId xmlns:a16="http://schemas.microsoft.com/office/drawing/2014/main" id="{3FCFBFF6-F4F9-F2D8-B145-FB2FDB00FB6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6" name="Group 9925">
                <a:extLst>
                  <a:ext uri="{FF2B5EF4-FFF2-40B4-BE49-F238E27FC236}">
                    <a16:creationId xmlns:a16="http://schemas.microsoft.com/office/drawing/2014/main" id="{B0A6D412-1BB8-6111-9AF3-837BBDD27994}"/>
                  </a:ext>
                </a:extLst>
              </p:cNvPr>
              <p:cNvGrpSpPr/>
              <p:nvPr/>
            </p:nvGrpSpPr>
            <p:grpSpPr>
              <a:xfrm>
                <a:off x="9130235" y="2316689"/>
                <a:ext cx="66675" cy="53976"/>
                <a:chOff x="10047817" y="2199216"/>
                <a:chExt cx="66675" cy="53976"/>
              </a:xfrm>
            </p:grpSpPr>
            <p:cxnSp>
              <p:nvCxnSpPr>
                <p:cNvPr id="10098" name="Straight Connector 10097">
                  <a:extLst>
                    <a:ext uri="{FF2B5EF4-FFF2-40B4-BE49-F238E27FC236}">
                      <a16:creationId xmlns:a16="http://schemas.microsoft.com/office/drawing/2014/main" id="{A5911B85-E727-3A61-01A0-CA1170DF161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99" name="Straight Connector 10098">
                  <a:extLst>
                    <a:ext uri="{FF2B5EF4-FFF2-40B4-BE49-F238E27FC236}">
                      <a16:creationId xmlns:a16="http://schemas.microsoft.com/office/drawing/2014/main" id="{7749337E-A2F1-A4A5-5825-5D530EDBB62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7" name="Group 9926">
                <a:extLst>
                  <a:ext uri="{FF2B5EF4-FFF2-40B4-BE49-F238E27FC236}">
                    <a16:creationId xmlns:a16="http://schemas.microsoft.com/office/drawing/2014/main" id="{9E0299DE-613B-2843-1827-000496855BCD}"/>
                  </a:ext>
                </a:extLst>
              </p:cNvPr>
              <p:cNvGrpSpPr/>
              <p:nvPr/>
            </p:nvGrpSpPr>
            <p:grpSpPr>
              <a:xfrm>
                <a:off x="9105893" y="2306106"/>
                <a:ext cx="66675" cy="53976"/>
                <a:chOff x="10047817" y="2199216"/>
                <a:chExt cx="66675" cy="53976"/>
              </a:xfrm>
            </p:grpSpPr>
            <p:cxnSp>
              <p:nvCxnSpPr>
                <p:cNvPr id="10096" name="Straight Connector 10095">
                  <a:extLst>
                    <a:ext uri="{FF2B5EF4-FFF2-40B4-BE49-F238E27FC236}">
                      <a16:creationId xmlns:a16="http://schemas.microsoft.com/office/drawing/2014/main" id="{5494578F-8178-C40A-E566-3AC878F9EAE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97" name="Straight Connector 10096">
                  <a:extLst>
                    <a:ext uri="{FF2B5EF4-FFF2-40B4-BE49-F238E27FC236}">
                      <a16:creationId xmlns:a16="http://schemas.microsoft.com/office/drawing/2014/main" id="{F1EE0C85-CB3D-0873-28EF-6C1B74E58BF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8" name="Group 9927">
                <a:extLst>
                  <a:ext uri="{FF2B5EF4-FFF2-40B4-BE49-F238E27FC236}">
                    <a16:creationId xmlns:a16="http://schemas.microsoft.com/office/drawing/2014/main" id="{2EAC29F1-20F9-4616-4BA8-168807BFEFE3}"/>
                  </a:ext>
                </a:extLst>
              </p:cNvPr>
              <p:cNvGrpSpPr/>
              <p:nvPr/>
            </p:nvGrpSpPr>
            <p:grpSpPr>
              <a:xfrm>
                <a:off x="9096368" y="2306106"/>
                <a:ext cx="66675" cy="53976"/>
                <a:chOff x="10047817" y="2199216"/>
                <a:chExt cx="66675" cy="53976"/>
              </a:xfrm>
            </p:grpSpPr>
            <p:cxnSp>
              <p:nvCxnSpPr>
                <p:cNvPr id="10094" name="Straight Connector 10093">
                  <a:extLst>
                    <a:ext uri="{FF2B5EF4-FFF2-40B4-BE49-F238E27FC236}">
                      <a16:creationId xmlns:a16="http://schemas.microsoft.com/office/drawing/2014/main" id="{407DF095-3E1E-7B03-60C8-19F6FB17265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95" name="Straight Connector 10094">
                  <a:extLst>
                    <a:ext uri="{FF2B5EF4-FFF2-40B4-BE49-F238E27FC236}">
                      <a16:creationId xmlns:a16="http://schemas.microsoft.com/office/drawing/2014/main" id="{4D4748DA-5477-D976-5DFB-864B9E1F507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29" name="Group 9928">
                <a:extLst>
                  <a:ext uri="{FF2B5EF4-FFF2-40B4-BE49-F238E27FC236}">
                    <a16:creationId xmlns:a16="http://schemas.microsoft.com/office/drawing/2014/main" id="{712A46A9-5D86-7816-4BE3-3A8F963DEA23}"/>
                  </a:ext>
                </a:extLst>
              </p:cNvPr>
              <p:cNvGrpSpPr/>
              <p:nvPr/>
            </p:nvGrpSpPr>
            <p:grpSpPr>
              <a:xfrm>
                <a:off x="9072026" y="2306106"/>
                <a:ext cx="66675" cy="53976"/>
                <a:chOff x="10047817" y="2199216"/>
                <a:chExt cx="66675" cy="53976"/>
              </a:xfrm>
            </p:grpSpPr>
            <p:cxnSp>
              <p:nvCxnSpPr>
                <p:cNvPr id="10092" name="Straight Connector 10091">
                  <a:extLst>
                    <a:ext uri="{FF2B5EF4-FFF2-40B4-BE49-F238E27FC236}">
                      <a16:creationId xmlns:a16="http://schemas.microsoft.com/office/drawing/2014/main" id="{96977C6F-BDC8-342B-34B1-16C6F1ACD39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93" name="Straight Connector 10092">
                  <a:extLst>
                    <a:ext uri="{FF2B5EF4-FFF2-40B4-BE49-F238E27FC236}">
                      <a16:creationId xmlns:a16="http://schemas.microsoft.com/office/drawing/2014/main" id="{E125B32B-4618-F32B-6125-05512213591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0" name="Group 9929">
                <a:extLst>
                  <a:ext uri="{FF2B5EF4-FFF2-40B4-BE49-F238E27FC236}">
                    <a16:creationId xmlns:a16="http://schemas.microsoft.com/office/drawing/2014/main" id="{9B687C44-9EB5-156D-0CE4-8267F59E889C}"/>
                  </a:ext>
                </a:extLst>
              </p:cNvPr>
              <p:cNvGrpSpPr/>
              <p:nvPr/>
            </p:nvGrpSpPr>
            <p:grpSpPr>
              <a:xfrm>
                <a:off x="9068851" y="2306106"/>
                <a:ext cx="66675" cy="53976"/>
                <a:chOff x="10047817" y="2199216"/>
                <a:chExt cx="66675" cy="53976"/>
              </a:xfrm>
            </p:grpSpPr>
            <p:cxnSp>
              <p:nvCxnSpPr>
                <p:cNvPr id="10090" name="Straight Connector 10089">
                  <a:extLst>
                    <a:ext uri="{FF2B5EF4-FFF2-40B4-BE49-F238E27FC236}">
                      <a16:creationId xmlns:a16="http://schemas.microsoft.com/office/drawing/2014/main" id="{FB89A65C-411F-CEEF-DB0C-D2CAF4DC9DD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91" name="Straight Connector 10090">
                  <a:extLst>
                    <a:ext uri="{FF2B5EF4-FFF2-40B4-BE49-F238E27FC236}">
                      <a16:creationId xmlns:a16="http://schemas.microsoft.com/office/drawing/2014/main" id="{0998EA43-0AF9-6675-6B9F-FAC31180912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1" name="Group 9930">
                <a:extLst>
                  <a:ext uri="{FF2B5EF4-FFF2-40B4-BE49-F238E27FC236}">
                    <a16:creationId xmlns:a16="http://schemas.microsoft.com/office/drawing/2014/main" id="{00893AA6-07BD-DA28-F7D5-CAB6AEC4AC77}"/>
                  </a:ext>
                </a:extLst>
              </p:cNvPr>
              <p:cNvGrpSpPr/>
              <p:nvPr/>
            </p:nvGrpSpPr>
            <p:grpSpPr>
              <a:xfrm>
                <a:off x="9084726" y="2306106"/>
                <a:ext cx="66675" cy="53976"/>
                <a:chOff x="10047817" y="2199216"/>
                <a:chExt cx="66675" cy="53976"/>
              </a:xfrm>
            </p:grpSpPr>
            <p:cxnSp>
              <p:nvCxnSpPr>
                <p:cNvPr id="10088" name="Straight Connector 10087">
                  <a:extLst>
                    <a:ext uri="{FF2B5EF4-FFF2-40B4-BE49-F238E27FC236}">
                      <a16:creationId xmlns:a16="http://schemas.microsoft.com/office/drawing/2014/main" id="{7092B7EC-5FF5-5248-7EF2-1CF722BA912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89" name="Straight Connector 10088">
                  <a:extLst>
                    <a:ext uri="{FF2B5EF4-FFF2-40B4-BE49-F238E27FC236}">
                      <a16:creationId xmlns:a16="http://schemas.microsoft.com/office/drawing/2014/main" id="{F55ACFEA-05A4-6B81-97E9-7840AC9C521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2" name="Group 9931">
                <a:extLst>
                  <a:ext uri="{FF2B5EF4-FFF2-40B4-BE49-F238E27FC236}">
                    <a16:creationId xmlns:a16="http://schemas.microsoft.com/office/drawing/2014/main" id="{D7AD9D77-1E8D-C08A-D8D6-270099C65BE3}"/>
                  </a:ext>
                </a:extLst>
              </p:cNvPr>
              <p:cNvGrpSpPr/>
              <p:nvPr/>
            </p:nvGrpSpPr>
            <p:grpSpPr>
              <a:xfrm>
                <a:off x="9021226" y="2306106"/>
                <a:ext cx="66675" cy="53976"/>
                <a:chOff x="10047817" y="2199216"/>
                <a:chExt cx="66675" cy="53976"/>
              </a:xfrm>
            </p:grpSpPr>
            <p:cxnSp>
              <p:nvCxnSpPr>
                <p:cNvPr id="10086" name="Straight Connector 10085">
                  <a:extLst>
                    <a:ext uri="{FF2B5EF4-FFF2-40B4-BE49-F238E27FC236}">
                      <a16:creationId xmlns:a16="http://schemas.microsoft.com/office/drawing/2014/main" id="{C26C42F0-B757-440E-2737-AD4154F8DC1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87" name="Straight Connector 10086">
                  <a:extLst>
                    <a:ext uri="{FF2B5EF4-FFF2-40B4-BE49-F238E27FC236}">
                      <a16:creationId xmlns:a16="http://schemas.microsoft.com/office/drawing/2014/main" id="{D021A0F1-3199-4726-93E6-39EE0D43E930}"/>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3" name="Group 9932">
                <a:extLst>
                  <a:ext uri="{FF2B5EF4-FFF2-40B4-BE49-F238E27FC236}">
                    <a16:creationId xmlns:a16="http://schemas.microsoft.com/office/drawing/2014/main" id="{DE5A1BF4-9A99-BD66-D321-744946B118E5}"/>
                  </a:ext>
                </a:extLst>
              </p:cNvPr>
              <p:cNvGrpSpPr/>
              <p:nvPr/>
            </p:nvGrpSpPr>
            <p:grpSpPr>
              <a:xfrm>
                <a:off x="9015934" y="2306106"/>
                <a:ext cx="66675" cy="53976"/>
                <a:chOff x="10047817" y="2199216"/>
                <a:chExt cx="66675" cy="53976"/>
              </a:xfrm>
            </p:grpSpPr>
            <p:cxnSp>
              <p:nvCxnSpPr>
                <p:cNvPr id="10084" name="Straight Connector 10083">
                  <a:extLst>
                    <a:ext uri="{FF2B5EF4-FFF2-40B4-BE49-F238E27FC236}">
                      <a16:creationId xmlns:a16="http://schemas.microsoft.com/office/drawing/2014/main" id="{7F52CA98-040A-3CA4-BD79-1F66E73D874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85" name="Straight Connector 10084">
                  <a:extLst>
                    <a:ext uri="{FF2B5EF4-FFF2-40B4-BE49-F238E27FC236}">
                      <a16:creationId xmlns:a16="http://schemas.microsoft.com/office/drawing/2014/main" id="{C88AA9A8-3AC7-CC50-4E81-23E4D0429E3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4" name="Group 9933">
                <a:extLst>
                  <a:ext uri="{FF2B5EF4-FFF2-40B4-BE49-F238E27FC236}">
                    <a16:creationId xmlns:a16="http://schemas.microsoft.com/office/drawing/2014/main" id="{BE35C62A-8E30-BBE7-943F-C85805F71569}"/>
                  </a:ext>
                </a:extLst>
              </p:cNvPr>
              <p:cNvGrpSpPr/>
              <p:nvPr/>
            </p:nvGrpSpPr>
            <p:grpSpPr>
              <a:xfrm>
                <a:off x="8972542" y="2306106"/>
                <a:ext cx="66675" cy="53976"/>
                <a:chOff x="10047817" y="2199216"/>
                <a:chExt cx="66675" cy="53976"/>
              </a:xfrm>
            </p:grpSpPr>
            <p:cxnSp>
              <p:nvCxnSpPr>
                <p:cNvPr id="10082" name="Straight Connector 10081">
                  <a:extLst>
                    <a:ext uri="{FF2B5EF4-FFF2-40B4-BE49-F238E27FC236}">
                      <a16:creationId xmlns:a16="http://schemas.microsoft.com/office/drawing/2014/main" id="{021003D1-09C4-F045-0B0A-478294E6FAD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83" name="Straight Connector 10082">
                  <a:extLst>
                    <a:ext uri="{FF2B5EF4-FFF2-40B4-BE49-F238E27FC236}">
                      <a16:creationId xmlns:a16="http://schemas.microsoft.com/office/drawing/2014/main" id="{02CEFC9F-53C0-050E-2902-11D232D2C8A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5" name="Group 9934">
                <a:extLst>
                  <a:ext uri="{FF2B5EF4-FFF2-40B4-BE49-F238E27FC236}">
                    <a16:creationId xmlns:a16="http://schemas.microsoft.com/office/drawing/2014/main" id="{84185DAB-52CA-30D3-7D1C-E5D3CA5238A6}"/>
                  </a:ext>
                </a:extLst>
              </p:cNvPr>
              <p:cNvGrpSpPr/>
              <p:nvPr/>
            </p:nvGrpSpPr>
            <p:grpSpPr>
              <a:xfrm>
                <a:off x="8946083" y="2306106"/>
                <a:ext cx="66675" cy="53976"/>
                <a:chOff x="10047817" y="2199216"/>
                <a:chExt cx="66675" cy="53976"/>
              </a:xfrm>
            </p:grpSpPr>
            <p:cxnSp>
              <p:nvCxnSpPr>
                <p:cNvPr id="10080" name="Straight Connector 10079">
                  <a:extLst>
                    <a:ext uri="{FF2B5EF4-FFF2-40B4-BE49-F238E27FC236}">
                      <a16:creationId xmlns:a16="http://schemas.microsoft.com/office/drawing/2014/main" id="{404CC48D-B9FE-E83E-B4E4-6894104C69A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81" name="Straight Connector 10080">
                  <a:extLst>
                    <a:ext uri="{FF2B5EF4-FFF2-40B4-BE49-F238E27FC236}">
                      <a16:creationId xmlns:a16="http://schemas.microsoft.com/office/drawing/2014/main" id="{EA2E51F2-C1A4-AD12-AE4E-F8B0D13E0C50}"/>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6" name="Group 9935">
                <a:extLst>
                  <a:ext uri="{FF2B5EF4-FFF2-40B4-BE49-F238E27FC236}">
                    <a16:creationId xmlns:a16="http://schemas.microsoft.com/office/drawing/2014/main" id="{88EEDE9B-D1E3-53F2-2465-25E8937CFF1C}"/>
                  </a:ext>
                </a:extLst>
              </p:cNvPr>
              <p:cNvGrpSpPr/>
              <p:nvPr/>
            </p:nvGrpSpPr>
            <p:grpSpPr>
              <a:xfrm>
                <a:off x="8844483" y="2264831"/>
                <a:ext cx="66675" cy="53976"/>
                <a:chOff x="10047817" y="2199216"/>
                <a:chExt cx="66675" cy="53976"/>
              </a:xfrm>
            </p:grpSpPr>
            <p:cxnSp>
              <p:nvCxnSpPr>
                <p:cNvPr id="10078" name="Straight Connector 10077">
                  <a:extLst>
                    <a:ext uri="{FF2B5EF4-FFF2-40B4-BE49-F238E27FC236}">
                      <a16:creationId xmlns:a16="http://schemas.microsoft.com/office/drawing/2014/main" id="{9972234B-E563-3277-0548-F1C61A31A1F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79" name="Straight Connector 10078">
                  <a:extLst>
                    <a:ext uri="{FF2B5EF4-FFF2-40B4-BE49-F238E27FC236}">
                      <a16:creationId xmlns:a16="http://schemas.microsoft.com/office/drawing/2014/main" id="{618487CC-025A-545D-FB14-6A216A21BB5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7" name="Group 9936">
                <a:extLst>
                  <a:ext uri="{FF2B5EF4-FFF2-40B4-BE49-F238E27FC236}">
                    <a16:creationId xmlns:a16="http://schemas.microsoft.com/office/drawing/2014/main" id="{28ADE6AA-9619-2E12-3FE1-67996E88DDA2}"/>
                  </a:ext>
                </a:extLst>
              </p:cNvPr>
              <p:cNvGrpSpPr/>
              <p:nvPr/>
            </p:nvGrpSpPr>
            <p:grpSpPr>
              <a:xfrm>
                <a:off x="8806383" y="2240490"/>
                <a:ext cx="66675" cy="53976"/>
                <a:chOff x="10047817" y="2199216"/>
                <a:chExt cx="66675" cy="53976"/>
              </a:xfrm>
            </p:grpSpPr>
            <p:cxnSp>
              <p:nvCxnSpPr>
                <p:cNvPr id="10076" name="Straight Connector 10075">
                  <a:extLst>
                    <a:ext uri="{FF2B5EF4-FFF2-40B4-BE49-F238E27FC236}">
                      <a16:creationId xmlns:a16="http://schemas.microsoft.com/office/drawing/2014/main" id="{9864B262-3B57-8B5A-B810-D0A266D21D7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77" name="Straight Connector 10076">
                  <a:extLst>
                    <a:ext uri="{FF2B5EF4-FFF2-40B4-BE49-F238E27FC236}">
                      <a16:creationId xmlns:a16="http://schemas.microsoft.com/office/drawing/2014/main" id="{F21EA7C2-6518-3973-0BED-1322ADF7848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8" name="Group 9937">
                <a:extLst>
                  <a:ext uri="{FF2B5EF4-FFF2-40B4-BE49-F238E27FC236}">
                    <a16:creationId xmlns:a16="http://schemas.microsoft.com/office/drawing/2014/main" id="{9FA3A3AD-342F-EA62-9BB4-4DD87692849C}"/>
                  </a:ext>
                </a:extLst>
              </p:cNvPr>
              <p:cNvGrpSpPr/>
              <p:nvPr/>
            </p:nvGrpSpPr>
            <p:grpSpPr>
              <a:xfrm>
                <a:off x="8782042" y="2240490"/>
                <a:ext cx="66675" cy="53976"/>
                <a:chOff x="10047817" y="2199216"/>
                <a:chExt cx="66675" cy="53976"/>
              </a:xfrm>
            </p:grpSpPr>
            <p:cxnSp>
              <p:nvCxnSpPr>
                <p:cNvPr id="10074" name="Straight Connector 10073">
                  <a:extLst>
                    <a:ext uri="{FF2B5EF4-FFF2-40B4-BE49-F238E27FC236}">
                      <a16:creationId xmlns:a16="http://schemas.microsoft.com/office/drawing/2014/main" id="{D5D56634-E795-F321-6888-AD22DAB18F8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75" name="Straight Connector 10074">
                  <a:extLst>
                    <a:ext uri="{FF2B5EF4-FFF2-40B4-BE49-F238E27FC236}">
                      <a16:creationId xmlns:a16="http://schemas.microsoft.com/office/drawing/2014/main" id="{BDE20A91-A247-0E59-41AA-3BEE531EDB9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39" name="Group 9938">
                <a:extLst>
                  <a:ext uri="{FF2B5EF4-FFF2-40B4-BE49-F238E27FC236}">
                    <a16:creationId xmlns:a16="http://schemas.microsoft.com/office/drawing/2014/main" id="{A6AFB46B-DBCA-CD0C-BA04-7C808F88C4C5}"/>
                  </a:ext>
                </a:extLst>
              </p:cNvPr>
              <p:cNvGrpSpPr/>
              <p:nvPr/>
            </p:nvGrpSpPr>
            <p:grpSpPr>
              <a:xfrm>
                <a:off x="8755583" y="2240490"/>
                <a:ext cx="66675" cy="53976"/>
                <a:chOff x="10047817" y="2199216"/>
                <a:chExt cx="66675" cy="53976"/>
              </a:xfrm>
            </p:grpSpPr>
            <p:cxnSp>
              <p:nvCxnSpPr>
                <p:cNvPr id="10072" name="Straight Connector 10071">
                  <a:extLst>
                    <a:ext uri="{FF2B5EF4-FFF2-40B4-BE49-F238E27FC236}">
                      <a16:creationId xmlns:a16="http://schemas.microsoft.com/office/drawing/2014/main" id="{610804E8-C084-096C-BA13-DB23D745BC9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73" name="Straight Connector 10072">
                  <a:extLst>
                    <a:ext uri="{FF2B5EF4-FFF2-40B4-BE49-F238E27FC236}">
                      <a16:creationId xmlns:a16="http://schemas.microsoft.com/office/drawing/2014/main" id="{E88E7AA8-B376-003C-C5E0-A7772F59700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0" name="Group 9939">
                <a:extLst>
                  <a:ext uri="{FF2B5EF4-FFF2-40B4-BE49-F238E27FC236}">
                    <a16:creationId xmlns:a16="http://schemas.microsoft.com/office/drawing/2014/main" id="{0878ED9A-FFD2-BEEA-A2B3-F7142567EE85}"/>
                  </a:ext>
                </a:extLst>
              </p:cNvPr>
              <p:cNvGrpSpPr/>
              <p:nvPr/>
            </p:nvGrpSpPr>
            <p:grpSpPr>
              <a:xfrm>
                <a:off x="8742883" y="2233081"/>
                <a:ext cx="66675" cy="53976"/>
                <a:chOff x="10047817" y="2199216"/>
                <a:chExt cx="66675" cy="53976"/>
              </a:xfrm>
            </p:grpSpPr>
            <p:cxnSp>
              <p:nvCxnSpPr>
                <p:cNvPr id="10070" name="Straight Connector 10069">
                  <a:extLst>
                    <a:ext uri="{FF2B5EF4-FFF2-40B4-BE49-F238E27FC236}">
                      <a16:creationId xmlns:a16="http://schemas.microsoft.com/office/drawing/2014/main" id="{E02B9F70-B2CC-33FE-5857-093ED0E3E15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71" name="Straight Connector 10070">
                  <a:extLst>
                    <a:ext uri="{FF2B5EF4-FFF2-40B4-BE49-F238E27FC236}">
                      <a16:creationId xmlns:a16="http://schemas.microsoft.com/office/drawing/2014/main" id="{CD4AB032-F48F-A1E6-87C0-A7F87B07008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1" name="Group 9940">
                <a:extLst>
                  <a:ext uri="{FF2B5EF4-FFF2-40B4-BE49-F238E27FC236}">
                    <a16:creationId xmlns:a16="http://schemas.microsoft.com/office/drawing/2014/main" id="{313B1FAE-36E2-C4CD-0264-90378B0F4CE8}"/>
                  </a:ext>
                </a:extLst>
              </p:cNvPr>
              <p:cNvGrpSpPr/>
              <p:nvPr/>
            </p:nvGrpSpPr>
            <p:grpSpPr>
              <a:xfrm>
                <a:off x="8741825" y="2233081"/>
                <a:ext cx="66675" cy="53976"/>
                <a:chOff x="10047817" y="2199216"/>
                <a:chExt cx="66675" cy="53976"/>
              </a:xfrm>
            </p:grpSpPr>
            <p:cxnSp>
              <p:nvCxnSpPr>
                <p:cNvPr id="10068" name="Straight Connector 10067">
                  <a:extLst>
                    <a:ext uri="{FF2B5EF4-FFF2-40B4-BE49-F238E27FC236}">
                      <a16:creationId xmlns:a16="http://schemas.microsoft.com/office/drawing/2014/main" id="{B64BD1E6-8C46-483D-2C08-C22952A2E99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69" name="Straight Connector 10068">
                  <a:extLst>
                    <a:ext uri="{FF2B5EF4-FFF2-40B4-BE49-F238E27FC236}">
                      <a16:creationId xmlns:a16="http://schemas.microsoft.com/office/drawing/2014/main" id="{29B342F6-6CD4-03B4-6B47-14D44A46D650}"/>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2" name="Group 9941">
                <a:extLst>
                  <a:ext uri="{FF2B5EF4-FFF2-40B4-BE49-F238E27FC236}">
                    <a16:creationId xmlns:a16="http://schemas.microsoft.com/office/drawing/2014/main" id="{20A618CB-0C67-960A-0F59-06060E4F365A}"/>
                  </a:ext>
                </a:extLst>
              </p:cNvPr>
              <p:cNvGrpSpPr/>
              <p:nvPr/>
            </p:nvGrpSpPr>
            <p:grpSpPr>
              <a:xfrm>
                <a:off x="8721716" y="2233081"/>
                <a:ext cx="66675" cy="53976"/>
                <a:chOff x="10047817" y="2199216"/>
                <a:chExt cx="66675" cy="53976"/>
              </a:xfrm>
            </p:grpSpPr>
            <p:cxnSp>
              <p:nvCxnSpPr>
                <p:cNvPr id="10066" name="Straight Connector 10065">
                  <a:extLst>
                    <a:ext uri="{FF2B5EF4-FFF2-40B4-BE49-F238E27FC236}">
                      <a16:creationId xmlns:a16="http://schemas.microsoft.com/office/drawing/2014/main" id="{F1345783-3E00-1901-B72F-2E3C5BF7C17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67" name="Straight Connector 10066">
                  <a:extLst>
                    <a:ext uri="{FF2B5EF4-FFF2-40B4-BE49-F238E27FC236}">
                      <a16:creationId xmlns:a16="http://schemas.microsoft.com/office/drawing/2014/main" id="{D611FECA-12C4-F024-3A48-2784EF9863B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3" name="Group 9942">
                <a:extLst>
                  <a:ext uri="{FF2B5EF4-FFF2-40B4-BE49-F238E27FC236}">
                    <a16:creationId xmlns:a16="http://schemas.microsoft.com/office/drawing/2014/main" id="{85E04211-8AF1-EA40-A403-EA9BF48243F2}"/>
                  </a:ext>
                </a:extLst>
              </p:cNvPr>
              <p:cNvGrpSpPr/>
              <p:nvPr/>
            </p:nvGrpSpPr>
            <p:grpSpPr>
              <a:xfrm>
                <a:off x="8718541" y="2233081"/>
                <a:ext cx="66675" cy="53976"/>
                <a:chOff x="10047817" y="2199216"/>
                <a:chExt cx="66675" cy="53976"/>
              </a:xfrm>
            </p:grpSpPr>
            <p:cxnSp>
              <p:nvCxnSpPr>
                <p:cNvPr id="10064" name="Straight Connector 10063">
                  <a:extLst>
                    <a:ext uri="{FF2B5EF4-FFF2-40B4-BE49-F238E27FC236}">
                      <a16:creationId xmlns:a16="http://schemas.microsoft.com/office/drawing/2014/main" id="{AFA195C0-84BA-220E-68D6-4A082B46DA9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65" name="Straight Connector 10064">
                  <a:extLst>
                    <a:ext uri="{FF2B5EF4-FFF2-40B4-BE49-F238E27FC236}">
                      <a16:creationId xmlns:a16="http://schemas.microsoft.com/office/drawing/2014/main" id="{BD3BB9DA-79E1-BB53-75FF-0F96AD45C3A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4" name="Group 9943">
                <a:extLst>
                  <a:ext uri="{FF2B5EF4-FFF2-40B4-BE49-F238E27FC236}">
                    <a16:creationId xmlns:a16="http://schemas.microsoft.com/office/drawing/2014/main" id="{18F4406D-92B6-6F55-3FA4-CBFFEA21EF64}"/>
                  </a:ext>
                </a:extLst>
              </p:cNvPr>
              <p:cNvGrpSpPr/>
              <p:nvPr/>
            </p:nvGrpSpPr>
            <p:grpSpPr>
              <a:xfrm>
                <a:off x="8698433" y="2223556"/>
                <a:ext cx="66675" cy="53976"/>
                <a:chOff x="10047817" y="2199216"/>
                <a:chExt cx="66675" cy="53976"/>
              </a:xfrm>
            </p:grpSpPr>
            <p:cxnSp>
              <p:nvCxnSpPr>
                <p:cNvPr id="10062" name="Straight Connector 10061">
                  <a:extLst>
                    <a:ext uri="{FF2B5EF4-FFF2-40B4-BE49-F238E27FC236}">
                      <a16:creationId xmlns:a16="http://schemas.microsoft.com/office/drawing/2014/main" id="{D6495F56-5537-7398-6C97-F3A738CCE74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63" name="Straight Connector 10062">
                  <a:extLst>
                    <a:ext uri="{FF2B5EF4-FFF2-40B4-BE49-F238E27FC236}">
                      <a16:creationId xmlns:a16="http://schemas.microsoft.com/office/drawing/2014/main" id="{94A70E6D-AD33-C8E8-6189-F164ED84497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5" name="Group 9944">
                <a:extLst>
                  <a:ext uri="{FF2B5EF4-FFF2-40B4-BE49-F238E27FC236}">
                    <a16:creationId xmlns:a16="http://schemas.microsoft.com/office/drawing/2014/main" id="{220E5CDE-D330-D2DB-DC2F-31F0B9667C0F}"/>
                  </a:ext>
                </a:extLst>
              </p:cNvPr>
              <p:cNvGrpSpPr/>
              <p:nvPr/>
            </p:nvGrpSpPr>
            <p:grpSpPr>
              <a:xfrm>
                <a:off x="8686791" y="2223556"/>
                <a:ext cx="66675" cy="53976"/>
                <a:chOff x="10047817" y="2199216"/>
                <a:chExt cx="66675" cy="53976"/>
              </a:xfrm>
            </p:grpSpPr>
            <p:cxnSp>
              <p:nvCxnSpPr>
                <p:cNvPr id="10060" name="Straight Connector 10059">
                  <a:extLst>
                    <a:ext uri="{FF2B5EF4-FFF2-40B4-BE49-F238E27FC236}">
                      <a16:creationId xmlns:a16="http://schemas.microsoft.com/office/drawing/2014/main" id="{1AB772B1-9ED0-E0D7-E124-3F785B4180D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61" name="Straight Connector 10060">
                  <a:extLst>
                    <a:ext uri="{FF2B5EF4-FFF2-40B4-BE49-F238E27FC236}">
                      <a16:creationId xmlns:a16="http://schemas.microsoft.com/office/drawing/2014/main" id="{9089A372-193C-DF67-A522-78F20D5D710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6" name="Group 9945">
                <a:extLst>
                  <a:ext uri="{FF2B5EF4-FFF2-40B4-BE49-F238E27FC236}">
                    <a16:creationId xmlns:a16="http://schemas.microsoft.com/office/drawing/2014/main" id="{D1EFCC51-F8AA-7D24-0172-83FC86263159}"/>
                  </a:ext>
                </a:extLst>
              </p:cNvPr>
              <p:cNvGrpSpPr/>
              <p:nvPr/>
            </p:nvGrpSpPr>
            <p:grpSpPr>
              <a:xfrm>
                <a:off x="8678325" y="2223556"/>
                <a:ext cx="66675" cy="53976"/>
                <a:chOff x="10047817" y="2199216"/>
                <a:chExt cx="66675" cy="53976"/>
              </a:xfrm>
            </p:grpSpPr>
            <p:cxnSp>
              <p:nvCxnSpPr>
                <p:cNvPr id="10058" name="Straight Connector 10057">
                  <a:extLst>
                    <a:ext uri="{FF2B5EF4-FFF2-40B4-BE49-F238E27FC236}">
                      <a16:creationId xmlns:a16="http://schemas.microsoft.com/office/drawing/2014/main" id="{BAC21787-A51D-26FF-5AE2-2F8D573E7C2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59" name="Straight Connector 10058">
                  <a:extLst>
                    <a:ext uri="{FF2B5EF4-FFF2-40B4-BE49-F238E27FC236}">
                      <a16:creationId xmlns:a16="http://schemas.microsoft.com/office/drawing/2014/main" id="{EB3FFBE0-B07F-54CE-8660-049B6DBA4A4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7" name="Group 9946">
                <a:extLst>
                  <a:ext uri="{FF2B5EF4-FFF2-40B4-BE49-F238E27FC236}">
                    <a16:creationId xmlns:a16="http://schemas.microsoft.com/office/drawing/2014/main" id="{46A0B502-DCE1-8EBB-05D6-7E463227BFB2}"/>
                  </a:ext>
                </a:extLst>
              </p:cNvPr>
              <p:cNvGrpSpPr/>
              <p:nvPr/>
            </p:nvGrpSpPr>
            <p:grpSpPr>
              <a:xfrm>
                <a:off x="8668800" y="2223556"/>
                <a:ext cx="66675" cy="53976"/>
                <a:chOff x="10047817" y="2199216"/>
                <a:chExt cx="66675" cy="53976"/>
              </a:xfrm>
            </p:grpSpPr>
            <p:cxnSp>
              <p:nvCxnSpPr>
                <p:cNvPr id="10056" name="Straight Connector 10055">
                  <a:extLst>
                    <a:ext uri="{FF2B5EF4-FFF2-40B4-BE49-F238E27FC236}">
                      <a16:creationId xmlns:a16="http://schemas.microsoft.com/office/drawing/2014/main" id="{9CA97D04-CD9C-AA5E-9AC3-2A0F11C5475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57" name="Straight Connector 10056">
                  <a:extLst>
                    <a:ext uri="{FF2B5EF4-FFF2-40B4-BE49-F238E27FC236}">
                      <a16:creationId xmlns:a16="http://schemas.microsoft.com/office/drawing/2014/main" id="{676EB026-12A1-AE7F-47B1-54C52F2A9FF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8" name="Group 9947">
                <a:extLst>
                  <a:ext uri="{FF2B5EF4-FFF2-40B4-BE49-F238E27FC236}">
                    <a16:creationId xmlns:a16="http://schemas.microsoft.com/office/drawing/2014/main" id="{3D261446-0470-E50F-73D7-049EDB50DDA0}"/>
                  </a:ext>
                </a:extLst>
              </p:cNvPr>
              <p:cNvGrpSpPr/>
              <p:nvPr/>
            </p:nvGrpSpPr>
            <p:grpSpPr>
              <a:xfrm>
                <a:off x="8647633" y="2223556"/>
                <a:ext cx="66675" cy="53976"/>
                <a:chOff x="10047817" y="2199216"/>
                <a:chExt cx="66675" cy="53976"/>
              </a:xfrm>
            </p:grpSpPr>
            <p:cxnSp>
              <p:nvCxnSpPr>
                <p:cNvPr id="10054" name="Straight Connector 10053">
                  <a:extLst>
                    <a:ext uri="{FF2B5EF4-FFF2-40B4-BE49-F238E27FC236}">
                      <a16:creationId xmlns:a16="http://schemas.microsoft.com/office/drawing/2014/main" id="{9F69B706-34C2-AD1D-76EB-496438D6543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55" name="Straight Connector 10054">
                  <a:extLst>
                    <a:ext uri="{FF2B5EF4-FFF2-40B4-BE49-F238E27FC236}">
                      <a16:creationId xmlns:a16="http://schemas.microsoft.com/office/drawing/2014/main" id="{C08F4622-B62E-45BA-4027-70A4CC8F67C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49" name="Group 9948">
                <a:extLst>
                  <a:ext uri="{FF2B5EF4-FFF2-40B4-BE49-F238E27FC236}">
                    <a16:creationId xmlns:a16="http://schemas.microsoft.com/office/drawing/2014/main" id="{3E30412B-F7B9-9155-A4A0-BB6449EBE6D2}"/>
                  </a:ext>
                </a:extLst>
              </p:cNvPr>
              <p:cNvGrpSpPr/>
              <p:nvPr/>
            </p:nvGrpSpPr>
            <p:grpSpPr>
              <a:xfrm>
                <a:off x="8642341" y="2223556"/>
                <a:ext cx="66675" cy="53976"/>
                <a:chOff x="10047817" y="2199216"/>
                <a:chExt cx="66675" cy="53976"/>
              </a:xfrm>
            </p:grpSpPr>
            <p:cxnSp>
              <p:nvCxnSpPr>
                <p:cNvPr id="10052" name="Straight Connector 10051">
                  <a:extLst>
                    <a:ext uri="{FF2B5EF4-FFF2-40B4-BE49-F238E27FC236}">
                      <a16:creationId xmlns:a16="http://schemas.microsoft.com/office/drawing/2014/main" id="{D413F7F1-9D39-A1F7-4398-D7ED825B2E8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53" name="Straight Connector 10052">
                  <a:extLst>
                    <a:ext uri="{FF2B5EF4-FFF2-40B4-BE49-F238E27FC236}">
                      <a16:creationId xmlns:a16="http://schemas.microsoft.com/office/drawing/2014/main" id="{A96A141B-BAB5-59E4-142E-D73BE4640BF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0" name="Group 9949">
                <a:extLst>
                  <a:ext uri="{FF2B5EF4-FFF2-40B4-BE49-F238E27FC236}">
                    <a16:creationId xmlns:a16="http://schemas.microsoft.com/office/drawing/2014/main" id="{22834287-3DEB-9C40-B54E-3352EE1D8D6D}"/>
                  </a:ext>
                </a:extLst>
              </p:cNvPr>
              <p:cNvGrpSpPr/>
              <p:nvPr/>
            </p:nvGrpSpPr>
            <p:grpSpPr>
              <a:xfrm>
                <a:off x="8652924" y="2223556"/>
                <a:ext cx="66675" cy="53976"/>
                <a:chOff x="10047817" y="2199216"/>
                <a:chExt cx="66675" cy="53976"/>
              </a:xfrm>
            </p:grpSpPr>
            <p:cxnSp>
              <p:nvCxnSpPr>
                <p:cNvPr id="10050" name="Straight Connector 10049">
                  <a:extLst>
                    <a:ext uri="{FF2B5EF4-FFF2-40B4-BE49-F238E27FC236}">
                      <a16:creationId xmlns:a16="http://schemas.microsoft.com/office/drawing/2014/main" id="{55CA72E0-C9D3-6CF2-BC64-A0AAA919D7EA}"/>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51" name="Straight Connector 10050">
                  <a:extLst>
                    <a:ext uri="{FF2B5EF4-FFF2-40B4-BE49-F238E27FC236}">
                      <a16:creationId xmlns:a16="http://schemas.microsoft.com/office/drawing/2014/main" id="{04652106-3B81-7433-1B5E-EC9A67356460}"/>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1" name="Group 9950">
                <a:extLst>
                  <a:ext uri="{FF2B5EF4-FFF2-40B4-BE49-F238E27FC236}">
                    <a16:creationId xmlns:a16="http://schemas.microsoft.com/office/drawing/2014/main" id="{E74F914E-ECB8-03AC-423B-7A86380F7737}"/>
                  </a:ext>
                </a:extLst>
              </p:cNvPr>
              <p:cNvGrpSpPr/>
              <p:nvPr/>
            </p:nvGrpSpPr>
            <p:grpSpPr>
              <a:xfrm>
                <a:off x="8604240" y="2218264"/>
                <a:ext cx="66675" cy="53976"/>
                <a:chOff x="10047817" y="2199216"/>
                <a:chExt cx="66675" cy="53976"/>
              </a:xfrm>
            </p:grpSpPr>
            <p:cxnSp>
              <p:nvCxnSpPr>
                <p:cNvPr id="10048" name="Straight Connector 10047">
                  <a:extLst>
                    <a:ext uri="{FF2B5EF4-FFF2-40B4-BE49-F238E27FC236}">
                      <a16:creationId xmlns:a16="http://schemas.microsoft.com/office/drawing/2014/main" id="{32469B87-4171-1615-CB92-91710CB0311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49" name="Straight Connector 10048">
                  <a:extLst>
                    <a:ext uri="{FF2B5EF4-FFF2-40B4-BE49-F238E27FC236}">
                      <a16:creationId xmlns:a16="http://schemas.microsoft.com/office/drawing/2014/main" id="{982F74D8-5DC6-B315-1DDF-B737974ABB8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2" name="Group 9951">
                <a:extLst>
                  <a:ext uri="{FF2B5EF4-FFF2-40B4-BE49-F238E27FC236}">
                    <a16:creationId xmlns:a16="http://schemas.microsoft.com/office/drawing/2014/main" id="{2562BD03-2FD7-DE97-AE34-5A0D84F2C2F6}"/>
                  </a:ext>
                </a:extLst>
              </p:cNvPr>
              <p:cNvGrpSpPr/>
              <p:nvPr/>
            </p:nvGrpSpPr>
            <p:grpSpPr>
              <a:xfrm>
                <a:off x="8565081" y="2206623"/>
                <a:ext cx="66675" cy="53976"/>
                <a:chOff x="10047817" y="2199216"/>
                <a:chExt cx="66675" cy="53976"/>
              </a:xfrm>
            </p:grpSpPr>
            <p:cxnSp>
              <p:nvCxnSpPr>
                <p:cNvPr id="10046" name="Straight Connector 10045">
                  <a:extLst>
                    <a:ext uri="{FF2B5EF4-FFF2-40B4-BE49-F238E27FC236}">
                      <a16:creationId xmlns:a16="http://schemas.microsoft.com/office/drawing/2014/main" id="{E920F5E9-0C45-C806-87AC-8E4DEE8B6AA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47" name="Straight Connector 10046">
                  <a:extLst>
                    <a:ext uri="{FF2B5EF4-FFF2-40B4-BE49-F238E27FC236}">
                      <a16:creationId xmlns:a16="http://schemas.microsoft.com/office/drawing/2014/main" id="{D0EB8203-AB62-BA38-967E-7E85F814403D}"/>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3" name="Group 9952">
                <a:extLst>
                  <a:ext uri="{FF2B5EF4-FFF2-40B4-BE49-F238E27FC236}">
                    <a16:creationId xmlns:a16="http://schemas.microsoft.com/office/drawing/2014/main" id="{FA3913B4-B809-4A3D-5F3A-EB45945F1792}"/>
                  </a:ext>
                </a:extLst>
              </p:cNvPr>
              <p:cNvGrpSpPr/>
              <p:nvPr/>
            </p:nvGrpSpPr>
            <p:grpSpPr>
              <a:xfrm>
                <a:off x="8423264" y="2161115"/>
                <a:ext cx="66675" cy="53976"/>
                <a:chOff x="10047817" y="2199216"/>
                <a:chExt cx="66675" cy="53976"/>
              </a:xfrm>
            </p:grpSpPr>
            <p:cxnSp>
              <p:nvCxnSpPr>
                <p:cNvPr id="10044" name="Straight Connector 10043">
                  <a:extLst>
                    <a:ext uri="{FF2B5EF4-FFF2-40B4-BE49-F238E27FC236}">
                      <a16:creationId xmlns:a16="http://schemas.microsoft.com/office/drawing/2014/main" id="{F3361E0B-21D0-4FB8-5A8C-11BA21EFAE1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45" name="Straight Connector 10044">
                  <a:extLst>
                    <a:ext uri="{FF2B5EF4-FFF2-40B4-BE49-F238E27FC236}">
                      <a16:creationId xmlns:a16="http://schemas.microsoft.com/office/drawing/2014/main" id="{5CACE8E7-6F99-61B3-6E5E-87097CE6602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4" name="Group 9953">
                <a:extLst>
                  <a:ext uri="{FF2B5EF4-FFF2-40B4-BE49-F238E27FC236}">
                    <a16:creationId xmlns:a16="http://schemas.microsoft.com/office/drawing/2014/main" id="{B2A30291-59A7-4295-B032-501B1B5035E8}"/>
                  </a:ext>
                </a:extLst>
              </p:cNvPr>
              <p:cNvGrpSpPr/>
              <p:nvPr/>
            </p:nvGrpSpPr>
            <p:grpSpPr>
              <a:xfrm>
                <a:off x="8361881" y="2145240"/>
                <a:ext cx="66675" cy="53976"/>
                <a:chOff x="10047817" y="2199216"/>
                <a:chExt cx="66675" cy="53976"/>
              </a:xfrm>
            </p:grpSpPr>
            <p:cxnSp>
              <p:nvCxnSpPr>
                <p:cNvPr id="10042" name="Straight Connector 10041">
                  <a:extLst>
                    <a:ext uri="{FF2B5EF4-FFF2-40B4-BE49-F238E27FC236}">
                      <a16:creationId xmlns:a16="http://schemas.microsoft.com/office/drawing/2014/main" id="{8D33A40A-97C9-AB02-4CB7-FE07DAACC1D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43" name="Straight Connector 10042">
                  <a:extLst>
                    <a:ext uri="{FF2B5EF4-FFF2-40B4-BE49-F238E27FC236}">
                      <a16:creationId xmlns:a16="http://schemas.microsoft.com/office/drawing/2014/main" id="{2125742D-4CA9-5208-6128-7AA863022EA9}"/>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5" name="Group 9954">
                <a:extLst>
                  <a:ext uri="{FF2B5EF4-FFF2-40B4-BE49-F238E27FC236}">
                    <a16:creationId xmlns:a16="http://schemas.microsoft.com/office/drawing/2014/main" id="{CE00B685-71FE-76C9-B5C0-6C27814042BD}"/>
                  </a:ext>
                </a:extLst>
              </p:cNvPr>
              <p:cNvGrpSpPr/>
              <p:nvPr/>
            </p:nvGrpSpPr>
            <p:grpSpPr>
              <a:xfrm>
                <a:off x="8357648" y="2145240"/>
                <a:ext cx="66675" cy="53976"/>
                <a:chOff x="10047817" y="2199216"/>
                <a:chExt cx="66675" cy="53976"/>
              </a:xfrm>
            </p:grpSpPr>
            <p:cxnSp>
              <p:nvCxnSpPr>
                <p:cNvPr id="10040" name="Straight Connector 10039">
                  <a:extLst>
                    <a:ext uri="{FF2B5EF4-FFF2-40B4-BE49-F238E27FC236}">
                      <a16:creationId xmlns:a16="http://schemas.microsoft.com/office/drawing/2014/main" id="{D9FAD9D7-447D-2DFA-6926-00B86779FA5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41" name="Straight Connector 10040">
                  <a:extLst>
                    <a:ext uri="{FF2B5EF4-FFF2-40B4-BE49-F238E27FC236}">
                      <a16:creationId xmlns:a16="http://schemas.microsoft.com/office/drawing/2014/main" id="{DB343743-0EF0-1120-9457-C33E569F656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6" name="Group 9955">
                <a:extLst>
                  <a:ext uri="{FF2B5EF4-FFF2-40B4-BE49-F238E27FC236}">
                    <a16:creationId xmlns:a16="http://schemas.microsoft.com/office/drawing/2014/main" id="{1B756634-BAF5-4844-49DD-0E29D3B3F32B}"/>
                  </a:ext>
                </a:extLst>
              </p:cNvPr>
              <p:cNvGrpSpPr/>
              <p:nvPr/>
            </p:nvGrpSpPr>
            <p:grpSpPr>
              <a:xfrm>
                <a:off x="8349182" y="2145240"/>
                <a:ext cx="66675" cy="53976"/>
                <a:chOff x="10047817" y="2199216"/>
                <a:chExt cx="66675" cy="53976"/>
              </a:xfrm>
            </p:grpSpPr>
            <p:cxnSp>
              <p:nvCxnSpPr>
                <p:cNvPr id="10038" name="Straight Connector 10037">
                  <a:extLst>
                    <a:ext uri="{FF2B5EF4-FFF2-40B4-BE49-F238E27FC236}">
                      <a16:creationId xmlns:a16="http://schemas.microsoft.com/office/drawing/2014/main" id="{B9054C30-37DC-455D-9B01-43F9A648A3D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39" name="Straight Connector 10038">
                  <a:extLst>
                    <a:ext uri="{FF2B5EF4-FFF2-40B4-BE49-F238E27FC236}">
                      <a16:creationId xmlns:a16="http://schemas.microsoft.com/office/drawing/2014/main" id="{DC97EB7E-E533-CE7C-66AE-EB8280D9272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7" name="Group 9956">
                <a:extLst>
                  <a:ext uri="{FF2B5EF4-FFF2-40B4-BE49-F238E27FC236}">
                    <a16:creationId xmlns:a16="http://schemas.microsoft.com/office/drawing/2014/main" id="{DFC59859-B6EA-BE40-EBC3-0872D0424CD7}"/>
                  </a:ext>
                </a:extLst>
              </p:cNvPr>
              <p:cNvGrpSpPr/>
              <p:nvPr/>
            </p:nvGrpSpPr>
            <p:grpSpPr>
              <a:xfrm>
                <a:off x="8337540" y="2145240"/>
                <a:ext cx="66675" cy="53976"/>
                <a:chOff x="10047817" y="2199216"/>
                <a:chExt cx="66675" cy="53976"/>
              </a:xfrm>
            </p:grpSpPr>
            <p:cxnSp>
              <p:nvCxnSpPr>
                <p:cNvPr id="10036" name="Straight Connector 10035">
                  <a:extLst>
                    <a:ext uri="{FF2B5EF4-FFF2-40B4-BE49-F238E27FC236}">
                      <a16:creationId xmlns:a16="http://schemas.microsoft.com/office/drawing/2014/main" id="{B45308A4-A17D-601F-451A-81619551426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37" name="Straight Connector 10036">
                  <a:extLst>
                    <a:ext uri="{FF2B5EF4-FFF2-40B4-BE49-F238E27FC236}">
                      <a16:creationId xmlns:a16="http://schemas.microsoft.com/office/drawing/2014/main" id="{4F957E31-D459-4AC0-958C-EFE69870158B}"/>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8" name="Group 9957">
                <a:extLst>
                  <a:ext uri="{FF2B5EF4-FFF2-40B4-BE49-F238E27FC236}">
                    <a16:creationId xmlns:a16="http://schemas.microsoft.com/office/drawing/2014/main" id="{AF27CCB0-2C71-3657-186D-2B1CAAF3B80A}"/>
                  </a:ext>
                </a:extLst>
              </p:cNvPr>
              <p:cNvGrpSpPr/>
              <p:nvPr/>
            </p:nvGrpSpPr>
            <p:grpSpPr>
              <a:xfrm>
                <a:off x="8334365" y="2131482"/>
                <a:ext cx="66675" cy="53976"/>
                <a:chOff x="10047817" y="2199216"/>
                <a:chExt cx="66675" cy="53976"/>
              </a:xfrm>
            </p:grpSpPr>
            <p:cxnSp>
              <p:nvCxnSpPr>
                <p:cNvPr id="10034" name="Straight Connector 10033">
                  <a:extLst>
                    <a:ext uri="{FF2B5EF4-FFF2-40B4-BE49-F238E27FC236}">
                      <a16:creationId xmlns:a16="http://schemas.microsoft.com/office/drawing/2014/main" id="{80E27757-9A7C-22FA-151A-05CA8C92039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35" name="Straight Connector 10034">
                  <a:extLst>
                    <a:ext uri="{FF2B5EF4-FFF2-40B4-BE49-F238E27FC236}">
                      <a16:creationId xmlns:a16="http://schemas.microsoft.com/office/drawing/2014/main" id="{0EE960C1-3466-85D5-3DCA-5F7E958C24C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59" name="Group 9958">
                <a:extLst>
                  <a:ext uri="{FF2B5EF4-FFF2-40B4-BE49-F238E27FC236}">
                    <a16:creationId xmlns:a16="http://schemas.microsoft.com/office/drawing/2014/main" id="{D7FA50D7-ACF1-C266-AA90-F77B5200D586}"/>
                  </a:ext>
                </a:extLst>
              </p:cNvPr>
              <p:cNvGrpSpPr/>
              <p:nvPr/>
            </p:nvGrpSpPr>
            <p:grpSpPr>
              <a:xfrm>
                <a:off x="8325898" y="2131482"/>
                <a:ext cx="66675" cy="53976"/>
                <a:chOff x="10047817" y="2199216"/>
                <a:chExt cx="66675" cy="53976"/>
              </a:xfrm>
            </p:grpSpPr>
            <p:cxnSp>
              <p:nvCxnSpPr>
                <p:cNvPr id="10032" name="Straight Connector 10031">
                  <a:extLst>
                    <a:ext uri="{FF2B5EF4-FFF2-40B4-BE49-F238E27FC236}">
                      <a16:creationId xmlns:a16="http://schemas.microsoft.com/office/drawing/2014/main" id="{114229BB-E53A-C76E-FB6B-0AF0FBD8A1F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33" name="Straight Connector 10032">
                  <a:extLst>
                    <a:ext uri="{FF2B5EF4-FFF2-40B4-BE49-F238E27FC236}">
                      <a16:creationId xmlns:a16="http://schemas.microsoft.com/office/drawing/2014/main" id="{B8CA5AC7-C33D-8CC0-B87C-A6410CB4EE9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0" name="Group 9959">
                <a:extLst>
                  <a:ext uri="{FF2B5EF4-FFF2-40B4-BE49-F238E27FC236}">
                    <a16:creationId xmlns:a16="http://schemas.microsoft.com/office/drawing/2014/main" id="{64ACCD98-A3F5-C0EE-7BDF-4F52304494D5}"/>
                  </a:ext>
                </a:extLst>
              </p:cNvPr>
              <p:cNvGrpSpPr/>
              <p:nvPr/>
            </p:nvGrpSpPr>
            <p:grpSpPr>
              <a:xfrm>
                <a:off x="8314256" y="2131482"/>
                <a:ext cx="66675" cy="53976"/>
                <a:chOff x="10047817" y="2199216"/>
                <a:chExt cx="66675" cy="53976"/>
              </a:xfrm>
            </p:grpSpPr>
            <p:cxnSp>
              <p:nvCxnSpPr>
                <p:cNvPr id="10030" name="Straight Connector 10029">
                  <a:extLst>
                    <a:ext uri="{FF2B5EF4-FFF2-40B4-BE49-F238E27FC236}">
                      <a16:creationId xmlns:a16="http://schemas.microsoft.com/office/drawing/2014/main" id="{4C208A73-B6AE-6B58-7453-03AF329B820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31" name="Straight Connector 10030">
                  <a:extLst>
                    <a:ext uri="{FF2B5EF4-FFF2-40B4-BE49-F238E27FC236}">
                      <a16:creationId xmlns:a16="http://schemas.microsoft.com/office/drawing/2014/main" id="{CCE1266C-B5BD-BF53-3614-6E053F61BD6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1" name="Group 9960">
                <a:extLst>
                  <a:ext uri="{FF2B5EF4-FFF2-40B4-BE49-F238E27FC236}">
                    <a16:creationId xmlns:a16="http://schemas.microsoft.com/office/drawing/2014/main" id="{1E7EBA19-5FBF-8AEB-CD97-91E079AF4B6F}"/>
                  </a:ext>
                </a:extLst>
              </p:cNvPr>
              <p:cNvGrpSpPr/>
              <p:nvPr/>
            </p:nvGrpSpPr>
            <p:grpSpPr>
              <a:xfrm>
                <a:off x="8310023" y="2131482"/>
                <a:ext cx="66675" cy="53976"/>
                <a:chOff x="10047817" y="2199216"/>
                <a:chExt cx="66675" cy="53976"/>
              </a:xfrm>
            </p:grpSpPr>
            <p:cxnSp>
              <p:nvCxnSpPr>
                <p:cNvPr id="10028" name="Straight Connector 10027">
                  <a:extLst>
                    <a:ext uri="{FF2B5EF4-FFF2-40B4-BE49-F238E27FC236}">
                      <a16:creationId xmlns:a16="http://schemas.microsoft.com/office/drawing/2014/main" id="{25B7ECAC-9CD5-0D1C-4EA4-80EC47B3CF80}"/>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29" name="Straight Connector 10028">
                  <a:extLst>
                    <a:ext uri="{FF2B5EF4-FFF2-40B4-BE49-F238E27FC236}">
                      <a16:creationId xmlns:a16="http://schemas.microsoft.com/office/drawing/2014/main" id="{2BAABCC1-F85A-FD99-BE9A-CA54619C4AE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2" name="Group 9961">
                <a:extLst>
                  <a:ext uri="{FF2B5EF4-FFF2-40B4-BE49-F238E27FC236}">
                    <a16:creationId xmlns:a16="http://schemas.microsoft.com/office/drawing/2014/main" id="{51FBF4F8-8001-3C0E-3066-989B4A85CDCF}"/>
                  </a:ext>
                </a:extLst>
              </p:cNvPr>
              <p:cNvGrpSpPr/>
              <p:nvPr/>
            </p:nvGrpSpPr>
            <p:grpSpPr>
              <a:xfrm>
                <a:off x="8308965" y="2125132"/>
                <a:ext cx="66675" cy="53976"/>
                <a:chOff x="10047817" y="2199216"/>
                <a:chExt cx="66675" cy="53976"/>
              </a:xfrm>
            </p:grpSpPr>
            <p:cxnSp>
              <p:nvCxnSpPr>
                <p:cNvPr id="10026" name="Straight Connector 10025">
                  <a:extLst>
                    <a:ext uri="{FF2B5EF4-FFF2-40B4-BE49-F238E27FC236}">
                      <a16:creationId xmlns:a16="http://schemas.microsoft.com/office/drawing/2014/main" id="{067DCA88-2AB6-2DF7-481A-43ACE3AF98C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27" name="Straight Connector 10026">
                  <a:extLst>
                    <a:ext uri="{FF2B5EF4-FFF2-40B4-BE49-F238E27FC236}">
                      <a16:creationId xmlns:a16="http://schemas.microsoft.com/office/drawing/2014/main" id="{375302A6-B688-03D1-E8E3-6C369A9F271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3" name="Group 9962">
                <a:extLst>
                  <a:ext uri="{FF2B5EF4-FFF2-40B4-BE49-F238E27FC236}">
                    <a16:creationId xmlns:a16="http://schemas.microsoft.com/office/drawing/2014/main" id="{329645E9-0178-4059-3753-9AA0D63974BF}"/>
                  </a:ext>
                </a:extLst>
              </p:cNvPr>
              <p:cNvGrpSpPr/>
              <p:nvPr/>
            </p:nvGrpSpPr>
            <p:grpSpPr>
              <a:xfrm>
                <a:off x="8284623" y="2112432"/>
                <a:ext cx="66675" cy="53976"/>
                <a:chOff x="10047817" y="2199216"/>
                <a:chExt cx="66675" cy="53976"/>
              </a:xfrm>
            </p:grpSpPr>
            <p:cxnSp>
              <p:nvCxnSpPr>
                <p:cNvPr id="10024" name="Straight Connector 10023">
                  <a:extLst>
                    <a:ext uri="{FF2B5EF4-FFF2-40B4-BE49-F238E27FC236}">
                      <a16:creationId xmlns:a16="http://schemas.microsoft.com/office/drawing/2014/main" id="{73FB5E12-678D-4307-2099-4285266C261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25" name="Straight Connector 10024">
                  <a:extLst>
                    <a:ext uri="{FF2B5EF4-FFF2-40B4-BE49-F238E27FC236}">
                      <a16:creationId xmlns:a16="http://schemas.microsoft.com/office/drawing/2014/main" id="{D38F722D-B2F4-FA02-DE4D-84132BBED1F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4" name="Group 9963">
                <a:extLst>
                  <a:ext uri="{FF2B5EF4-FFF2-40B4-BE49-F238E27FC236}">
                    <a16:creationId xmlns:a16="http://schemas.microsoft.com/office/drawing/2014/main" id="{4524BB29-F930-D836-D3D5-859026F7CAD5}"/>
                  </a:ext>
                </a:extLst>
              </p:cNvPr>
              <p:cNvGrpSpPr/>
              <p:nvPr/>
            </p:nvGrpSpPr>
            <p:grpSpPr>
              <a:xfrm>
                <a:off x="8264515" y="2110315"/>
                <a:ext cx="66675" cy="53976"/>
                <a:chOff x="10047817" y="2199216"/>
                <a:chExt cx="66675" cy="53976"/>
              </a:xfrm>
            </p:grpSpPr>
            <p:cxnSp>
              <p:nvCxnSpPr>
                <p:cNvPr id="10022" name="Straight Connector 10021">
                  <a:extLst>
                    <a:ext uri="{FF2B5EF4-FFF2-40B4-BE49-F238E27FC236}">
                      <a16:creationId xmlns:a16="http://schemas.microsoft.com/office/drawing/2014/main" id="{0F1E68C6-634B-C5DD-2C4F-72944021811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23" name="Straight Connector 10022">
                  <a:extLst>
                    <a:ext uri="{FF2B5EF4-FFF2-40B4-BE49-F238E27FC236}">
                      <a16:creationId xmlns:a16="http://schemas.microsoft.com/office/drawing/2014/main" id="{9370607F-3CAE-1043-8F84-79081B30743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5" name="Group 9964">
                <a:extLst>
                  <a:ext uri="{FF2B5EF4-FFF2-40B4-BE49-F238E27FC236}">
                    <a16:creationId xmlns:a16="http://schemas.microsoft.com/office/drawing/2014/main" id="{D2408D88-221A-099F-D915-9144F198C4E0}"/>
                  </a:ext>
                </a:extLst>
              </p:cNvPr>
              <p:cNvGrpSpPr/>
              <p:nvPr/>
            </p:nvGrpSpPr>
            <p:grpSpPr>
              <a:xfrm>
                <a:off x="8258165" y="2110315"/>
                <a:ext cx="66675" cy="53976"/>
                <a:chOff x="10047817" y="2199216"/>
                <a:chExt cx="66675" cy="53976"/>
              </a:xfrm>
            </p:grpSpPr>
            <p:cxnSp>
              <p:nvCxnSpPr>
                <p:cNvPr id="10020" name="Straight Connector 10019">
                  <a:extLst>
                    <a:ext uri="{FF2B5EF4-FFF2-40B4-BE49-F238E27FC236}">
                      <a16:creationId xmlns:a16="http://schemas.microsoft.com/office/drawing/2014/main" id="{F3B92C8D-239E-4871-6166-E3057D264F9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21" name="Straight Connector 10020">
                  <a:extLst>
                    <a:ext uri="{FF2B5EF4-FFF2-40B4-BE49-F238E27FC236}">
                      <a16:creationId xmlns:a16="http://schemas.microsoft.com/office/drawing/2014/main" id="{2939BEF1-350A-C732-4F47-A930F9D5B3B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6" name="Group 9965">
                <a:extLst>
                  <a:ext uri="{FF2B5EF4-FFF2-40B4-BE49-F238E27FC236}">
                    <a16:creationId xmlns:a16="http://schemas.microsoft.com/office/drawing/2014/main" id="{C729EE67-4A72-AAF1-AFA3-646EA0F8D673}"/>
                  </a:ext>
                </a:extLst>
              </p:cNvPr>
              <p:cNvGrpSpPr/>
              <p:nvPr/>
            </p:nvGrpSpPr>
            <p:grpSpPr>
              <a:xfrm>
                <a:off x="8232765" y="2105023"/>
                <a:ext cx="66675" cy="53976"/>
                <a:chOff x="10047817" y="2199216"/>
                <a:chExt cx="66675" cy="53976"/>
              </a:xfrm>
            </p:grpSpPr>
            <p:cxnSp>
              <p:nvCxnSpPr>
                <p:cNvPr id="10018" name="Straight Connector 10017">
                  <a:extLst>
                    <a:ext uri="{FF2B5EF4-FFF2-40B4-BE49-F238E27FC236}">
                      <a16:creationId xmlns:a16="http://schemas.microsoft.com/office/drawing/2014/main" id="{7E89AE0F-F945-579A-8193-6DE79D14CCD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19" name="Straight Connector 10018">
                  <a:extLst>
                    <a:ext uri="{FF2B5EF4-FFF2-40B4-BE49-F238E27FC236}">
                      <a16:creationId xmlns:a16="http://schemas.microsoft.com/office/drawing/2014/main" id="{928F002D-9FBD-F378-B6CB-49551744253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7" name="Group 9966">
                <a:extLst>
                  <a:ext uri="{FF2B5EF4-FFF2-40B4-BE49-F238E27FC236}">
                    <a16:creationId xmlns:a16="http://schemas.microsoft.com/office/drawing/2014/main" id="{7DF8EAAF-B491-7519-78F9-09EE9A33C1A4}"/>
                  </a:ext>
                </a:extLst>
              </p:cNvPr>
              <p:cNvGrpSpPr/>
              <p:nvPr/>
            </p:nvGrpSpPr>
            <p:grpSpPr>
              <a:xfrm>
                <a:off x="8208423" y="2105023"/>
                <a:ext cx="66675" cy="53976"/>
                <a:chOff x="10047817" y="2199216"/>
                <a:chExt cx="66675" cy="53976"/>
              </a:xfrm>
            </p:grpSpPr>
            <p:cxnSp>
              <p:nvCxnSpPr>
                <p:cNvPr id="10016" name="Straight Connector 10015">
                  <a:extLst>
                    <a:ext uri="{FF2B5EF4-FFF2-40B4-BE49-F238E27FC236}">
                      <a16:creationId xmlns:a16="http://schemas.microsoft.com/office/drawing/2014/main" id="{7355E544-378C-C6FA-9DA8-5E3CE89BFA7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17" name="Straight Connector 10016">
                  <a:extLst>
                    <a:ext uri="{FF2B5EF4-FFF2-40B4-BE49-F238E27FC236}">
                      <a16:creationId xmlns:a16="http://schemas.microsoft.com/office/drawing/2014/main" id="{5DD10A02-53D8-6325-7A20-D5BF27A14548}"/>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8" name="Group 9967">
                <a:extLst>
                  <a:ext uri="{FF2B5EF4-FFF2-40B4-BE49-F238E27FC236}">
                    <a16:creationId xmlns:a16="http://schemas.microsoft.com/office/drawing/2014/main" id="{64CE3A9D-5183-8F8D-FC62-79D5BB1208B0}"/>
                  </a:ext>
                </a:extLst>
              </p:cNvPr>
              <p:cNvGrpSpPr/>
              <p:nvPr/>
            </p:nvGrpSpPr>
            <p:grpSpPr>
              <a:xfrm>
                <a:off x="8193606" y="2088090"/>
                <a:ext cx="66675" cy="53976"/>
                <a:chOff x="10047817" y="2199216"/>
                <a:chExt cx="66675" cy="53976"/>
              </a:xfrm>
            </p:grpSpPr>
            <p:cxnSp>
              <p:nvCxnSpPr>
                <p:cNvPr id="10014" name="Straight Connector 10013">
                  <a:extLst>
                    <a:ext uri="{FF2B5EF4-FFF2-40B4-BE49-F238E27FC236}">
                      <a16:creationId xmlns:a16="http://schemas.microsoft.com/office/drawing/2014/main" id="{D6C58C6E-9952-8A05-DD56-79C25066373F}"/>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15" name="Straight Connector 10014">
                  <a:extLst>
                    <a:ext uri="{FF2B5EF4-FFF2-40B4-BE49-F238E27FC236}">
                      <a16:creationId xmlns:a16="http://schemas.microsoft.com/office/drawing/2014/main" id="{1BC680C8-E27D-02FA-6B3D-DD597736EEC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69" name="Group 9968">
                <a:extLst>
                  <a:ext uri="{FF2B5EF4-FFF2-40B4-BE49-F238E27FC236}">
                    <a16:creationId xmlns:a16="http://schemas.microsoft.com/office/drawing/2014/main" id="{5EB5DE59-ABD2-71ED-E39E-733F6198C6F0}"/>
                  </a:ext>
                </a:extLst>
              </p:cNvPr>
              <p:cNvGrpSpPr/>
              <p:nvPr/>
            </p:nvGrpSpPr>
            <p:grpSpPr>
              <a:xfrm>
                <a:off x="7974531" y="2041523"/>
                <a:ext cx="66675" cy="53976"/>
                <a:chOff x="10047817" y="2199216"/>
                <a:chExt cx="66675" cy="53976"/>
              </a:xfrm>
            </p:grpSpPr>
            <p:cxnSp>
              <p:nvCxnSpPr>
                <p:cNvPr id="10012" name="Straight Connector 10011">
                  <a:extLst>
                    <a:ext uri="{FF2B5EF4-FFF2-40B4-BE49-F238E27FC236}">
                      <a16:creationId xmlns:a16="http://schemas.microsoft.com/office/drawing/2014/main" id="{836F935A-B2A9-6A75-3B4A-B5FC15DA57B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13" name="Straight Connector 10012">
                  <a:extLst>
                    <a:ext uri="{FF2B5EF4-FFF2-40B4-BE49-F238E27FC236}">
                      <a16:creationId xmlns:a16="http://schemas.microsoft.com/office/drawing/2014/main" id="{DFE33186-F16D-FC84-F01A-98B2919E1B4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0" name="Group 9969">
                <a:extLst>
                  <a:ext uri="{FF2B5EF4-FFF2-40B4-BE49-F238E27FC236}">
                    <a16:creationId xmlns:a16="http://schemas.microsoft.com/office/drawing/2014/main" id="{047831D5-4FFE-1399-2B4B-BDAC2EAA5324}"/>
                  </a:ext>
                </a:extLst>
              </p:cNvPr>
              <p:cNvGrpSpPr/>
              <p:nvPr/>
            </p:nvGrpSpPr>
            <p:grpSpPr>
              <a:xfrm>
                <a:off x="7956540" y="2041523"/>
                <a:ext cx="66675" cy="53976"/>
                <a:chOff x="10047817" y="2199216"/>
                <a:chExt cx="66675" cy="53976"/>
              </a:xfrm>
            </p:grpSpPr>
            <p:cxnSp>
              <p:nvCxnSpPr>
                <p:cNvPr id="10010" name="Straight Connector 10009">
                  <a:extLst>
                    <a:ext uri="{FF2B5EF4-FFF2-40B4-BE49-F238E27FC236}">
                      <a16:creationId xmlns:a16="http://schemas.microsoft.com/office/drawing/2014/main" id="{91141DBE-5708-5A5C-593C-B6393F11A13E}"/>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11" name="Straight Connector 10010">
                  <a:extLst>
                    <a:ext uri="{FF2B5EF4-FFF2-40B4-BE49-F238E27FC236}">
                      <a16:creationId xmlns:a16="http://schemas.microsoft.com/office/drawing/2014/main" id="{E2E2C4CC-A0CD-A14A-50B9-A68136EE646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1" name="Group 9970">
                <a:extLst>
                  <a:ext uri="{FF2B5EF4-FFF2-40B4-BE49-F238E27FC236}">
                    <a16:creationId xmlns:a16="http://schemas.microsoft.com/office/drawing/2014/main" id="{163E662C-4FB1-A328-883A-B5EC604A325F}"/>
                  </a:ext>
                </a:extLst>
              </p:cNvPr>
              <p:cNvGrpSpPr/>
              <p:nvPr/>
            </p:nvGrpSpPr>
            <p:grpSpPr>
              <a:xfrm>
                <a:off x="7904681" y="2023531"/>
                <a:ext cx="66675" cy="53976"/>
                <a:chOff x="10047817" y="2199216"/>
                <a:chExt cx="66675" cy="53976"/>
              </a:xfrm>
            </p:grpSpPr>
            <p:cxnSp>
              <p:nvCxnSpPr>
                <p:cNvPr id="10008" name="Straight Connector 10007">
                  <a:extLst>
                    <a:ext uri="{FF2B5EF4-FFF2-40B4-BE49-F238E27FC236}">
                      <a16:creationId xmlns:a16="http://schemas.microsoft.com/office/drawing/2014/main" id="{85F0AE0B-D181-4912-7234-E50B09E8C689}"/>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09" name="Straight Connector 10008">
                  <a:extLst>
                    <a:ext uri="{FF2B5EF4-FFF2-40B4-BE49-F238E27FC236}">
                      <a16:creationId xmlns:a16="http://schemas.microsoft.com/office/drawing/2014/main" id="{0A7E8B46-3A5D-79AF-D2EE-BA46E70A44E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2" name="Group 9971">
                <a:extLst>
                  <a:ext uri="{FF2B5EF4-FFF2-40B4-BE49-F238E27FC236}">
                    <a16:creationId xmlns:a16="http://schemas.microsoft.com/office/drawing/2014/main" id="{72D3BDB9-F53B-7320-3C68-4B35B6BFF771}"/>
                  </a:ext>
                </a:extLst>
              </p:cNvPr>
              <p:cNvGrpSpPr/>
              <p:nvPr/>
            </p:nvGrpSpPr>
            <p:grpSpPr>
              <a:xfrm>
                <a:off x="7882456" y="2009773"/>
                <a:ext cx="66675" cy="53976"/>
                <a:chOff x="10047817" y="2199216"/>
                <a:chExt cx="66675" cy="53976"/>
              </a:xfrm>
            </p:grpSpPr>
            <p:cxnSp>
              <p:nvCxnSpPr>
                <p:cNvPr id="10006" name="Straight Connector 10005">
                  <a:extLst>
                    <a:ext uri="{FF2B5EF4-FFF2-40B4-BE49-F238E27FC236}">
                      <a16:creationId xmlns:a16="http://schemas.microsoft.com/office/drawing/2014/main" id="{5A78D1BC-65B1-EF2B-A395-02D8226A1FB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07" name="Straight Connector 10006">
                  <a:extLst>
                    <a:ext uri="{FF2B5EF4-FFF2-40B4-BE49-F238E27FC236}">
                      <a16:creationId xmlns:a16="http://schemas.microsoft.com/office/drawing/2014/main" id="{A89E6354-0700-A2DF-FFDC-31AB9709CF9C}"/>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3" name="Group 9972">
                <a:extLst>
                  <a:ext uri="{FF2B5EF4-FFF2-40B4-BE49-F238E27FC236}">
                    <a16:creationId xmlns:a16="http://schemas.microsoft.com/office/drawing/2014/main" id="{E1AD7992-BD83-7565-11FC-F66EB179AF7F}"/>
                  </a:ext>
                </a:extLst>
              </p:cNvPr>
              <p:cNvGrpSpPr/>
              <p:nvPr/>
            </p:nvGrpSpPr>
            <p:grpSpPr>
              <a:xfrm>
                <a:off x="7845414" y="2000248"/>
                <a:ext cx="66675" cy="53976"/>
                <a:chOff x="10047817" y="2199216"/>
                <a:chExt cx="66675" cy="53976"/>
              </a:xfrm>
            </p:grpSpPr>
            <p:cxnSp>
              <p:nvCxnSpPr>
                <p:cNvPr id="10004" name="Straight Connector 10003">
                  <a:extLst>
                    <a:ext uri="{FF2B5EF4-FFF2-40B4-BE49-F238E27FC236}">
                      <a16:creationId xmlns:a16="http://schemas.microsoft.com/office/drawing/2014/main" id="{23B6770F-0C03-341B-3384-F41DB474EF4C}"/>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05" name="Straight Connector 10004">
                  <a:extLst>
                    <a:ext uri="{FF2B5EF4-FFF2-40B4-BE49-F238E27FC236}">
                      <a16:creationId xmlns:a16="http://schemas.microsoft.com/office/drawing/2014/main" id="{9C59BA6E-8AD9-E2DD-E084-1E264F3279B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4" name="Group 9973">
                <a:extLst>
                  <a:ext uri="{FF2B5EF4-FFF2-40B4-BE49-F238E27FC236}">
                    <a16:creationId xmlns:a16="http://schemas.microsoft.com/office/drawing/2014/main" id="{DA47AD72-7B2E-E5DE-BB5A-57780C6D80CA}"/>
                  </a:ext>
                </a:extLst>
              </p:cNvPr>
              <p:cNvGrpSpPr/>
              <p:nvPr/>
            </p:nvGrpSpPr>
            <p:grpSpPr>
              <a:xfrm>
                <a:off x="7827422" y="2000248"/>
                <a:ext cx="66675" cy="53976"/>
                <a:chOff x="10047817" y="2199216"/>
                <a:chExt cx="66675" cy="53976"/>
              </a:xfrm>
            </p:grpSpPr>
            <p:cxnSp>
              <p:nvCxnSpPr>
                <p:cNvPr id="10002" name="Straight Connector 10001">
                  <a:extLst>
                    <a:ext uri="{FF2B5EF4-FFF2-40B4-BE49-F238E27FC236}">
                      <a16:creationId xmlns:a16="http://schemas.microsoft.com/office/drawing/2014/main" id="{40346CEE-77B1-29B4-2E65-54C51EAEE081}"/>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03" name="Straight Connector 10002">
                  <a:extLst>
                    <a:ext uri="{FF2B5EF4-FFF2-40B4-BE49-F238E27FC236}">
                      <a16:creationId xmlns:a16="http://schemas.microsoft.com/office/drawing/2014/main" id="{9CF25929-C26D-619F-7583-F7D8B3D5827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5" name="Group 9974">
                <a:extLst>
                  <a:ext uri="{FF2B5EF4-FFF2-40B4-BE49-F238E27FC236}">
                    <a16:creationId xmlns:a16="http://schemas.microsoft.com/office/drawing/2014/main" id="{148AB054-A465-BDAB-8E09-1152A183AFD0}"/>
                  </a:ext>
                </a:extLst>
              </p:cNvPr>
              <p:cNvGrpSpPr/>
              <p:nvPr/>
            </p:nvGrpSpPr>
            <p:grpSpPr>
              <a:xfrm>
                <a:off x="7544847" y="1930398"/>
                <a:ext cx="66675" cy="53976"/>
                <a:chOff x="10047817" y="2199216"/>
                <a:chExt cx="66675" cy="53976"/>
              </a:xfrm>
            </p:grpSpPr>
            <p:cxnSp>
              <p:nvCxnSpPr>
                <p:cNvPr id="10000" name="Straight Connector 9999">
                  <a:extLst>
                    <a:ext uri="{FF2B5EF4-FFF2-40B4-BE49-F238E27FC236}">
                      <a16:creationId xmlns:a16="http://schemas.microsoft.com/office/drawing/2014/main" id="{77586589-9116-C8AA-4714-EBD1A695971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10001" name="Straight Connector 10000">
                  <a:extLst>
                    <a:ext uri="{FF2B5EF4-FFF2-40B4-BE49-F238E27FC236}">
                      <a16:creationId xmlns:a16="http://schemas.microsoft.com/office/drawing/2014/main" id="{552B75C7-A1B5-1C6E-5D3A-E0F8FC0088C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6" name="Group 9975">
                <a:extLst>
                  <a:ext uri="{FF2B5EF4-FFF2-40B4-BE49-F238E27FC236}">
                    <a16:creationId xmlns:a16="http://schemas.microsoft.com/office/drawing/2014/main" id="{3AADB4E6-4274-F8AF-D5D6-39E947CD2B30}"/>
                  </a:ext>
                </a:extLst>
              </p:cNvPr>
              <p:cNvGrpSpPr/>
              <p:nvPr/>
            </p:nvGrpSpPr>
            <p:grpSpPr>
              <a:xfrm>
                <a:off x="7525796" y="1930398"/>
                <a:ext cx="66675" cy="53976"/>
                <a:chOff x="10047817" y="2199216"/>
                <a:chExt cx="66675" cy="53976"/>
              </a:xfrm>
            </p:grpSpPr>
            <p:cxnSp>
              <p:nvCxnSpPr>
                <p:cNvPr id="9998" name="Straight Connector 9997">
                  <a:extLst>
                    <a:ext uri="{FF2B5EF4-FFF2-40B4-BE49-F238E27FC236}">
                      <a16:creationId xmlns:a16="http://schemas.microsoft.com/office/drawing/2014/main" id="{195F47C6-4749-7596-60BB-C14D86A5438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99" name="Straight Connector 9998">
                  <a:extLst>
                    <a:ext uri="{FF2B5EF4-FFF2-40B4-BE49-F238E27FC236}">
                      <a16:creationId xmlns:a16="http://schemas.microsoft.com/office/drawing/2014/main" id="{6E77550A-5E5F-0D3C-EA62-EE881493B3F3}"/>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7" name="Group 9976">
                <a:extLst>
                  <a:ext uri="{FF2B5EF4-FFF2-40B4-BE49-F238E27FC236}">
                    <a16:creationId xmlns:a16="http://schemas.microsoft.com/office/drawing/2014/main" id="{734ABD5E-6BF8-76DC-34E3-FA6A213CAECA}"/>
                  </a:ext>
                </a:extLst>
              </p:cNvPr>
              <p:cNvGrpSpPr/>
              <p:nvPr/>
            </p:nvGrpSpPr>
            <p:grpSpPr>
              <a:xfrm>
                <a:off x="7478171" y="1913465"/>
                <a:ext cx="66675" cy="53976"/>
                <a:chOff x="10047817" y="2199216"/>
                <a:chExt cx="66675" cy="53976"/>
              </a:xfrm>
            </p:grpSpPr>
            <p:cxnSp>
              <p:nvCxnSpPr>
                <p:cNvPr id="9996" name="Straight Connector 9995">
                  <a:extLst>
                    <a:ext uri="{FF2B5EF4-FFF2-40B4-BE49-F238E27FC236}">
                      <a16:creationId xmlns:a16="http://schemas.microsoft.com/office/drawing/2014/main" id="{735219A8-D334-1700-DA7C-06F42E940476}"/>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97" name="Straight Connector 9996">
                  <a:extLst>
                    <a:ext uri="{FF2B5EF4-FFF2-40B4-BE49-F238E27FC236}">
                      <a16:creationId xmlns:a16="http://schemas.microsoft.com/office/drawing/2014/main" id="{821C664D-F6E8-9EBF-2805-161265724F1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8" name="Group 9977">
                <a:extLst>
                  <a:ext uri="{FF2B5EF4-FFF2-40B4-BE49-F238E27FC236}">
                    <a16:creationId xmlns:a16="http://schemas.microsoft.com/office/drawing/2014/main" id="{17EA5162-F79F-B931-072D-047EC6992378}"/>
                  </a:ext>
                </a:extLst>
              </p:cNvPr>
              <p:cNvGrpSpPr/>
              <p:nvPr/>
            </p:nvGrpSpPr>
            <p:grpSpPr>
              <a:xfrm>
                <a:off x="7473937" y="1913465"/>
                <a:ext cx="66675" cy="53976"/>
                <a:chOff x="10047817" y="2199216"/>
                <a:chExt cx="66675" cy="53976"/>
              </a:xfrm>
            </p:grpSpPr>
            <p:cxnSp>
              <p:nvCxnSpPr>
                <p:cNvPr id="9994" name="Straight Connector 9993">
                  <a:extLst>
                    <a:ext uri="{FF2B5EF4-FFF2-40B4-BE49-F238E27FC236}">
                      <a16:creationId xmlns:a16="http://schemas.microsoft.com/office/drawing/2014/main" id="{F9FBAF3F-60F0-AC23-7B46-CD6F45B0F75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95" name="Straight Connector 9994">
                  <a:extLst>
                    <a:ext uri="{FF2B5EF4-FFF2-40B4-BE49-F238E27FC236}">
                      <a16:creationId xmlns:a16="http://schemas.microsoft.com/office/drawing/2014/main" id="{F40E5F96-2F3D-F576-C279-7B299FA855A5}"/>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79" name="Group 9978">
                <a:extLst>
                  <a:ext uri="{FF2B5EF4-FFF2-40B4-BE49-F238E27FC236}">
                    <a16:creationId xmlns:a16="http://schemas.microsoft.com/office/drawing/2014/main" id="{9D355C99-AB14-13A1-8895-D3054E4062D9}"/>
                  </a:ext>
                </a:extLst>
              </p:cNvPr>
              <p:cNvGrpSpPr/>
              <p:nvPr/>
            </p:nvGrpSpPr>
            <p:grpSpPr>
              <a:xfrm>
                <a:off x="7369162" y="1893356"/>
                <a:ext cx="66675" cy="53976"/>
                <a:chOff x="10047817" y="2199216"/>
                <a:chExt cx="66675" cy="53976"/>
              </a:xfrm>
            </p:grpSpPr>
            <p:cxnSp>
              <p:nvCxnSpPr>
                <p:cNvPr id="9992" name="Straight Connector 9991">
                  <a:extLst>
                    <a:ext uri="{FF2B5EF4-FFF2-40B4-BE49-F238E27FC236}">
                      <a16:creationId xmlns:a16="http://schemas.microsoft.com/office/drawing/2014/main" id="{A7FC472D-AF46-4436-861F-E0451D64E128}"/>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93" name="Straight Connector 9992">
                  <a:extLst>
                    <a:ext uri="{FF2B5EF4-FFF2-40B4-BE49-F238E27FC236}">
                      <a16:creationId xmlns:a16="http://schemas.microsoft.com/office/drawing/2014/main" id="{CB944BA2-10D0-E867-856F-223067DD718F}"/>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80" name="Group 9979">
                <a:extLst>
                  <a:ext uri="{FF2B5EF4-FFF2-40B4-BE49-F238E27FC236}">
                    <a16:creationId xmlns:a16="http://schemas.microsoft.com/office/drawing/2014/main" id="{5FED4F24-FDC3-812F-9E4E-A8E967F734B0}"/>
                  </a:ext>
                </a:extLst>
              </p:cNvPr>
              <p:cNvGrpSpPr/>
              <p:nvPr/>
            </p:nvGrpSpPr>
            <p:grpSpPr>
              <a:xfrm>
                <a:off x="7187129" y="1872190"/>
                <a:ext cx="66675" cy="53976"/>
                <a:chOff x="10047817" y="2199216"/>
                <a:chExt cx="66675" cy="53976"/>
              </a:xfrm>
            </p:grpSpPr>
            <p:cxnSp>
              <p:nvCxnSpPr>
                <p:cNvPr id="9990" name="Straight Connector 9989">
                  <a:extLst>
                    <a:ext uri="{FF2B5EF4-FFF2-40B4-BE49-F238E27FC236}">
                      <a16:creationId xmlns:a16="http://schemas.microsoft.com/office/drawing/2014/main" id="{E5B4AADC-777B-95BD-65BA-336BDCD7D7E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91" name="Straight Connector 9990">
                  <a:extLst>
                    <a:ext uri="{FF2B5EF4-FFF2-40B4-BE49-F238E27FC236}">
                      <a16:creationId xmlns:a16="http://schemas.microsoft.com/office/drawing/2014/main" id="{9CA54D54-657F-323F-963A-FB9379B601FE}"/>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81" name="Group 9980">
                <a:extLst>
                  <a:ext uri="{FF2B5EF4-FFF2-40B4-BE49-F238E27FC236}">
                    <a16:creationId xmlns:a16="http://schemas.microsoft.com/office/drawing/2014/main" id="{7672EF7B-544A-18A2-6536-F9266B0E2ECE}"/>
                  </a:ext>
                </a:extLst>
              </p:cNvPr>
              <p:cNvGrpSpPr/>
              <p:nvPr/>
            </p:nvGrpSpPr>
            <p:grpSpPr>
              <a:xfrm>
                <a:off x="7153262" y="1854198"/>
                <a:ext cx="66675" cy="53976"/>
                <a:chOff x="10047817" y="2199216"/>
                <a:chExt cx="66675" cy="53976"/>
              </a:xfrm>
            </p:grpSpPr>
            <p:cxnSp>
              <p:nvCxnSpPr>
                <p:cNvPr id="9988" name="Straight Connector 9987">
                  <a:extLst>
                    <a:ext uri="{FF2B5EF4-FFF2-40B4-BE49-F238E27FC236}">
                      <a16:creationId xmlns:a16="http://schemas.microsoft.com/office/drawing/2014/main" id="{3D56AD60-91D1-09C7-E9D5-97AB6F9DB647}"/>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89" name="Straight Connector 9988">
                  <a:extLst>
                    <a:ext uri="{FF2B5EF4-FFF2-40B4-BE49-F238E27FC236}">
                      <a16:creationId xmlns:a16="http://schemas.microsoft.com/office/drawing/2014/main" id="{9A298F3A-939A-910B-16A1-A51F33661E3A}"/>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82" name="Group 9981">
                <a:extLst>
                  <a:ext uri="{FF2B5EF4-FFF2-40B4-BE49-F238E27FC236}">
                    <a16:creationId xmlns:a16="http://schemas.microsoft.com/office/drawing/2014/main" id="{D34A2EB7-9489-8CAB-FAA8-79096A5CA3BB}"/>
                  </a:ext>
                </a:extLst>
              </p:cNvPr>
              <p:cNvGrpSpPr/>
              <p:nvPr/>
            </p:nvGrpSpPr>
            <p:grpSpPr>
              <a:xfrm>
                <a:off x="7117278" y="1846790"/>
                <a:ext cx="66675" cy="53976"/>
                <a:chOff x="10047817" y="2199216"/>
                <a:chExt cx="66675" cy="53976"/>
              </a:xfrm>
            </p:grpSpPr>
            <p:cxnSp>
              <p:nvCxnSpPr>
                <p:cNvPr id="9986" name="Straight Connector 9985">
                  <a:extLst>
                    <a:ext uri="{FF2B5EF4-FFF2-40B4-BE49-F238E27FC236}">
                      <a16:creationId xmlns:a16="http://schemas.microsoft.com/office/drawing/2014/main" id="{D385ABA2-7052-747D-417E-C8AA7238B1F4}"/>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87" name="Straight Connector 9986">
                  <a:extLst>
                    <a:ext uri="{FF2B5EF4-FFF2-40B4-BE49-F238E27FC236}">
                      <a16:creationId xmlns:a16="http://schemas.microsoft.com/office/drawing/2014/main" id="{C230122E-1323-8A15-86CF-E0CB82EE1FC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983" name="Group 9982">
                <a:extLst>
                  <a:ext uri="{FF2B5EF4-FFF2-40B4-BE49-F238E27FC236}">
                    <a16:creationId xmlns:a16="http://schemas.microsoft.com/office/drawing/2014/main" id="{CEF9D835-1EC8-570B-A10F-52D25A2C1673}"/>
                  </a:ext>
                </a:extLst>
              </p:cNvPr>
              <p:cNvGrpSpPr/>
              <p:nvPr/>
            </p:nvGrpSpPr>
            <p:grpSpPr>
              <a:xfrm>
                <a:off x="7101403" y="1846790"/>
                <a:ext cx="66675" cy="53976"/>
                <a:chOff x="10047817" y="2199216"/>
                <a:chExt cx="66675" cy="53976"/>
              </a:xfrm>
            </p:grpSpPr>
            <p:cxnSp>
              <p:nvCxnSpPr>
                <p:cNvPr id="9984" name="Straight Connector 9983">
                  <a:extLst>
                    <a:ext uri="{FF2B5EF4-FFF2-40B4-BE49-F238E27FC236}">
                      <a16:creationId xmlns:a16="http://schemas.microsoft.com/office/drawing/2014/main" id="{6541F066-6DDF-081F-3EE5-0CE653ED4223}"/>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985" name="Straight Connector 9984">
                  <a:extLst>
                    <a:ext uri="{FF2B5EF4-FFF2-40B4-BE49-F238E27FC236}">
                      <a16:creationId xmlns:a16="http://schemas.microsoft.com/office/drawing/2014/main" id="{67E068A4-A9A8-2863-0426-1EFD5C389769}"/>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grpSp>
          <p:nvGrpSpPr>
            <p:cNvPr id="9802" name="Group 9801">
              <a:extLst>
                <a:ext uri="{FF2B5EF4-FFF2-40B4-BE49-F238E27FC236}">
                  <a16:creationId xmlns:a16="http://schemas.microsoft.com/office/drawing/2014/main" id="{FDA1AC7F-8A30-FA07-1287-CAEA2C3FEB1E}"/>
                </a:ext>
              </a:extLst>
            </p:cNvPr>
            <p:cNvGrpSpPr/>
            <p:nvPr/>
          </p:nvGrpSpPr>
          <p:grpSpPr>
            <a:xfrm>
              <a:off x="7088703" y="1829856"/>
              <a:ext cx="66675" cy="53976"/>
              <a:chOff x="10047817" y="2199216"/>
              <a:chExt cx="66675" cy="53976"/>
            </a:xfrm>
          </p:grpSpPr>
          <p:cxnSp>
            <p:nvCxnSpPr>
              <p:cNvPr id="9818" name="Straight Connector 9817">
                <a:extLst>
                  <a:ext uri="{FF2B5EF4-FFF2-40B4-BE49-F238E27FC236}">
                    <a16:creationId xmlns:a16="http://schemas.microsoft.com/office/drawing/2014/main" id="{4DE11224-B775-B761-86CA-697EF740A0BD}"/>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819" name="Straight Connector 9818">
                <a:extLst>
                  <a:ext uri="{FF2B5EF4-FFF2-40B4-BE49-F238E27FC236}">
                    <a16:creationId xmlns:a16="http://schemas.microsoft.com/office/drawing/2014/main" id="{924A6206-AE76-4153-80F0-518703389016}"/>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03" name="Group 9802">
              <a:extLst>
                <a:ext uri="{FF2B5EF4-FFF2-40B4-BE49-F238E27FC236}">
                  <a16:creationId xmlns:a16="http://schemas.microsoft.com/office/drawing/2014/main" id="{FB3162A4-0FA7-58BD-766D-EF1072024269}"/>
                </a:ext>
              </a:extLst>
            </p:cNvPr>
            <p:cNvGrpSpPr/>
            <p:nvPr/>
          </p:nvGrpSpPr>
          <p:grpSpPr>
            <a:xfrm>
              <a:off x="6596578" y="1776940"/>
              <a:ext cx="66675" cy="53976"/>
              <a:chOff x="10047817" y="2199216"/>
              <a:chExt cx="66675" cy="53976"/>
            </a:xfrm>
          </p:grpSpPr>
          <p:cxnSp>
            <p:nvCxnSpPr>
              <p:cNvPr id="9816" name="Straight Connector 9815">
                <a:extLst>
                  <a:ext uri="{FF2B5EF4-FFF2-40B4-BE49-F238E27FC236}">
                    <a16:creationId xmlns:a16="http://schemas.microsoft.com/office/drawing/2014/main" id="{7150EA12-CE11-687C-DE5C-DA9C5C6E4832}"/>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817" name="Straight Connector 9816">
                <a:extLst>
                  <a:ext uri="{FF2B5EF4-FFF2-40B4-BE49-F238E27FC236}">
                    <a16:creationId xmlns:a16="http://schemas.microsoft.com/office/drawing/2014/main" id="{6397C83E-91C3-ACFF-BB13-320345252364}"/>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04" name="Group 9803">
              <a:extLst>
                <a:ext uri="{FF2B5EF4-FFF2-40B4-BE49-F238E27FC236}">
                  <a16:creationId xmlns:a16="http://schemas.microsoft.com/office/drawing/2014/main" id="{13E3C164-55A7-13BF-176D-BBCA36F22673}"/>
                </a:ext>
              </a:extLst>
            </p:cNvPr>
            <p:cNvGrpSpPr/>
            <p:nvPr/>
          </p:nvGrpSpPr>
          <p:grpSpPr>
            <a:xfrm>
              <a:off x="6389145" y="1740956"/>
              <a:ext cx="66675" cy="53976"/>
              <a:chOff x="10047817" y="2199216"/>
              <a:chExt cx="66675" cy="53976"/>
            </a:xfrm>
          </p:grpSpPr>
          <p:cxnSp>
            <p:nvCxnSpPr>
              <p:cNvPr id="9814" name="Straight Connector 9813">
                <a:extLst>
                  <a:ext uri="{FF2B5EF4-FFF2-40B4-BE49-F238E27FC236}">
                    <a16:creationId xmlns:a16="http://schemas.microsoft.com/office/drawing/2014/main" id="{06EAD78E-CC51-26B0-8412-8B18F4C88FB5}"/>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815" name="Straight Connector 9814">
                <a:extLst>
                  <a:ext uri="{FF2B5EF4-FFF2-40B4-BE49-F238E27FC236}">
                    <a16:creationId xmlns:a16="http://schemas.microsoft.com/office/drawing/2014/main" id="{A8A762ED-68B0-E585-045B-3033375A0721}"/>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05" name="Group 9804">
              <a:extLst>
                <a:ext uri="{FF2B5EF4-FFF2-40B4-BE49-F238E27FC236}">
                  <a16:creationId xmlns:a16="http://schemas.microsoft.com/office/drawing/2014/main" id="{B00BDA1F-8DEB-E4C4-7225-4389C814F6DB}"/>
                </a:ext>
              </a:extLst>
            </p:cNvPr>
            <p:cNvGrpSpPr/>
            <p:nvPr/>
          </p:nvGrpSpPr>
          <p:grpSpPr>
            <a:xfrm>
              <a:off x="6346812" y="1734606"/>
              <a:ext cx="66675" cy="53976"/>
              <a:chOff x="10047817" y="2199216"/>
              <a:chExt cx="66675" cy="53976"/>
            </a:xfrm>
          </p:grpSpPr>
          <p:cxnSp>
            <p:nvCxnSpPr>
              <p:cNvPr id="9812" name="Straight Connector 9811">
                <a:extLst>
                  <a:ext uri="{FF2B5EF4-FFF2-40B4-BE49-F238E27FC236}">
                    <a16:creationId xmlns:a16="http://schemas.microsoft.com/office/drawing/2014/main" id="{9F6CF5AE-BB15-B432-6991-52158F73930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813" name="Straight Connector 9812">
                <a:extLst>
                  <a:ext uri="{FF2B5EF4-FFF2-40B4-BE49-F238E27FC236}">
                    <a16:creationId xmlns:a16="http://schemas.microsoft.com/office/drawing/2014/main" id="{9D0D73C7-AE36-75F7-647F-072B7A7ED21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06" name="Group 9805">
              <a:extLst>
                <a:ext uri="{FF2B5EF4-FFF2-40B4-BE49-F238E27FC236}">
                  <a16:creationId xmlns:a16="http://schemas.microsoft.com/office/drawing/2014/main" id="{73974A2F-B34D-842C-115A-FC134B5A96FB}"/>
                </a:ext>
              </a:extLst>
            </p:cNvPr>
            <p:cNvGrpSpPr/>
            <p:nvPr/>
          </p:nvGrpSpPr>
          <p:grpSpPr>
            <a:xfrm>
              <a:off x="6299187" y="1736723"/>
              <a:ext cx="66675" cy="53976"/>
              <a:chOff x="10047817" y="2199216"/>
              <a:chExt cx="66675" cy="53976"/>
            </a:xfrm>
          </p:grpSpPr>
          <p:cxnSp>
            <p:nvCxnSpPr>
              <p:cNvPr id="9810" name="Straight Connector 9809">
                <a:extLst>
                  <a:ext uri="{FF2B5EF4-FFF2-40B4-BE49-F238E27FC236}">
                    <a16:creationId xmlns:a16="http://schemas.microsoft.com/office/drawing/2014/main" id="{8D6B1F2B-F3DE-3473-710D-EB18621552CA}"/>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811" name="Straight Connector 9810">
                <a:extLst>
                  <a:ext uri="{FF2B5EF4-FFF2-40B4-BE49-F238E27FC236}">
                    <a16:creationId xmlns:a16="http://schemas.microsoft.com/office/drawing/2014/main" id="{DB28C0C5-5993-539F-9153-A32D11F32AE2}"/>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nvGrpSpPr>
            <p:cNvPr id="9807" name="Group 9806">
              <a:extLst>
                <a:ext uri="{FF2B5EF4-FFF2-40B4-BE49-F238E27FC236}">
                  <a16:creationId xmlns:a16="http://schemas.microsoft.com/office/drawing/2014/main" id="{90B8CBE7-717F-DC1A-CB89-09D4A9694D65}"/>
                </a:ext>
              </a:extLst>
            </p:cNvPr>
            <p:cNvGrpSpPr/>
            <p:nvPr/>
          </p:nvGrpSpPr>
          <p:grpSpPr>
            <a:xfrm>
              <a:off x="6286486" y="1726140"/>
              <a:ext cx="66675" cy="53976"/>
              <a:chOff x="10047817" y="2199216"/>
              <a:chExt cx="66675" cy="53976"/>
            </a:xfrm>
          </p:grpSpPr>
          <p:cxnSp>
            <p:nvCxnSpPr>
              <p:cNvPr id="9808" name="Straight Connector 9807">
                <a:extLst>
                  <a:ext uri="{FF2B5EF4-FFF2-40B4-BE49-F238E27FC236}">
                    <a16:creationId xmlns:a16="http://schemas.microsoft.com/office/drawing/2014/main" id="{D98A1348-9212-EFC2-CE59-E81752B9C92B}"/>
                  </a:ext>
                </a:extLst>
              </p:cNvPr>
              <p:cNvCxnSpPr>
                <a:cxnSpLocks/>
              </p:cNvCxnSpPr>
              <p:nvPr/>
            </p:nvCxnSpPr>
            <p:spPr bwMode="auto">
              <a:xfrm>
                <a:off x="10080625" y="2199216"/>
                <a:ext cx="0" cy="53976"/>
              </a:xfrm>
              <a:prstGeom prst="line">
                <a:avLst/>
              </a:prstGeom>
              <a:noFill/>
              <a:ln w="12700" cap="flat" cmpd="sng" algn="ctr">
                <a:solidFill>
                  <a:schemeClr val="accent3"/>
                </a:solidFill>
                <a:prstDash val="solid"/>
                <a:round/>
                <a:headEnd type="none" w="med" len="med"/>
                <a:tailEnd type="none" w="med" len="med"/>
              </a:ln>
              <a:effectLst/>
            </p:spPr>
          </p:cxnSp>
          <p:cxnSp>
            <p:nvCxnSpPr>
              <p:cNvPr id="9809" name="Straight Connector 9808">
                <a:extLst>
                  <a:ext uri="{FF2B5EF4-FFF2-40B4-BE49-F238E27FC236}">
                    <a16:creationId xmlns:a16="http://schemas.microsoft.com/office/drawing/2014/main" id="{DE357A5A-FF90-0AA1-89CB-8D35B4B56077}"/>
                  </a:ext>
                </a:extLst>
              </p:cNvPr>
              <p:cNvCxnSpPr>
                <a:cxnSpLocks/>
              </p:cNvCxnSpPr>
              <p:nvPr/>
            </p:nvCxnSpPr>
            <p:spPr bwMode="auto">
              <a:xfrm>
                <a:off x="10047817" y="2223558"/>
                <a:ext cx="66675" cy="0"/>
              </a:xfrm>
              <a:prstGeom prst="line">
                <a:avLst/>
              </a:prstGeom>
              <a:noFill/>
              <a:ln w="12700" cap="flat" cmpd="sng" algn="ctr">
                <a:solidFill>
                  <a:schemeClr val="accent3"/>
                </a:solidFill>
                <a:prstDash val="solid"/>
                <a:round/>
                <a:headEnd type="none" w="med" len="med"/>
                <a:tailEnd type="none" w="med" len="med"/>
              </a:ln>
              <a:effectLst/>
            </p:spPr>
          </p:cxnSp>
        </p:grpSp>
      </p:grpSp>
      <p:sp>
        <p:nvSpPr>
          <p:cNvPr id="10316" name="TextBox 10315">
            <a:extLst>
              <a:ext uri="{FF2B5EF4-FFF2-40B4-BE49-F238E27FC236}">
                <a16:creationId xmlns:a16="http://schemas.microsoft.com/office/drawing/2014/main" id="{EA98C2A8-06A9-A7A1-8B47-BC7C0A9B964E}"/>
              </a:ext>
            </a:extLst>
          </p:cNvPr>
          <p:cNvSpPr txBox="1"/>
          <p:nvPr/>
        </p:nvSpPr>
        <p:spPr bwMode="auto">
          <a:xfrm>
            <a:off x="1404581" y="5084687"/>
            <a:ext cx="2652534" cy="879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182880" marR="0" lvl="0" indent="-182880" algn="l" defTabSz="914400" rtl="0" eaLnBrk="0" fontAlgn="base" latinLnBrk="0" hangingPunct="0">
              <a:lnSpc>
                <a:spcPct val="90000"/>
              </a:lnSpc>
              <a:spcBef>
                <a:spcPts val="600"/>
              </a:spcBef>
              <a:spcAft>
                <a:spcPts val="200"/>
              </a:spcAft>
              <a:buClrTx/>
              <a:buSzTx/>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6-yr PFS: </a:t>
            </a:r>
            <a:r>
              <a:rPr kumimoji="0" lang="en-US" sz="1400" b="0" i="0" u="none" strike="noStrike" kern="1200" cap="none" spc="0" normalizeH="0" baseline="0" noProof="0">
                <a:ln>
                  <a:noFill/>
                </a:ln>
                <a:solidFill>
                  <a:schemeClr val="accent1"/>
                </a:solidFill>
                <a:effectLst/>
                <a:uLnTx/>
                <a:uFillTx/>
                <a:latin typeface="Calibri" panose="020F0502020204030204" pitchFamily="34" charset="0"/>
                <a:ea typeface="+mn-ea"/>
                <a:cs typeface="Arial" panose="020B0604020202020204" pitchFamily="34" charset="0"/>
              </a:rPr>
              <a:t>73%</a:t>
            </a:r>
          </a:p>
          <a:p>
            <a:pPr marL="182880" marR="0" lvl="0" indent="-182880" algn="l" defTabSz="914400" rtl="0" eaLnBrk="0" fontAlgn="base" latinLnBrk="0" hangingPunct="0">
              <a:lnSpc>
                <a:spcPct val="90000"/>
              </a:lnSpc>
              <a:spcBef>
                <a:spcPts val="600"/>
              </a:spcBef>
              <a:spcAft>
                <a:spcPts val="200"/>
              </a:spcAft>
              <a:buClrTx/>
              <a:buSzTx/>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Median age: 58 yr (8% &gt;65 yr)</a:t>
            </a:r>
          </a:p>
          <a:p>
            <a:pPr marL="182880" marR="0" lvl="0" indent="-182880" algn="l" defTabSz="914400" rtl="0" eaLnBrk="0" fontAlgn="base" latinLnBrk="0" hangingPunct="0">
              <a:lnSpc>
                <a:spcPct val="90000"/>
              </a:lnSpc>
              <a:spcBef>
                <a:spcPts val="600"/>
              </a:spcBef>
              <a:spcAft>
                <a:spcPts val="200"/>
              </a:spcAft>
              <a:buClrTx/>
              <a:buSzTx/>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Cardiac deaths: n = 1</a:t>
            </a:r>
          </a:p>
        </p:txBody>
      </p:sp>
      <p:sp>
        <p:nvSpPr>
          <p:cNvPr id="10317" name="TextBox 10316">
            <a:extLst>
              <a:ext uri="{FF2B5EF4-FFF2-40B4-BE49-F238E27FC236}">
                <a16:creationId xmlns:a16="http://schemas.microsoft.com/office/drawing/2014/main" id="{31771D4B-B85A-EFCA-15C0-C5CD9BD05025}"/>
              </a:ext>
            </a:extLst>
          </p:cNvPr>
          <p:cNvSpPr txBox="1"/>
          <p:nvPr/>
        </p:nvSpPr>
        <p:spPr bwMode="auto">
          <a:xfrm>
            <a:off x="6365862" y="5283188"/>
            <a:ext cx="2661973" cy="582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182880" marR="0" lvl="0" indent="-182880" algn="l" defTabSz="914400" rtl="0" eaLnBrk="0" fontAlgn="base" latinLnBrk="0" hangingPunct="0">
              <a:lnSpc>
                <a:spcPct val="90000"/>
              </a:lnSpc>
              <a:spcBef>
                <a:spcPts val="600"/>
              </a:spcBef>
              <a:spcAft>
                <a:spcPts val="200"/>
              </a:spcAft>
              <a:buClrTx/>
              <a:buSzTx/>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Median age: 63 yr (54% &gt;65 yr)</a:t>
            </a:r>
          </a:p>
          <a:p>
            <a:pPr marL="182880" marR="0" lvl="0" indent="-182880" algn="l" defTabSz="914400" rtl="0" eaLnBrk="0" fontAlgn="base" latinLnBrk="0" hangingPunct="0">
              <a:lnSpc>
                <a:spcPct val="90000"/>
              </a:lnSpc>
              <a:spcBef>
                <a:spcPts val="600"/>
              </a:spcBef>
              <a:spcAft>
                <a:spcPts val="200"/>
              </a:spcAft>
              <a:buClrTx/>
              <a:buSzTx/>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Cardiac deaths: n = 9</a:t>
            </a:r>
          </a:p>
        </p:txBody>
      </p:sp>
      <p:cxnSp>
        <p:nvCxnSpPr>
          <p:cNvPr id="10319" name="Straight Connector 10318">
            <a:extLst>
              <a:ext uri="{FF2B5EF4-FFF2-40B4-BE49-F238E27FC236}">
                <a16:creationId xmlns:a16="http://schemas.microsoft.com/office/drawing/2014/main" id="{C5866E3D-8210-B137-0BF9-70AEC0024E64}"/>
              </a:ext>
            </a:extLst>
          </p:cNvPr>
          <p:cNvCxnSpPr>
            <a:stCxn id="38" idx="0"/>
            <a:endCxn id="44" idx="10"/>
          </p:cNvCxnSpPr>
          <p:nvPr/>
        </p:nvCxnSpPr>
        <p:spPr bwMode="auto">
          <a:xfrm flipV="1">
            <a:off x="3881654" y="3835035"/>
            <a:ext cx="0" cy="2128854"/>
          </a:xfrm>
          <a:prstGeom prst="line">
            <a:avLst/>
          </a:prstGeom>
          <a:noFill/>
          <a:ln w="28575" cap="flat" cmpd="sng" algn="ctr">
            <a:solidFill>
              <a:schemeClr val="tx2"/>
            </a:solidFill>
            <a:prstDash val="sysDash"/>
            <a:round/>
            <a:headEnd type="none" w="med" len="med"/>
            <a:tailEnd type="none" w="med" len="med"/>
          </a:ln>
          <a:effectLst/>
        </p:spPr>
      </p:cxnSp>
      <p:sp>
        <p:nvSpPr>
          <p:cNvPr id="10320" name="TextBox 10319">
            <a:extLst>
              <a:ext uri="{FF2B5EF4-FFF2-40B4-BE49-F238E27FC236}">
                <a16:creationId xmlns:a16="http://schemas.microsoft.com/office/drawing/2014/main" id="{9E88B441-32C1-4AE7-833D-50039302BE46}"/>
              </a:ext>
            </a:extLst>
          </p:cNvPr>
          <p:cNvSpPr txBox="1"/>
          <p:nvPr/>
        </p:nvSpPr>
        <p:spPr bwMode="auto">
          <a:xfrm>
            <a:off x="3656043" y="3454163"/>
            <a:ext cx="6164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1" noProof="0">
                <a:solidFill>
                  <a:srgbClr val="015873"/>
                </a:solidFill>
                <a:effectLst/>
                <a:latin typeface="Calibri" panose="020F0502020204030204" pitchFamily="34" charset="0"/>
              </a:rPr>
              <a:t>78%</a:t>
            </a:r>
            <a:endParaRPr lang="en-US" sz="1400" b="0">
              <a:solidFill>
                <a:schemeClr val="bg1"/>
              </a:solidFill>
              <a:latin typeface="Calibri" panose="020F0502020204030204" pitchFamily="34" charset="0"/>
            </a:endParaRPr>
          </a:p>
        </p:txBody>
      </p:sp>
      <p:sp>
        <p:nvSpPr>
          <p:cNvPr id="10321" name="TextBox 10320">
            <a:extLst>
              <a:ext uri="{FF2B5EF4-FFF2-40B4-BE49-F238E27FC236}">
                <a16:creationId xmlns:a16="http://schemas.microsoft.com/office/drawing/2014/main" id="{80919A76-663C-42EB-D989-0A03D5C4D1A0}"/>
              </a:ext>
            </a:extLst>
          </p:cNvPr>
          <p:cNvSpPr txBox="1"/>
          <p:nvPr/>
        </p:nvSpPr>
        <p:spPr bwMode="auto">
          <a:xfrm>
            <a:off x="3861300" y="4214874"/>
            <a:ext cx="6164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1" noProof="0">
                <a:solidFill>
                  <a:srgbClr val="E1471D"/>
                </a:solidFill>
                <a:effectLst/>
                <a:latin typeface="Calibri" panose="020F0502020204030204" pitchFamily="34" charset="0"/>
                <a:cs typeface="Arial" panose="020B0604020202020204" pitchFamily="34" charset="0"/>
              </a:rPr>
              <a:t>51%</a:t>
            </a:r>
            <a:endParaRPr lang="en-US" sz="1400" b="0">
              <a:solidFill>
                <a:schemeClr val="bg1"/>
              </a:solidFill>
              <a:latin typeface="Calibri" panose="020F0502020204030204" pitchFamily="34" charset="0"/>
            </a:endParaRPr>
          </a:p>
        </p:txBody>
      </p:sp>
      <p:cxnSp>
        <p:nvCxnSpPr>
          <p:cNvPr id="10322" name="Straight Connector 10321">
            <a:extLst>
              <a:ext uri="{FF2B5EF4-FFF2-40B4-BE49-F238E27FC236}">
                <a16:creationId xmlns:a16="http://schemas.microsoft.com/office/drawing/2014/main" id="{30F672A8-7D1C-4A79-D651-217D73A88498}"/>
              </a:ext>
            </a:extLst>
          </p:cNvPr>
          <p:cNvCxnSpPr/>
          <p:nvPr/>
        </p:nvCxnSpPr>
        <p:spPr bwMode="auto">
          <a:xfrm flipV="1">
            <a:off x="4366561" y="3895075"/>
            <a:ext cx="0" cy="2029968"/>
          </a:xfrm>
          <a:prstGeom prst="line">
            <a:avLst/>
          </a:prstGeom>
          <a:noFill/>
          <a:ln w="28575" cap="flat" cmpd="sng" algn="ctr">
            <a:solidFill>
              <a:schemeClr val="tx2"/>
            </a:solidFill>
            <a:prstDash val="sysDash"/>
            <a:round/>
            <a:headEnd type="none" w="med" len="med"/>
            <a:tailEnd type="none" w="med" len="med"/>
          </a:ln>
          <a:effectLst/>
        </p:spPr>
      </p:cxnSp>
      <p:sp>
        <p:nvSpPr>
          <p:cNvPr id="10325" name="TextBox 10324">
            <a:extLst>
              <a:ext uri="{FF2B5EF4-FFF2-40B4-BE49-F238E27FC236}">
                <a16:creationId xmlns:a16="http://schemas.microsoft.com/office/drawing/2014/main" id="{4D041ACC-27BB-CC19-7021-CDD58B359E33}"/>
              </a:ext>
            </a:extLst>
          </p:cNvPr>
          <p:cNvSpPr txBox="1"/>
          <p:nvPr/>
        </p:nvSpPr>
        <p:spPr bwMode="auto">
          <a:xfrm>
            <a:off x="10219698" y="3200707"/>
            <a:ext cx="10695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1" noProof="0">
                <a:solidFill>
                  <a:srgbClr val="015873"/>
                </a:solidFill>
                <a:effectLst/>
                <a:latin typeface="Calibri" panose="020F0502020204030204" pitchFamily="34" charset="0"/>
              </a:rPr>
              <a:t>mPFS</a:t>
            </a:r>
            <a:r>
              <a:rPr lang="en-US" sz="1400">
                <a:solidFill>
                  <a:srgbClr val="015873"/>
                </a:solidFill>
                <a:latin typeface="Calibri" panose="020F0502020204030204" pitchFamily="34" charset="0"/>
              </a:rPr>
              <a:t>:</a:t>
            </a:r>
            <a:r>
              <a:rPr lang="en-US" sz="1400" b="1" noProof="0">
                <a:solidFill>
                  <a:srgbClr val="015873"/>
                </a:solidFill>
                <a:effectLst/>
                <a:latin typeface="Calibri" panose="020F0502020204030204" pitchFamily="34" charset="0"/>
              </a:rPr>
              <a:t> NR</a:t>
            </a:r>
            <a:endParaRPr lang="en-US" sz="1400" b="0">
              <a:solidFill>
                <a:schemeClr val="bg1"/>
              </a:solidFill>
              <a:latin typeface="Calibri" panose="020F0502020204030204" pitchFamily="34" charset="0"/>
            </a:endParaRPr>
          </a:p>
        </p:txBody>
      </p:sp>
      <p:sp>
        <p:nvSpPr>
          <p:cNvPr id="10326" name="TextBox 10325">
            <a:extLst>
              <a:ext uri="{FF2B5EF4-FFF2-40B4-BE49-F238E27FC236}">
                <a16:creationId xmlns:a16="http://schemas.microsoft.com/office/drawing/2014/main" id="{4FB90D00-7CA3-4BD5-677B-F351B87C0F76}"/>
              </a:ext>
            </a:extLst>
          </p:cNvPr>
          <p:cNvSpPr txBox="1"/>
          <p:nvPr/>
        </p:nvSpPr>
        <p:spPr bwMode="auto">
          <a:xfrm>
            <a:off x="9374165" y="4730114"/>
            <a:ext cx="14791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1" noProof="0">
                <a:solidFill>
                  <a:schemeClr val="accent3"/>
                </a:solidFill>
                <a:effectLst/>
                <a:latin typeface="Calibri" panose="020F0502020204030204" pitchFamily="34" charset="0"/>
              </a:rPr>
              <a:t>mPFS: 66.53 mo</a:t>
            </a:r>
            <a:endParaRPr lang="en-US" sz="1400" b="0">
              <a:solidFill>
                <a:schemeClr val="accent3"/>
              </a:solidFill>
              <a:latin typeface="Calibri" panose="020F0502020204030204" pitchFamily="34" charset="0"/>
            </a:endParaRPr>
          </a:p>
        </p:txBody>
      </p:sp>
      <p:sp>
        <p:nvSpPr>
          <p:cNvPr id="10327" name="TextBox 10326">
            <a:extLst>
              <a:ext uri="{FF2B5EF4-FFF2-40B4-BE49-F238E27FC236}">
                <a16:creationId xmlns:a16="http://schemas.microsoft.com/office/drawing/2014/main" id="{822CBD18-E77A-2942-2CF4-A51291D3A5C0}"/>
              </a:ext>
            </a:extLst>
          </p:cNvPr>
          <p:cNvSpPr txBox="1"/>
          <p:nvPr/>
        </p:nvSpPr>
        <p:spPr bwMode="auto">
          <a:xfrm>
            <a:off x="6410734" y="4472840"/>
            <a:ext cx="2299512"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algn="l">
              <a:lnSpc>
                <a:spcPct val="90000"/>
              </a:lnSpc>
              <a:spcBef>
                <a:spcPts val="0"/>
              </a:spcBef>
              <a:spcAft>
                <a:spcPts val="0"/>
              </a:spcAft>
              <a:tabLst/>
            </a:pPr>
            <a:r>
              <a:rPr lang="en-US" sz="1400" b="0" noProof="0">
                <a:solidFill>
                  <a:schemeClr val="bg1"/>
                </a:solidFill>
                <a:effectLst/>
                <a:latin typeface="Calibri" panose="020F0502020204030204" pitchFamily="34" charset="0"/>
                <a:cs typeface="Arial" panose="020B0604020202020204" pitchFamily="34" charset="0"/>
              </a:rPr>
              <a:t>HR: 0.44 (95% CI: 0.32-0.60;</a:t>
            </a:r>
          </a:p>
          <a:p>
            <a:pPr marL="0" marR="0" algn="l">
              <a:lnSpc>
                <a:spcPct val="90000"/>
              </a:lnSpc>
              <a:spcBef>
                <a:spcPts val="0"/>
              </a:spcBef>
              <a:spcAft>
                <a:spcPts val="0"/>
              </a:spcAft>
              <a:tabLst/>
            </a:pPr>
            <a:r>
              <a:rPr lang="en-US" sz="1400" b="0" i="1" noProof="0">
                <a:solidFill>
                  <a:schemeClr val="bg1"/>
                </a:solidFill>
                <a:effectLst/>
                <a:latin typeface="Calibri" panose="020F0502020204030204" pitchFamily="34" charset="0"/>
                <a:cs typeface="Arial" panose="020B0604020202020204" pitchFamily="34" charset="0"/>
              </a:rPr>
              <a:t>P</a:t>
            </a:r>
            <a:r>
              <a:rPr lang="en-US" sz="1400" b="0" i="0" noProof="0">
                <a:solidFill>
                  <a:schemeClr val="bg1"/>
                </a:solidFill>
                <a:effectLst/>
                <a:latin typeface="Calibri" panose="020F0502020204030204" pitchFamily="34" charset="0"/>
                <a:cs typeface="Arial" panose="020B0604020202020204" pitchFamily="34" charset="0"/>
              </a:rPr>
              <a:t> &lt;.001)</a:t>
            </a:r>
            <a:endParaRPr lang="en-US" sz="1400" b="0" noProof="0">
              <a:solidFill>
                <a:schemeClr val="bg1"/>
              </a:solidFill>
              <a:effectLst/>
              <a:latin typeface="Calibri" panose="020F0502020204030204" pitchFamily="34" charset="0"/>
              <a:cs typeface="Arial" panose="020B0604020202020204" pitchFamily="34" charset="0"/>
            </a:endParaRPr>
          </a:p>
        </p:txBody>
      </p:sp>
      <p:sp>
        <p:nvSpPr>
          <p:cNvPr id="10312" name="TextBox 10311">
            <a:extLst>
              <a:ext uri="{FF2B5EF4-FFF2-40B4-BE49-F238E27FC236}">
                <a16:creationId xmlns:a16="http://schemas.microsoft.com/office/drawing/2014/main" id="{3606C699-615A-A5D1-058C-330B9D71EFDB}"/>
              </a:ext>
            </a:extLst>
          </p:cNvPr>
          <p:cNvSpPr txBox="1"/>
          <p:nvPr/>
        </p:nvSpPr>
        <p:spPr>
          <a:xfrm>
            <a:off x="8399463" y="3165181"/>
            <a:ext cx="2000398" cy="307777"/>
          </a:xfrm>
          <a:prstGeom prst="rect">
            <a:avLst/>
          </a:prstGeom>
          <a:noFill/>
        </p:spPr>
        <p:txBody>
          <a:bodyPr wrap="square" rtlCol="0" anchor="t">
            <a:spAutoFit/>
          </a:bodyPr>
          <a:lstStyle/>
          <a:p>
            <a:pPr marL="0" marR="0" lvl="0" indent="0" algn="ctr" defTabSz="609585"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Calibri" panose="020F0502020204030204" pitchFamily="34" charset="0"/>
              </a:rPr>
              <a:t>IR</a:t>
            </a:r>
          </a:p>
        </p:txBody>
      </p:sp>
      <p:sp>
        <p:nvSpPr>
          <p:cNvPr id="10313" name="TextBox 10312">
            <a:extLst>
              <a:ext uri="{FF2B5EF4-FFF2-40B4-BE49-F238E27FC236}">
                <a16:creationId xmlns:a16="http://schemas.microsoft.com/office/drawing/2014/main" id="{AA1C532C-7C04-CCDC-7A31-453484413805}"/>
              </a:ext>
            </a:extLst>
          </p:cNvPr>
          <p:cNvSpPr txBox="1"/>
          <p:nvPr/>
        </p:nvSpPr>
        <p:spPr>
          <a:xfrm>
            <a:off x="6886912" y="3875305"/>
            <a:ext cx="3070315" cy="307777"/>
          </a:xfrm>
          <a:prstGeom prst="rect">
            <a:avLst/>
          </a:prstGeom>
          <a:noFill/>
        </p:spPr>
        <p:txBody>
          <a:bodyPr wrap="square" rtlCol="0" anchor="t">
            <a:spAutoFit/>
          </a:bodyPr>
          <a:lstStyle/>
          <a:p>
            <a:pPr marL="0" marR="0" lvl="0" indent="0" algn="ctr" defTabSz="609585"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Calibri" panose="020F0502020204030204" pitchFamily="34" charset="0"/>
              </a:rPr>
              <a:t>FCR</a:t>
            </a: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84" name="TextBox 9283">
            <a:extLst>
              <a:ext uri="{FF2B5EF4-FFF2-40B4-BE49-F238E27FC236}">
                <a16:creationId xmlns:a16="http://schemas.microsoft.com/office/drawing/2014/main" id="{69F2099A-DDC2-021C-9128-F6A8F06FEC80}"/>
              </a:ext>
            </a:extLst>
          </p:cNvPr>
          <p:cNvSpPr txBox="1"/>
          <p:nvPr/>
        </p:nvSpPr>
        <p:spPr bwMode="auto">
          <a:xfrm rot="16200000">
            <a:off x="3326322" y="4790938"/>
            <a:ext cx="209972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a:t>
            </a:r>
          </a:p>
        </p:txBody>
      </p:sp>
      <p:sp>
        <p:nvSpPr>
          <p:cNvPr id="9349" name="Rectangle 9348">
            <a:extLst>
              <a:ext uri="{FF2B5EF4-FFF2-40B4-BE49-F238E27FC236}">
                <a16:creationId xmlns:a16="http://schemas.microsoft.com/office/drawing/2014/main" id="{527BA685-5A15-E827-0B15-B9E3ADC93A85}"/>
              </a:ext>
            </a:extLst>
          </p:cNvPr>
          <p:cNvSpPr/>
          <p:nvPr/>
        </p:nvSpPr>
        <p:spPr bwMode="auto">
          <a:xfrm>
            <a:off x="6615294" y="4452719"/>
            <a:ext cx="1153013" cy="1492442"/>
          </a:xfrm>
          <a:prstGeom prst="rect">
            <a:avLst/>
          </a:prstGeom>
          <a:solidFill>
            <a:schemeClr val="tx1">
              <a:lumMod val="9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60" y="238127"/>
            <a:ext cx="9885342" cy="1103313"/>
          </a:xfrm>
        </p:spPr>
        <p:txBody>
          <a:bodyPr/>
          <a:lstStyle/>
          <a:p>
            <a:r>
              <a:rPr lang="en-US" altLang="en-US"/>
              <a:t>First-Generation </a:t>
            </a:r>
            <a:r>
              <a:rPr lang="en-US" altLang="en-US">
                <a:solidFill>
                  <a:srgbClr val="455560"/>
                </a:solidFill>
              </a:rPr>
              <a:t>C</a:t>
            </a:r>
            <a:r>
              <a:rPr kumimoji="0" lang="en-US" altLang="en-US" sz="3600" b="1" i="0" u="none" strike="noStrike" kern="0" cap="none" spc="0" normalizeH="0" baseline="0" noProof="0" err="1">
                <a:ln>
                  <a:noFill/>
                </a:ln>
                <a:solidFill>
                  <a:srgbClr val="455560"/>
                </a:solidFill>
                <a:effectLst/>
                <a:uLnTx/>
                <a:uFillTx/>
                <a:latin typeface="Calibri" panose="020F0502020204030204" pitchFamily="34" charset="0"/>
                <a:ea typeface="+mj-ea"/>
                <a:cs typeface="+mj-cs"/>
              </a:rPr>
              <a:t>ovalent</a:t>
            </a:r>
            <a:r>
              <a:rPr kumimoji="0" lang="en-US" altLang="en-US" sz="3600" b="1" i="0" u="none" strike="noStrike" kern="0" cap="none" spc="0" normalizeH="0" baseline="0" noProof="0">
                <a:ln>
                  <a:noFill/>
                </a:ln>
                <a:solidFill>
                  <a:srgbClr val="455560"/>
                </a:solidFill>
                <a:effectLst/>
                <a:uLnTx/>
                <a:uFillTx/>
                <a:latin typeface="Calibri" panose="020F0502020204030204" pitchFamily="34" charset="0"/>
                <a:ea typeface="+mj-ea"/>
                <a:cs typeface="+mj-cs"/>
              </a:rPr>
              <a:t> BTK Inhibitor (</a:t>
            </a:r>
            <a:r>
              <a:rPr kumimoji="0" lang="en-US" altLang="en-US" sz="3600" b="1" i="0" u="none" strike="noStrike" kern="0" cap="none" spc="0" normalizeH="0" baseline="0" noProof="0" err="1">
                <a:ln>
                  <a:noFill/>
                </a:ln>
                <a:solidFill>
                  <a:srgbClr val="455560"/>
                </a:solidFill>
                <a:effectLst/>
                <a:uLnTx/>
                <a:uFillTx/>
                <a:latin typeface="Calibri" panose="020F0502020204030204" pitchFamily="34" charset="0"/>
                <a:ea typeface="+mj-ea"/>
                <a:cs typeface="+mj-cs"/>
              </a:rPr>
              <a:t>cBTKi</a:t>
            </a:r>
            <a:r>
              <a:rPr kumimoji="0" lang="en-US" altLang="en-US" sz="3600" b="1" i="0" u="none" strike="noStrike" kern="0" cap="none" spc="0" normalizeH="0" baseline="0" noProof="0">
                <a:ln>
                  <a:noFill/>
                </a:ln>
                <a:solidFill>
                  <a:srgbClr val="455560"/>
                </a:solidFill>
                <a:effectLst/>
                <a:uLnTx/>
                <a:uFillTx/>
                <a:latin typeface="Calibri" panose="020F0502020204030204" pitchFamily="34" charset="0"/>
                <a:ea typeface="+mj-ea"/>
                <a:cs typeface="+mj-cs"/>
              </a:rPr>
              <a:t>)</a:t>
            </a:r>
            <a:r>
              <a:rPr lang="en-US" altLang="en-US"/>
              <a:t>: Earlier Role as 1L Therapy for CLL</a:t>
            </a:r>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sz="half" idx="1"/>
          </p:nvPr>
        </p:nvSpPr>
        <p:spPr>
          <a:xfrm>
            <a:off x="601820" y="1506667"/>
            <a:ext cx="10863106" cy="4678738"/>
          </a:xfrm>
        </p:spPr>
        <p:txBody>
          <a:bodyPr/>
          <a:lstStyle/>
          <a:p>
            <a:pPr>
              <a:spcBef>
                <a:spcPts val="600"/>
              </a:spcBef>
              <a:spcAft>
                <a:spcPts val="200"/>
              </a:spcAft>
            </a:pPr>
            <a:r>
              <a:rPr lang="en-US" altLang="en-US" sz="2200"/>
              <a:t>Outcomes with ibrutinib alone or in combination with rituximab in CLL</a:t>
            </a:r>
          </a:p>
          <a:p>
            <a:pPr lvl="1">
              <a:spcBef>
                <a:spcPts val="600"/>
              </a:spcBef>
              <a:spcAft>
                <a:spcPts val="200"/>
              </a:spcAft>
            </a:pPr>
            <a:r>
              <a:rPr lang="en-US" altLang="en-US" sz="2000"/>
              <a:t>Superior to chlorambucil in patients ≥65 yr in PFS and OS (RESONATE-2)</a:t>
            </a:r>
          </a:p>
          <a:p>
            <a:pPr lvl="1">
              <a:spcBef>
                <a:spcPts val="600"/>
              </a:spcBef>
              <a:spcAft>
                <a:spcPts val="200"/>
              </a:spcAft>
            </a:pPr>
            <a:r>
              <a:rPr lang="en-US" sz="2000"/>
              <a:t>Superior to BR in patients ≥65 yr in PFS </a:t>
            </a:r>
          </a:p>
          <a:p>
            <a:pPr lvl="1">
              <a:spcBef>
                <a:spcPts val="600"/>
              </a:spcBef>
              <a:spcAft>
                <a:spcPts val="200"/>
              </a:spcAft>
            </a:pPr>
            <a:r>
              <a:rPr lang="en-US" sz="2000"/>
              <a:t>Associated with a-fib, bleeding, bruising, hypertension, myalgias, arthralgias, and diarrhea </a:t>
            </a:r>
          </a:p>
          <a:p>
            <a:pPr lvl="2">
              <a:spcBef>
                <a:spcPts val="600"/>
              </a:spcBef>
              <a:spcAft>
                <a:spcPts val="200"/>
              </a:spcAft>
              <a:buFont typeface="Wingdings" panose="05000000000000000000" pitchFamily="2" charset="2"/>
              <a:buChar char="§"/>
            </a:pPr>
            <a:r>
              <a:rPr lang="en-US" sz="1800"/>
              <a:t>Treatment was discontinued in 41% of patients in the RESONATE-2 trial, mostly due to AEs</a:t>
            </a:r>
          </a:p>
        </p:txBody>
      </p:sp>
      <p:sp>
        <p:nvSpPr>
          <p:cNvPr id="6" name="Text Box 11">
            <a:extLst>
              <a:ext uri="{FF2B5EF4-FFF2-40B4-BE49-F238E27FC236}">
                <a16:creationId xmlns:a16="http://schemas.microsoft.com/office/drawing/2014/main" id="{4F4A6C5D-B798-F706-CD4F-5E65DB201939}"/>
              </a:ext>
            </a:extLst>
          </p:cNvPr>
          <p:cNvSpPr txBox="1">
            <a:spLocks noChangeArrowheads="1"/>
          </p:cNvSpPr>
          <p:nvPr/>
        </p:nvSpPr>
        <p:spPr bwMode="auto">
          <a:xfrm>
            <a:off x="401649" y="637640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1. Barr. Blood Adv. 2022;6:3440. 2. Burger. Leukemia. 2020;34:787. 3. Woyach. Blood. 2024;143:1616.</a:t>
            </a:r>
          </a:p>
        </p:txBody>
      </p:sp>
      <p:sp>
        <p:nvSpPr>
          <p:cNvPr id="7" name="TextBox 6">
            <a:extLst>
              <a:ext uri="{FF2B5EF4-FFF2-40B4-BE49-F238E27FC236}">
                <a16:creationId xmlns:a16="http://schemas.microsoft.com/office/drawing/2014/main" id="{4817F9AE-34F1-7353-4D3F-76417208FC01}"/>
              </a:ext>
            </a:extLst>
          </p:cNvPr>
          <p:cNvSpPr txBox="1"/>
          <p:nvPr/>
        </p:nvSpPr>
        <p:spPr bwMode="auto">
          <a:xfrm>
            <a:off x="1834275" y="3341031"/>
            <a:ext cx="43956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RESONATE-2 Trial: Overall</a:t>
            </a:r>
            <a:r>
              <a:rPr kumimoji="0" lang="en-US" sz="12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aged ≥65 yr with untreated CLL)</a:t>
            </a:r>
          </a:p>
        </p:txBody>
      </p:sp>
      <p:sp>
        <p:nvSpPr>
          <p:cNvPr id="4" name="Rectangle 3">
            <a:extLst>
              <a:ext uri="{FF2B5EF4-FFF2-40B4-BE49-F238E27FC236}">
                <a16:creationId xmlns:a16="http://schemas.microsoft.com/office/drawing/2014/main" id="{D0ECC208-6FBA-F32A-5663-1FD9A021C3FC}"/>
              </a:ext>
            </a:extLst>
          </p:cNvPr>
          <p:cNvSpPr/>
          <p:nvPr/>
        </p:nvSpPr>
        <p:spPr bwMode="auto">
          <a:xfrm>
            <a:off x="9080018" y="3864187"/>
            <a:ext cx="2348732" cy="148082"/>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Rectangle 7">
            <a:extLst>
              <a:ext uri="{FF2B5EF4-FFF2-40B4-BE49-F238E27FC236}">
                <a16:creationId xmlns:a16="http://schemas.microsoft.com/office/drawing/2014/main" id="{F9099390-8AA7-5C7C-6421-C9E60B2A06D2}"/>
              </a:ext>
            </a:extLst>
          </p:cNvPr>
          <p:cNvSpPr/>
          <p:nvPr/>
        </p:nvSpPr>
        <p:spPr bwMode="auto">
          <a:xfrm>
            <a:off x="8352534" y="3818777"/>
            <a:ext cx="3229704" cy="24441"/>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 name="Rectangle 8">
            <a:extLst>
              <a:ext uri="{FF2B5EF4-FFF2-40B4-BE49-F238E27FC236}">
                <a16:creationId xmlns:a16="http://schemas.microsoft.com/office/drawing/2014/main" id="{642628BE-C5E0-583E-4EC0-D6FD2CA5A8BE}"/>
              </a:ext>
            </a:extLst>
          </p:cNvPr>
          <p:cNvSpPr/>
          <p:nvPr/>
        </p:nvSpPr>
        <p:spPr bwMode="auto">
          <a:xfrm>
            <a:off x="8390641" y="5333003"/>
            <a:ext cx="1656071" cy="585931"/>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Freeform: Shape 9">
            <a:extLst>
              <a:ext uri="{FF2B5EF4-FFF2-40B4-BE49-F238E27FC236}">
                <a16:creationId xmlns:a16="http://schemas.microsoft.com/office/drawing/2014/main" id="{5DE00ADC-BB33-B643-2FAF-3D5EC20AC3C6}"/>
              </a:ext>
            </a:extLst>
          </p:cNvPr>
          <p:cNvSpPr/>
          <p:nvPr/>
        </p:nvSpPr>
        <p:spPr bwMode="auto">
          <a:xfrm>
            <a:off x="8365106" y="3844337"/>
            <a:ext cx="3148825" cy="2119572"/>
          </a:xfrm>
          <a:custGeom>
            <a:avLst/>
            <a:gdLst>
              <a:gd name="connsiteX0" fmla="*/ 0 w 5475427"/>
              <a:gd name="connsiteY0" fmla="*/ 0 h 3946550"/>
              <a:gd name="connsiteX1" fmla="*/ 0 w 5475427"/>
              <a:gd name="connsiteY1" fmla="*/ 3946550 h 3946550"/>
              <a:gd name="connsiteX2" fmla="*/ 5475427 w 5475427"/>
              <a:gd name="connsiteY2" fmla="*/ 3946550 h 3946550"/>
            </a:gdLst>
            <a:ahLst/>
            <a:cxnLst>
              <a:cxn ang="0">
                <a:pos x="connsiteX0" y="connsiteY0"/>
              </a:cxn>
              <a:cxn ang="0">
                <a:pos x="connsiteX1" y="connsiteY1"/>
              </a:cxn>
              <a:cxn ang="0">
                <a:pos x="connsiteX2" y="connsiteY2"/>
              </a:cxn>
            </a:cxnLst>
            <a:rect l="l" t="t" r="r" b="b"/>
            <a:pathLst>
              <a:path w="5475427" h="3946550">
                <a:moveTo>
                  <a:pt x="0" y="0"/>
                </a:moveTo>
                <a:lnTo>
                  <a:pt x="0" y="3946550"/>
                </a:lnTo>
                <a:lnTo>
                  <a:pt x="5475427" y="394655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1" name="Group 10">
            <a:extLst>
              <a:ext uri="{FF2B5EF4-FFF2-40B4-BE49-F238E27FC236}">
                <a16:creationId xmlns:a16="http://schemas.microsoft.com/office/drawing/2014/main" id="{B55B8BC0-2A28-14B8-E8D3-4FF4E137CC7B}"/>
              </a:ext>
            </a:extLst>
          </p:cNvPr>
          <p:cNvGrpSpPr/>
          <p:nvPr/>
        </p:nvGrpSpPr>
        <p:grpSpPr>
          <a:xfrm>
            <a:off x="8298054" y="3855303"/>
            <a:ext cx="54864" cy="2108710"/>
            <a:chOff x="5865275" y="1392113"/>
            <a:chExt cx="118165" cy="3944519"/>
          </a:xfrm>
        </p:grpSpPr>
        <p:cxnSp>
          <p:nvCxnSpPr>
            <p:cNvPr id="9220" name="Straight Connector 9219">
              <a:extLst>
                <a:ext uri="{FF2B5EF4-FFF2-40B4-BE49-F238E27FC236}">
                  <a16:creationId xmlns:a16="http://schemas.microsoft.com/office/drawing/2014/main" id="{7E43E268-B080-6942-78A6-60CB12263D25}"/>
                </a:ext>
              </a:extLst>
            </p:cNvPr>
            <p:cNvCxnSpPr>
              <a:cxnSpLocks/>
            </p:cNvCxnSpPr>
            <p:nvPr/>
          </p:nvCxnSpPr>
          <p:spPr bwMode="auto">
            <a:xfrm>
              <a:off x="5865275" y="1392113"/>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64C52860-9F4D-F268-F48A-B452DF3717DB}"/>
                </a:ext>
              </a:extLst>
            </p:cNvPr>
            <p:cNvCxnSpPr>
              <a:cxnSpLocks/>
            </p:cNvCxnSpPr>
            <p:nvPr/>
          </p:nvCxnSpPr>
          <p:spPr bwMode="auto">
            <a:xfrm>
              <a:off x="5865275" y="2181017"/>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6A29100A-15BE-F576-78D2-8F72CFF56675}"/>
                </a:ext>
              </a:extLst>
            </p:cNvPr>
            <p:cNvCxnSpPr>
              <a:cxnSpLocks/>
            </p:cNvCxnSpPr>
            <p:nvPr/>
          </p:nvCxnSpPr>
          <p:spPr bwMode="auto">
            <a:xfrm>
              <a:off x="5865275" y="2969921"/>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23" name="Straight Connector 9222">
              <a:extLst>
                <a:ext uri="{FF2B5EF4-FFF2-40B4-BE49-F238E27FC236}">
                  <a16:creationId xmlns:a16="http://schemas.microsoft.com/office/drawing/2014/main" id="{7EBAD1E8-5E7A-215B-AF12-4FCC76B93677}"/>
                </a:ext>
              </a:extLst>
            </p:cNvPr>
            <p:cNvCxnSpPr>
              <a:cxnSpLocks/>
            </p:cNvCxnSpPr>
            <p:nvPr/>
          </p:nvCxnSpPr>
          <p:spPr bwMode="auto">
            <a:xfrm>
              <a:off x="5865275" y="3758825"/>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30690F34-9822-D397-217D-910B43AC1845}"/>
                </a:ext>
              </a:extLst>
            </p:cNvPr>
            <p:cNvCxnSpPr>
              <a:cxnSpLocks/>
            </p:cNvCxnSpPr>
            <p:nvPr/>
          </p:nvCxnSpPr>
          <p:spPr bwMode="auto">
            <a:xfrm>
              <a:off x="5865275" y="4547729"/>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2E102FAB-05F4-F5BE-BCE5-656F2307828F}"/>
                </a:ext>
              </a:extLst>
            </p:cNvPr>
            <p:cNvCxnSpPr>
              <a:cxnSpLocks/>
            </p:cNvCxnSpPr>
            <p:nvPr/>
          </p:nvCxnSpPr>
          <p:spPr bwMode="auto">
            <a:xfrm>
              <a:off x="5865275" y="5336632"/>
              <a:ext cx="11816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 name="Group 11">
            <a:extLst>
              <a:ext uri="{FF2B5EF4-FFF2-40B4-BE49-F238E27FC236}">
                <a16:creationId xmlns:a16="http://schemas.microsoft.com/office/drawing/2014/main" id="{D24FB24F-0334-ECBE-B9D6-F4C7D9F094E4}"/>
              </a:ext>
            </a:extLst>
          </p:cNvPr>
          <p:cNvGrpSpPr/>
          <p:nvPr/>
        </p:nvGrpSpPr>
        <p:grpSpPr>
          <a:xfrm>
            <a:off x="8364774" y="5965178"/>
            <a:ext cx="3077140" cy="54864"/>
            <a:chOff x="5994935" y="5338812"/>
            <a:chExt cx="5343626" cy="283945"/>
          </a:xfrm>
        </p:grpSpPr>
        <p:cxnSp>
          <p:nvCxnSpPr>
            <p:cNvPr id="52" name="Straight Connector 51">
              <a:extLst>
                <a:ext uri="{FF2B5EF4-FFF2-40B4-BE49-F238E27FC236}">
                  <a16:creationId xmlns:a16="http://schemas.microsoft.com/office/drawing/2014/main" id="{0CFB5371-F537-411C-1C03-F183AF62DC9D}"/>
                </a:ext>
              </a:extLst>
            </p:cNvPr>
            <p:cNvCxnSpPr/>
            <p:nvPr/>
          </p:nvCxnSpPr>
          <p:spPr bwMode="auto">
            <a:xfrm>
              <a:off x="5994935"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FD8461EB-A0D2-11F9-BCDA-B19458F36A4A}"/>
                </a:ext>
              </a:extLst>
            </p:cNvPr>
            <p:cNvCxnSpPr/>
            <p:nvPr/>
          </p:nvCxnSpPr>
          <p:spPr bwMode="auto">
            <a:xfrm>
              <a:off x="6405983"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15331CAD-C8FB-C94D-118D-A9C8A792ACF1}"/>
                </a:ext>
              </a:extLst>
            </p:cNvPr>
            <p:cNvCxnSpPr/>
            <p:nvPr/>
          </p:nvCxnSpPr>
          <p:spPr bwMode="auto">
            <a:xfrm>
              <a:off x="6817031"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FDED0AD0-030A-A585-B739-6E8276E69CA3}"/>
                </a:ext>
              </a:extLst>
            </p:cNvPr>
            <p:cNvCxnSpPr/>
            <p:nvPr/>
          </p:nvCxnSpPr>
          <p:spPr bwMode="auto">
            <a:xfrm>
              <a:off x="7228079"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254F7331-E9E4-1497-44B0-72F35B5FDC77}"/>
                </a:ext>
              </a:extLst>
            </p:cNvPr>
            <p:cNvCxnSpPr/>
            <p:nvPr/>
          </p:nvCxnSpPr>
          <p:spPr bwMode="auto">
            <a:xfrm>
              <a:off x="7639127"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CC6FB6E3-727D-2AFE-6207-307200AD0076}"/>
                </a:ext>
              </a:extLst>
            </p:cNvPr>
            <p:cNvCxnSpPr/>
            <p:nvPr/>
          </p:nvCxnSpPr>
          <p:spPr bwMode="auto">
            <a:xfrm>
              <a:off x="8050175"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0028A10A-12DB-A042-9F6F-04A879CB21B1}"/>
                </a:ext>
              </a:extLst>
            </p:cNvPr>
            <p:cNvCxnSpPr/>
            <p:nvPr/>
          </p:nvCxnSpPr>
          <p:spPr bwMode="auto">
            <a:xfrm>
              <a:off x="8461223"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DBFDA359-3415-61DE-A5E3-C66B0D0DF4D0}"/>
                </a:ext>
              </a:extLst>
            </p:cNvPr>
            <p:cNvCxnSpPr/>
            <p:nvPr/>
          </p:nvCxnSpPr>
          <p:spPr bwMode="auto">
            <a:xfrm>
              <a:off x="8872271"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290724B8-476F-8D84-DC24-A39C6E5D38DD}"/>
                </a:ext>
              </a:extLst>
            </p:cNvPr>
            <p:cNvCxnSpPr/>
            <p:nvPr/>
          </p:nvCxnSpPr>
          <p:spPr bwMode="auto">
            <a:xfrm>
              <a:off x="9283319"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E6A6C29E-4686-D6D9-5D41-9D205E681900}"/>
                </a:ext>
              </a:extLst>
            </p:cNvPr>
            <p:cNvCxnSpPr/>
            <p:nvPr/>
          </p:nvCxnSpPr>
          <p:spPr bwMode="auto">
            <a:xfrm>
              <a:off x="9694367"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67C350DC-3EA4-F370-C88B-6A09491B3125}"/>
                </a:ext>
              </a:extLst>
            </p:cNvPr>
            <p:cNvCxnSpPr/>
            <p:nvPr/>
          </p:nvCxnSpPr>
          <p:spPr bwMode="auto">
            <a:xfrm>
              <a:off x="10105415"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643ED24E-4CCA-8A90-CCC2-D6EEA9F4EBB5}"/>
                </a:ext>
              </a:extLst>
            </p:cNvPr>
            <p:cNvCxnSpPr/>
            <p:nvPr/>
          </p:nvCxnSpPr>
          <p:spPr bwMode="auto">
            <a:xfrm>
              <a:off x="10516463"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6ED94C5C-ABE4-3F5E-38ED-0A23E0A01DCA}"/>
                </a:ext>
              </a:extLst>
            </p:cNvPr>
            <p:cNvCxnSpPr/>
            <p:nvPr/>
          </p:nvCxnSpPr>
          <p:spPr bwMode="auto">
            <a:xfrm>
              <a:off x="10927511" y="5338812"/>
              <a:ext cx="0" cy="283945"/>
            </a:xfrm>
            <a:prstGeom prst="line">
              <a:avLst/>
            </a:prstGeom>
            <a:noFill/>
            <a:ln w="28575" cap="flat" cmpd="sng" algn="ctr">
              <a:solidFill>
                <a:schemeClr val="bg1"/>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0A8575CA-7C6C-BFA3-B68B-CD164A670022}"/>
                </a:ext>
              </a:extLst>
            </p:cNvPr>
            <p:cNvCxnSpPr/>
            <p:nvPr/>
          </p:nvCxnSpPr>
          <p:spPr bwMode="auto">
            <a:xfrm>
              <a:off x="11338561" y="5338812"/>
              <a:ext cx="0" cy="283945"/>
            </a:xfrm>
            <a:prstGeom prst="line">
              <a:avLst/>
            </a:prstGeom>
            <a:noFill/>
            <a:ln w="28575" cap="flat" cmpd="sng" algn="ctr">
              <a:solidFill>
                <a:schemeClr val="bg1"/>
              </a:solidFill>
              <a:prstDash val="solid"/>
              <a:round/>
              <a:headEnd type="none" w="med" len="med"/>
              <a:tailEnd type="none" w="med" len="med"/>
            </a:ln>
            <a:effectLst/>
          </p:spPr>
        </p:cxnSp>
      </p:grpSp>
      <p:sp>
        <p:nvSpPr>
          <p:cNvPr id="13" name="TextBox 12">
            <a:extLst>
              <a:ext uri="{FF2B5EF4-FFF2-40B4-BE49-F238E27FC236}">
                <a16:creationId xmlns:a16="http://schemas.microsoft.com/office/drawing/2014/main" id="{0818E35E-BE78-CC21-5376-60DD507979B7}"/>
              </a:ext>
            </a:extLst>
          </p:cNvPr>
          <p:cNvSpPr txBox="1"/>
          <p:nvPr/>
        </p:nvSpPr>
        <p:spPr bwMode="auto">
          <a:xfrm>
            <a:off x="8233365" y="5957949"/>
            <a:ext cx="225070"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4" name="TextBox 13">
            <a:extLst>
              <a:ext uri="{FF2B5EF4-FFF2-40B4-BE49-F238E27FC236}">
                <a16:creationId xmlns:a16="http://schemas.microsoft.com/office/drawing/2014/main" id="{3E610173-EC5D-3E1F-7B54-E1ACB47AA667}"/>
              </a:ext>
            </a:extLst>
          </p:cNvPr>
          <p:cNvSpPr txBox="1"/>
          <p:nvPr/>
        </p:nvSpPr>
        <p:spPr bwMode="auto">
          <a:xfrm>
            <a:off x="8465049" y="5957948"/>
            <a:ext cx="235223"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5" name="TextBox 14">
            <a:extLst>
              <a:ext uri="{FF2B5EF4-FFF2-40B4-BE49-F238E27FC236}">
                <a16:creationId xmlns:a16="http://schemas.microsoft.com/office/drawing/2014/main" id="{D77A7167-4A07-41D8-F9CC-FB25E1857422}"/>
              </a:ext>
            </a:extLst>
          </p:cNvPr>
          <p:cNvSpPr txBox="1"/>
          <p:nvPr/>
        </p:nvSpPr>
        <p:spPr bwMode="auto">
          <a:xfrm>
            <a:off x="8674434"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6" name="TextBox 15">
            <a:extLst>
              <a:ext uri="{FF2B5EF4-FFF2-40B4-BE49-F238E27FC236}">
                <a16:creationId xmlns:a16="http://schemas.microsoft.com/office/drawing/2014/main" id="{C53BC365-BB7F-8740-BC4D-B26CF58561AC}"/>
              </a:ext>
            </a:extLst>
          </p:cNvPr>
          <p:cNvSpPr txBox="1"/>
          <p:nvPr/>
        </p:nvSpPr>
        <p:spPr bwMode="auto">
          <a:xfrm>
            <a:off x="891727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17" name="TextBox 16">
            <a:extLst>
              <a:ext uri="{FF2B5EF4-FFF2-40B4-BE49-F238E27FC236}">
                <a16:creationId xmlns:a16="http://schemas.microsoft.com/office/drawing/2014/main" id="{C90075DA-9C49-0700-938F-AAF0F62E3765}"/>
              </a:ext>
            </a:extLst>
          </p:cNvPr>
          <p:cNvSpPr txBox="1"/>
          <p:nvPr/>
        </p:nvSpPr>
        <p:spPr bwMode="auto">
          <a:xfrm>
            <a:off x="9150194"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18" name="TextBox 17">
            <a:extLst>
              <a:ext uri="{FF2B5EF4-FFF2-40B4-BE49-F238E27FC236}">
                <a16:creationId xmlns:a16="http://schemas.microsoft.com/office/drawing/2014/main" id="{0DFF6750-2BC2-C678-661A-2E096BEA9824}"/>
              </a:ext>
            </a:extLst>
          </p:cNvPr>
          <p:cNvSpPr txBox="1"/>
          <p:nvPr/>
        </p:nvSpPr>
        <p:spPr bwMode="auto">
          <a:xfrm>
            <a:off x="9386838"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9" name="TextBox 18">
            <a:extLst>
              <a:ext uri="{FF2B5EF4-FFF2-40B4-BE49-F238E27FC236}">
                <a16:creationId xmlns:a16="http://schemas.microsoft.com/office/drawing/2014/main" id="{2EAE9022-AEF3-85AB-140D-1D9A857623E7}"/>
              </a:ext>
            </a:extLst>
          </p:cNvPr>
          <p:cNvSpPr txBox="1"/>
          <p:nvPr/>
        </p:nvSpPr>
        <p:spPr bwMode="auto">
          <a:xfrm>
            <a:off x="9625957"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20" name="TextBox 19">
            <a:extLst>
              <a:ext uri="{FF2B5EF4-FFF2-40B4-BE49-F238E27FC236}">
                <a16:creationId xmlns:a16="http://schemas.microsoft.com/office/drawing/2014/main" id="{02996EAF-D24A-4505-5134-E37D9C698818}"/>
              </a:ext>
            </a:extLst>
          </p:cNvPr>
          <p:cNvSpPr txBox="1"/>
          <p:nvPr/>
        </p:nvSpPr>
        <p:spPr bwMode="auto">
          <a:xfrm>
            <a:off x="985392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21" name="TextBox 20">
            <a:extLst>
              <a:ext uri="{FF2B5EF4-FFF2-40B4-BE49-F238E27FC236}">
                <a16:creationId xmlns:a16="http://schemas.microsoft.com/office/drawing/2014/main" id="{AF634068-F0FA-C396-9551-8CEF7DFD4D1D}"/>
              </a:ext>
            </a:extLst>
          </p:cNvPr>
          <p:cNvSpPr txBox="1"/>
          <p:nvPr/>
        </p:nvSpPr>
        <p:spPr bwMode="auto">
          <a:xfrm>
            <a:off x="1010048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22" name="TextBox 21">
            <a:extLst>
              <a:ext uri="{FF2B5EF4-FFF2-40B4-BE49-F238E27FC236}">
                <a16:creationId xmlns:a16="http://schemas.microsoft.com/office/drawing/2014/main" id="{8F947D2F-44F0-5261-9803-1F93EBC1FEA3}"/>
              </a:ext>
            </a:extLst>
          </p:cNvPr>
          <p:cNvSpPr txBox="1"/>
          <p:nvPr/>
        </p:nvSpPr>
        <p:spPr bwMode="auto">
          <a:xfrm>
            <a:off x="10344555"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23" name="TextBox 22">
            <a:extLst>
              <a:ext uri="{FF2B5EF4-FFF2-40B4-BE49-F238E27FC236}">
                <a16:creationId xmlns:a16="http://schemas.microsoft.com/office/drawing/2014/main" id="{9371F87A-A971-B642-CFEA-ECE2E191C063}"/>
              </a:ext>
            </a:extLst>
          </p:cNvPr>
          <p:cNvSpPr txBox="1"/>
          <p:nvPr/>
        </p:nvSpPr>
        <p:spPr bwMode="auto">
          <a:xfrm>
            <a:off x="1057128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4" name="TextBox 23">
            <a:extLst>
              <a:ext uri="{FF2B5EF4-FFF2-40B4-BE49-F238E27FC236}">
                <a16:creationId xmlns:a16="http://schemas.microsoft.com/office/drawing/2014/main" id="{874DD190-2C2C-D352-34C4-2E4936FBF231}"/>
              </a:ext>
            </a:extLst>
          </p:cNvPr>
          <p:cNvSpPr txBox="1"/>
          <p:nvPr/>
        </p:nvSpPr>
        <p:spPr bwMode="auto">
          <a:xfrm>
            <a:off x="10802972"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25" name="TextBox 24">
            <a:extLst>
              <a:ext uri="{FF2B5EF4-FFF2-40B4-BE49-F238E27FC236}">
                <a16:creationId xmlns:a16="http://schemas.microsoft.com/office/drawing/2014/main" id="{6E2190FF-580F-710E-C23B-128E8256983A}"/>
              </a:ext>
            </a:extLst>
          </p:cNvPr>
          <p:cNvSpPr txBox="1"/>
          <p:nvPr/>
        </p:nvSpPr>
        <p:spPr bwMode="auto">
          <a:xfrm>
            <a:off x="11045809"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26" name="TextBox 25">
            <a:extLst>
              <a:ext uri="{FF2B5EF4-FFF2-40B4-BE49-F238E27FC236}">
                <a16:creationId xmlns:a16="http://schemas.microsoft.com/office/drawing/2014/main" id="{9CD4FA6C-2EF0-1EE9-EB8A-08A806CE9279}"/>
              </a:ext>
            </a:extLst>
          </p:cNvPr>
          <p:cNvSpPr txBox="1"/>
          <p:nvPr/>
        </p:nvSpPr>
        <p:spPr bwMode="auto">
          <a:xfrm>
            <a:off x="11282451"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78</a:t>
            </a:r>
          </a:p>
        </p:txBody>
      </p:sp>
      <p:sp>
        <p:nvSpPr>
          <p:cNvPr id="27" name="TextBox 26">
            <a:extLst>
              <a:ext uri="{FF2B5EF4-FFF2-40B4-BE49-F238E27FC236}">
                <a16:creationId xmlns:a16="http://schemas.microsoft.com/office/drawing/2014/main" id="{F396BDB1-1E7A-4B5F-3AF0-008A284DA339}"/>
              </a:ext>
            </a:extLst>
          </p:cNvPr>
          <p:cNvSpPr txBox="1"/>
          <p:nvPr/>
        </p:nvSpPr>
        <p:spPr bwMode="auto">
          <a:xfrm>
            <a:off x="8328801" y="6119277"/>
            <a:ext cx="3148824"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28" name="TextBox 27">
            <a:extLst>
              <a:ext uri="{FF2B5EF4-FFF2-40B4-BE49-F238E27FC236}">
                <a16:creationId xmlns:a16="http://schemas.microsoft.com/office/drawing/2014/main" id="{DEE81154-20A6-A3EA-E81B-E8AEA4E980EF}"/>
              </a:ext>
            </a:extLst>
          </p:cNvPr>
          <p:cNvSpPr txBox="1"/>
          <p:nvPr/>
        </p:nvSpPr>
        <p:spPr bwMode="auto">
          <a:xfrm>
            <a:off x="8122131" y="5837278"/>
            <a:ext cx="21878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9" name="TextBox 28">
            <a:extLst>
              <a:ext uri="{FF2B5EF4-FFF2-40B4-BE49-F238E27FC236}">
                <a16:creationId xmlns:a16="http://schemas.microsoft.com/office/drawing/2014/main" id="{3AC330D8-7B12-8364-7FA7-F978297ED8F2}"/>
              </a:ext>
            </a:extLst>
          </p:cNvPr>
          <p:cNvSpPr txBox="1"/>
          <p:nvPr/>
        </p:nvSpPr>
        <p:spPr bwMode="auto">
          <a:xfrm>
            <a:off x="8009972" y="5410558"/>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30" name="TextBox 29">
            <a:extLst>
              <a:ext uri="{FF2B5EF4-FFF2-40B4-BE49-F238E27FC236}">
                <a16:creationId xmlns:a16="http://schemas.microsoft.com/office/drawing/2014/main" id="{963F5B95-D601-D929-AA88-C3B12F0E06C0}"/>
              </a:ext>
            </a:extLst>
          </p:cNvPr>
          <p:cNvSpPr txBox="1"/>
          <p:nvPr/>
        </p:nvSpPr>
        <p:spPr bwMode="auto">
          <a:xfrm>
            <a:off x="8009972" y="4998789"/>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31" name="TextBox 30">
            <a:extLst>
              <a:ext uri="{FF2B5EF4-FFF2-40B4-BE49-F238E27FC236}">
                <a16:creationId xmlns:a16="http://schemas.microsoft.com/office/drawing/2014/main" id="{025FBAC2-2B19-F57D-5487-DB34C9837F04}"/>
              </a:ext>
            </a:extLst>
          </p:cNvPr>
          <p:cNvSpPr txBox="1"/>
          <p:nvPr/>
        </p:nvSpPr>
        <p:spPr bwMode="auto">
          <a:xfrm>
            <a:off x="8009972" y="4567468"/>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32" name="TextBox 31">
            <a:extLst>
              <a:ext uri="{FF2B5EF4-FFF2-40B4-BE49-F238E27FC236}">
                <a16:creationId xmlns:a16="http://schemas.microsoft.com/office/drawing/2014/main" id="{F0F5672E-738B-D5EF-0C4F-1FB79E1838FD}"/>
              </a:ext>
            </a:extLst>
          </p:cNvPr>
          <p:cNvSpPr txBox="1"/>
          <p:nvPr/>
        </p:nvSpPr>
        <p:spPr bwMode="auto">
          <a:xfrm>
            <a:off x="8009972" y="4153399"/>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33" name="TextBox 32">
            <a:extLst>
              <a:ext uri="{FF2B5EF4-FFF2-40B4-BE49-F238E27FC236}">
                <a16:creationId xmlns:a16="http://schemas.microsoft.com/office/drawing/2014/main" id="{6C7992F5-D35F-E7DA-9227-8D5573B405C1}"/>
              </a:ext>
            </a:extLst>
          </p:cNvPr>
          <p:cNvSpPr txBox="1"/>
          <p:nvPr/>
        </p:nvSpPr>
        <p:spPr bwMode="auto">
          <a:xfrm>
            <a:off x="7976063" y="3728281"/>
            <a:ext cx="37104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4" name="TextBox 33">
            <a:extLst>
              <a:ext uri="{FF2B5EF4-FFF2-40B4-BE49-F238E27FC236}">
                <a16:creationId xmlns:a16="http://schemas.microsoft.com/office/drawing/2014/main" id="{67BE019D-BBE6-5EDF-B54F-A88962ACF7AF}"/>
              </a:ext>
            </a:extLst>
          </p:cNvPr>
          <p:cNvSpPr txBox="1"/>
          <p:nvPr/>
        </p:nvSpPr>
        <p:spPr bwMode="auto">
          <a:xfrm rot="16200000">
            <a:off x="6936297" y="4790938"/>
            <a:ext cx="209972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Probability of PFS </a:t>
            </a:r>
          </a:p>
        </p:txBody>
      </p:sp>
      <p:grpSp>
        <p:nvGrpSpPr>
          <p:cNvPr id="35" name="Group 34">
            <a:extLst>
              <a:ext uri="{FF2B5EF4-FFF2-40B4-BE49-F238E27FC236}">
                <a16:creationId xmlns:a16="http://schemas.microsoft.com/office/drawing/2014/main" id="{F13A5091-11F6-C1D6-637D-0CF9D8980836}"/>
              </a:ext>
            </a:extLst>
          </p:cNvPr>
          <p:cNvGrpSpPr/>
          <p:nvPr/>
        </p:nvGrpSpPr>
        <p:grpSpPr>
          <a:xfrm>
            <a:off x="8372824" y="3855270"/>
            <a:ext cx="2849560" cy="1471579"/>
            <a:chOff x="6008914" y="1392052"/>
            <a:chExt cx="4948420" cy="2752712"/>
          </a:xfrm>
        </p:grpSpPr>
        <p:sp>
          <p:nvSpPr>
            <p:cNvPr id="50" name="Freeform: Shape 49">
              <a:extLst>
                <a:ext uri="{FF2B5EF4-FFF2-40B4-BE49-F238E27FC236}">
                  <a16:creationId xmlns:a16="http://schemas.microsoft.com/office/drawing/2014/main" id="{4B633AEE-1F44-A107-22E5-C6DE3C05EB75}"/>
                </a:ext>
              </a:extLst>
            </p:cNvPr>
            <p:cNvSpPr/>
            <p:nvPr/>
          </p:nvSpPr>
          <p:spPr bwMode="auto">
            <a:xfrm>
              <a:off x="7670907" y="2491885"/>
              <a:ext cx="3286427" cy="1652879"/>
            </a:xfrm>
            <a:custGeom>
              <a:avLst/>
              <a:gdLst>
                <a:gd name="connsiteX0" fmla="*/ 3286427 w 3286427"/>
                <a:gd name="connsiteY0" fmla="*/ 1652879 h 1652879"/>
                <a:gd name="connsiteX1" fmla="*/ 2573079 w 3286427"/>
                <a:gd name="connsiteY1" fmla="*/ 1652879 h 1652879"/>
                <a:gd name="connsiteX2" fmla="*/ 2573079 w 3286427"/>
                <a:gd name="connsiteY2" fmla="*/ 1556220 h 1652879"/>
                <a:gd name="connsiteX3" fmla="*/ 2501551 w 3286427"/>
                <a:gd name="connsiteY3" fmla="*/ 1556220 h 1652879"/>
                <a:gd name="connsiteX4" fmla="*/ 2501551 w 3286427"/>
                <a:gd name="connsiteY4" fmla="*/ 1467293 h 1652879"/>
                <a:gd name="connsiteX5" fmla="*/ 2352696 w 3286427"/>
                <a:gd name="connsiteY5" fmla="*/ 1467293 h 1652879"/>
                <a:gd name="connsiteX6" fmla="*/ 2352696 w 3286427"/>
                <a:gd name="connsiteY6" fmla="*/ 1409297 h 1652879"/>
                <a:gd name="connsiteX7" fmla="*/ 2257969 w 3286427"/>
                <a:gd name="connsiteY7" fmla="*/ 1409297 h 1652879"/>
                <a:gd name="connsiteX8" fmla="*/ 2257969 w 3286427"/>
                <a:gd name="connsiteY8" fmla="*/ 1351301 h 1652879"/>
                <a:gd name="connsiteX9" fmla="*/ 2107180 w 3286427"/>
                <a:gd name="connsiteY9" fmla="*/ 1351301 h 1652879"/>
                <a:gd name="connsiteX10" fmla="*/ 2107180 w 3286427"/>
                <a:gd name="connsiteY10" fmla="*/ 1320370 h 1652879"/>
                <a:gd name="connsiteX11" fmla="*/ 2091715 w 3286427"/>
                <a:gd name="connsiteY11" fmla="*/ 1320370 h 1652879"/>
                <a:gd name="connsiteX12" fmla="*/ 2091715 w 3286427"/>
                <a:gd name="connsiteY12" fmla="*/ 1272041 h 1652879"/>
                <a:gd name="connsiteX13" fmla="*/ 2082049 w 3286427"/>
                <a:gd name="connsiteY13" fmla="*/ 1272041 h 1652879"/>
                <a:gd name="connsiteX14" fmla="*/ 2082049 w 3286427"/>
                <a:gd name="connsiteY14" fmla="*/ 1235310 h 1652879"/>
                <a:gd name="connsiteX15" fmla="*/ 2037585 w 3286427"/>
                <a:gd name="connsiteY15" fmla="*/ 1235310 h 1652879"/>
                <a:gd name="connsiteX16" fmla="*/ 2037585 w 3286427"/>
                <a:gd name="connsiteY16" fmla="*/ 1171515 h 1652879"/>
                <a:gd name="connsiteX17" fmla="*/ 1985389 w 3286427"/>
                <a:gd name="connsiteY17" fmla="*/ 1171515 h 1652879"/>
                <a:gd name="connsiteX18" fmla="*/ 1985389 w 3286427"/>
                <a:gd name="connsiteY18" fmla="*/ 1134784 h 1652879"/>
                <a:gd name="connsiteX19" fmla="*/ 1875197 w 3286427"/>
                <a:gd name="connsiteY19" fmla="*/ 1134784 h 1652879"/>
                <a:gd name="connsiteX20" fmla="*/ 1875197 w 3286427"/>
                <a:gd name="connsiteY20" fmla="*/ 1098053 h 1652879"/>
                <a:gd name="connsiteX21" fmla="*/ 1794003 w 3286427"/>
                <a:gd name="connsiteY21" fmla="*/ 1098053 h 1652879"/>
                <a:gd name="connsiteX22" fmla="*/ 1794003 w 3286427"/>
                <a:gd name="connsiteY22" fmla="*/ 1032325 h 1652879"/>
                <a:gd name="connsiteX23" fmla="*/ 1658679 w 3286427"/>
                <a:gd name="connsiteY23" fmla="*/ 1032325 h 1652879"/>
                <a:gd name="connsiteX24" fmla="*/ 1658679 w 3286427"/>
                <a:gd name="connsiteY24" fmla="*/ 1005260 h 1652879"/>
                <a:gd name="connsiteX25" fmla="*/ 1496291 w 3286427"/>
                <a:gd name="connsiteY25" fmla="*/ 1005260 h 1652879"/>
                <a:gd name="connsiteX26" fmla="*/ 1496291 w 3286427"/>
                <a:gd name="connsiteY26" fmla="*/ 974329 h 1652879"/>
                <a:gd name="connsiteX27" fmla="*/ 1457627 w 3286427"/>
                <a:gd name="connsiteY27" fmla="*/ 974329 h 1652879"/>
                <a:gd name="connsiteX28" fmla="*/ 1457627 w 3286427"/>
                <a:gd name="connsiteY28" fmla="*/ 937598 h 1652879"/>
                <a:gd name="connsiteX29" fmla="*/ 1411231 w 3286427"/>
                <a:gd name="connsiteY29" fmla="*/ 937598 h 1652879"/>
                <a:gd name="connsiteX30" fmla="*/ 1411231 w 3286427"/>
                <a:gd name="connsiteY30" fmla="*/ 914400 h 1652879"/>
                <a:gd name="connsiteX31" fmla="*/ 1326170 w 3286427"/>
                <a:gd name="connsiteY31" fmla="*/ 914400 h 1652879"/>
                <a:gd name="connsiteX32" fmla="*/ 1326170 w 3286427"/>
                <a:gd name="connsiteY32" fmla="*/ 871870 h 1652879"/>
                <a:gd name="connsiteX33" fmla="*/ 1304905 w 3286427"/>
                <a:gd name="connsiteY33" fmla="*/ 871870 h 1652879"/>
                <a:gd name="connsiteX34" fmla="*/ 1304905 w 3286427"/>
                <a:gd name="connsiteY34" fmla="*/ 844805 h 1652879"/>
                <a:gd name="connsiteX35" fmla="*/ 1285573 w 3286427"/>
                <a:gd name="connsiteY35" fmla="*/ 844805 h 1652879"/>
                <a:gd name="connsiteX36" fmla="*/ 1285573 w 3286427"/>
                <a:gd name="connsiteY36" fmla="*/ 769411 h 1652879"/>
                <a:gd name="connsiteX37" fmla="*/ 1165715 w 3286427"/>
                <a:gd name="connsiteY37" fmla="*/ 769411 h 1652879"/>
                <a:gd name="connsiteX38" fmla="*/ 1165715 w 3286427"/>
                <a:gd name="connsiteY38" fmla="*/ 740413 h 1652879"/>
                <a:gd name="connsiteX39" fmla="*/ 1094187 w 3286427"/>
                <a:gd name="connsiteY39" fmla="*/ 740413 h 1652879"/>
                <a:gd name="connsiteX40" fmla="*/ 1094187 w 3286427"/>
                <a:gd name="connsiteY40" fmla="*/ 721081 h 1652879"/>
                <a:gd name="connsiteX41" fmla="*/ 1080655 w 3286427"/>
                <a:gd name="connsiteY41" fmla="*/ 721081 h 1652879"/>
                <a:gd name="connsiteX42" fmla="*/ 1080655 w 3286427"/>
                <a:gd name="connsiteY42" fmla="*/ 684350 h 1652879"/>
                <a:gd name="connsiteX43" fmla="*/ 1059390 w 3286427"/>
                <a:gd name="connsiteY43" fmla="*/ 684350 h 1652879"/>
                <a:gd name="connsiteX44" fmla="*/ 1059390 w 3286427"/>
                <a:gd name="connsiteY44" fmla="*/ 665018 h 1652879"/>
                <a:gd name="connsiteX45" fmla="*/ 1020726 w 3286427"/>
                <a:gd name="connsiteY45" fmla="*/ 665018 h 1652879"/>
                <a:gd name="connsiteX46" fmla="*/ 1020726 w 3286427"/>
                <a:gd name="connsiteY46" fmla="*/ 607022 h 1652879"/>
                <a:gd name="connsiteX47" fmla="*/ 1005260 w 3286427"/>
                <a:gd name="connsiteY47" fmla="*/ 607022 h 1652879"/>
                <a:gd name="connsiteX48" fmla="*/ 1005260 w 3286427"/>
                <a:gd name="connsiteY48" fmla="*/ 585757 h 1652879"/>
                <a:gd name="connsiteX49" fmla="*/ 954997 w 3286427"/>
                <a:gd name="connsiteY49" fmla="*/ 585757 h 1652879"/>
                <a:gd name="connsiteX50" fmla="*/ 954997 w 3286427"/>
                <a:gd name="connsiteY50" fmla="*/ 539361 h 1652879"/>
                <a:gd name="connsiteX51" fmla="*/ 939532 w 3286427"/>
                <a:gd name="connsiteY51" fmla="*/ 539361 h 1652879"/>
                <a:gd name="connsiteX52" fmla="*/ 939532 w 3286427"/>
                <a:gd name="connsiteY52" fmla="*/ 508430 h 1652879"/>
                <a:gd name="connsiteX53" fmla="*/ 755879 w 3286427"/>
                <a:gd name="connsiteY53" fmla="*/ 508430 h 1652879"/>
                <a:gd name="connsiteX54" fmla="*/ 755879 w 3286427"/>
                <a:gd name="connsiteY54" fmla="*/ 469766 h 1652879"/>
                <a:gd name="connsiteX55" fmla="*/ 630221 w 3286427"/>
                <a:gd name="connsiteY55" fmla="*/ 469766 h 1652879"/>
                <a:gd name="connsiteX56" fmla="*/ 630221 w 3286427"/>
                <a:gd name="connsiteY56" fmla="*/ 452367 h 1652879"/>
                <a:gd name="connsiteX57" fmla="*/ 603156 w 3286427"/>
                <a:gd name="connsiteY57" fmla="*/ 452367 h 1652879"/>
                <a:gd name="connsiteX58" fmla="*/ 603156 w 3286427"/>
                <a:gd name="connsiteY58" fmla="*/ 419503 h 1652879"/>
                <a:gd name="connsiteX59" fmla="*/ 572225 w 3286427"/>
                <a:gd name="connsiteY59" fmla="*/ 419503 h 1652879"/>
                <a:gd name="connsiteX60" fmla="*/ 572225 w 3286427"/>
                <a:gd name="connsiteY60" fmla="*/ 365373 h 1652879"/>
                <a:gd name="connsiteX61" fmla="*/ 554827 w 3286427"/>
                <a:gd name="connsiteY61" fmla="*/ 365373 h 1652879"/>
                <a:gd name="connsiteX62" fmla="*/ 554827 w 3286427"/>
                <a:gd name="connsiteY62" fmla="*/ 330576 h 1652879"/>
                <a:gd name="connsiteX63" fmla="*/ 537428 w 3286427"/>
                <a:gd name="connsiteY63" fmla="*/ 330576 h 1652879"/>
                <a:gd name="connsiteX64" fmla="*/ 537428 w 3286427"/>
                <a:gd name="connsiteY64" fmla="*/ 313177 h 1652879"/>
                <a:gd name="connsiteX65" fmla="*/ 407904 w 3286427"/>
                <a:gd name="connsiteY65" fmla="*/ 313177 h 1652879"/>
                <a:gd name="connsiteX66" fmla="*/ 407904 w 3286427"/>
                <a:gd name="connsiteY66" fmla="*/ 293845 h 1652879"/>
                <a:gd name="connsiteX67" fmla="*/ 371173 w 3286427"/>
                <a:gd name="connsiteY67" fmla="*/ 293845 h 1652879"/>
                <a:gd name="connsiteX68" fmla="*/ 371173 w 3286427"/>
                <a:gd name="connsiteY68" fmla="*/ 259048 h 1652879"/>
                <a:gd name="connsiteX69" fmla="*/ 278380 w 3286427"/>
                <a:gd name="connsiteY69" fmla="*/ 259048 h 1652879"/>
                <a:gd name="connsiteX70" fmla="*/ 278380 w 3286427"/>
                <a:gd name="connsiteY70" fmla="*/ 231983 h 1652879"/>
                <a:gd name="connsiteX71" fmla="*/ 243583 w 3286427"/>
                <a:gd name="connsiteY71" fmla="*/ 231983 h 1652879"/>
                <a:gd name="connsiteX72" fmla="*/ 243583 w 3286427"/>
                <a:gd name="connsiteY72" fmla="*/ 214584 h 1652879"/>
                <a:gd name="connsiteX73" fmla="*/ 185587 w 3286427"/>
                <a:gd name="connsiteY73" fmla="*/ 214584 h 1652879"/>
                <a:gd name="connsiteX74" fmla="*/ 185587 w 3286427"/>
                <a:gd name="connsiteY74" fmla="*/ 185586 h 1652879"/>
                <a:gd name="connsiteX75" fmla="*/ 166255 w 3286427"/>
                <a:gd name="connsiteY75" fmla="*/ 185586 h 1652879"/>
                <a:gd name="connsiteX76" fmla="*/ 166255 w 3286427"/>
                <a:gd name="connsiteY76" fmla="*/ 162388 h 1652879"/>
                <a:gd name="connsiteX77" fmla="*/ 144990 w 3286427"/>
                <a:gd name="connsiteY77" fmla="*/ 162388 h 1652879"/>
                <a:gd name="connsiteX78" fmla="*/ 144990 w 3286427"/>
                <a:gd name="connsiteY78" fmla="*/ 135323 h 1652879"/>
                <a:gd name="connsiteX79" fmla="*/ 117925 w 3286427"/>
                <a:gd name="connsiteY79" fmla="*/ 135323 h 1652879"/>
                <a:gd name="connsiteX80" fmla="*/ 117925 w 3286427"/>
                <a:gd name="connsiteY80" fmla="*/ 104392 h 1652879"/>
                <a:gd name="connsiteX81" fmla="*/ 100526 w 3286427"/>
                <a:gd name="connsiteY81" fmla="*/ 104392 h 1652879"/>
                <a:gd name="connsiteX82" fmla="*/ 100526 w 3286427"/>
                <a:gd name="connsiteY82" fmla="*/ 81194 h 1652879"/>
                <a:gd name="connsiteX83" fmla="*/ 73462 w 3286427"/>
                <a:gd name="connsiteY83" fmla="*/ 81194 h 1652879"/>
                <a:gd name="connsiteX84" fmla="*/ 73462 w 3286427"/>
                <a:gd name="connsiteY84" fmla="*/ 44463 h 1652879"/>
                <a:gd name="connsiteX85" fmla="*/ 38664 w 3286427"/>
                <a:gd name="connsiteY85" fmla="*/ 44463 h 1652879"/>
                <a:gd name="connsiteX86" fmla="*/ 38664 w 3286427"/>
                <a:gd name="connsiteY86" fmla="*/ 25131 h 1652879"/>
                <a:gd name="connsiteX87" fmla="*/ 0 w 3286427"/>
                <a:gd name="connsiteY87" fmla="*/ 25131 h 1652879"/>
                <a:gd name="connsiteX88" fmla="*/ 0 w 3286427"/>
                <a:gd name="connsiteY88" fmla="*/ 0 h 1652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3286427" h="1652879">
                  <a:moveTo>
                    <a:pt x="3286427" y="1652879"/>
                  </a:moveTo>
                  <a:lnTo>
                    <a:pt x="2573079" y="1652879"/>
                  </a:lnTo>
                  <a:lnTo>
                    <a:pt x="2573079" y="1556220"/>
                  </a:lnTo>
                  <a:lnTo>
                    <a:pt x="2501551" y="1556220"/>
                  </a:lnTo>
                  <a:lnTo>
                    <a:pt x="2501551" y="1467293"/>
                  </a:lnTo>
                  <a:lnTo>
                    <a:pt x="2352696" y="1467293"/>
                  </a:lnTo>
                  <a:lnTo>
                    <a:pt x="2352696" y="1409297"/>
                  </a:lnTo>
                  <a:lnTo>
                    <a:pt x="2257969" y="1409297"/>
                  </a:lnTo>
                  <a:lnTo>
                    <a:pt x="2257969" y="1351301"/>
                  </a:lnTo>
                  <a:lnTo>
                    <a:pt x="2107180" y="1351301"/>
                  </a:lnTo>
                  <a:lnTo>
                    <a:pt x="2107180" y="1320370"/>
                  </a:lnTo>
                  <a:lnTo>
                    <a:pt x="2091715" y="1320370"/>
                  </a:lnTo>
                  <a:lnTo>
                    <a:pt x="2091715" y="1272041"/>
                  </a:lnTo>
                  <a:lnTo>
                    <a:pt x="2082049" y="1272041"/>
                  </a:lnTo>
                  <a:lnTo>
                    <a:pt x="2082049" y="1235310"/>
                  </a:lnTo>
                  <a:lnTo>
                    <a:pt x="2037585" y="1235310"/>
                  </a:lnTo>
                  <a:lnTo>
                    <a:pt x="2037585" y="1171515"/>
                  </a:lnTo>
                  <a:lnTo>
                    <a:pt x="1985389" y="1171515"/>
                  </a:lnTo>
                  <a:lnTo>
                    <a:pt x="1985389" y="1134784"/>
                  </a:lnTo>
                  <a:lnTo>
                    <a:pt x="1875197" y="1134784"/>
                  </a:lnTo>
                  <a:lnTo>
                    <a:pt x="1875197" y="1098053"/>
                  </a:lnTo>
                  <a:lnTo>
                    <a:pt x="1794003" y="1098053"/>
                  </a:lnTo>
                  <a:lnTo>
                    <a:pt x="1794003" y="1032325"/>
                  </a:lnTo>
                  <a:lnTo>
                    <a:pt x="1658679" y="1032325"/>
                  </a:lnTo>
                  <a:lnTo>
                    <a:pt x="1658679" y="1005260"/>
                  </a:lnTo>
                  <a:lnTo>
                    <a:pt x="1496291" y="1005260"/>
                  </a:lnTo>
                  <a:lnTo>
                    <a:pt x="1496291" y="974329"/>
                  </a:lnTo>
                  <a:lnTo>
                    <a:pt x="1457627" y="974329"/>
                  </a:lnTo>
                  <a:lnTo>
                    <a:pt x="1457627" y="937598"/>
                  </a:lnTo>
                  <a:lnTo>
                    <a:pt x="1411231" y="937598"/>
                  </a:lnTo>
                  <a:lnTo>
                    <a:pt x="1411231" y="914400"/>
                  </a:lnTo>
                  <a:lnTo>
                    <a:pt x="1326170" y="914400"/>
                  </a:lnTo>
                  <a:lnTo>
                    <a:pt x="1326170" y="871870"/>
                  </a:lnTo>
                  <a:lnTo>
                    <a:pt x="1304905" y="871870"/>
                  </a:lnTo>
                  <a:lnTo>
                    <a:pt x="1304905" y="844805"/>
                  </a:lnTo>
                  <a:lnTo>
                    <a:pt x="1285573" y="844805"/>
                  </a:lnTo>
                  <a:lnTo>
                    <a:pt x="1285573" y="769411"/>
                  </a:lnTo>
                  <a:lnTo>
                    <a:pt x="1165715" y="769411"/>
                  </a:lnTo>
                  <a:lnTo>
                    <a:pt x="1165715" y="740413"/>
                  </a:lnTo>
                  <a:lnTo>
                    <a:pt x="1094187" y="740413"/>
                  </a:lnTo>
                  <a:lnTo>
                    <a:pt x="1094187" y="721081"/>
                  </a:lnTo>
                  <a:lnTo>
                    <a:pt x="1080655" y="721081"/>
                  </a:lnTo>
                  <a:lnTo>
                    <a:pt x="1080655" y="684350"/>
                  </a:lnTo>
                  <a:lnTo>
                    <a:pt x="1059390" y="684350"/>
                  </a:lnTo>
                  <a:lnTo>
                    <a:pt x="1059390" y="665018"/>
                  </a:lnTo>
                  <a:lnTo>
                    <a:pt x="1020726" y="665018"/>
                  </a:lnTo>
                  <a:lnTo>
                    <a:pt x="1020726" y="607022"/>
                  </a:lnTo>
                  <a:lnTo>
                    <a:pt x="1005260" y="607022"/>
                  </a:lnTo>
                  <a:lnTo>
                    <a:pt x="1005260" y="585757"/>
                  </a:lnTo>
                  <a:lnTo>
                    <a:pt x="954997" y="585757"/>
                  </a:lnTo>
                  <a:lnTo>
                    <a:pt x="954997" y="539361"/>
                  </a:lnTo>
                  <a:lnTo>
                    <a:pt x="939532" y="539361"/>
                  </a:lnTo>
                  <a:lnTo>
                    <a:pt x="939532" y="508430"/>
                  </a:lnTo>
                  <a:lnTo>
                    <a:pt x="755879" y="508430"/>
                  </a:lnTo>
                  <a:lnTo>
                    <a:pt x="755879" y="469766"/>
                  </a:lnTo>
                  <a:lnTo>
                    <a:pt x="630221" y="469766"/>
                  </a:lnTo>
                  <a:lnTo>
                    <a:pt x="630221" y="452367"/>
                  </a:lnTo>
                  <a:lnTo>
                    <a:pt x="603156" y="452367"/>
                  </a:lnTo>
                  <a:lnTo>
                    <a:pt x="603156" y="419503"/>
                  </a:lnTo>
                  <a:lnTo>
                    <a:pt x="572225" y="419503"/>
                  </a:lnTo>
                  <a:lnTo>
                    <a:pt x="572225" y="365373"/>
                  </a:lnTo>
                  <a:lnTo>
                    <a:pt x="554827" y="365373"/>
                  </a:lnTo>
                  <a:lnTo>
                    <a:pt x="554827" y="330576"/>
                  </a:lnTo>
                  <a:lnTo>
                    <a:pt x="537428" y="330576"/>
                  </a:lnTo>
                  <a:lnTo>
                    <a:pt x="537428" y="313177"/>
                  </a:lnTo>
                  <a:lnTo>
                    <a:pt x="407904" y="313177"/>
                  </a:lnTo>
                  <a:lnTo>
                    <a:pt x="407904" y="293845"/>
                  </a:lnTo>
                  <a:lnTo>
                    <a:pt x="371173" y="293845"/>
                  </a:lnTo>
                  <a:lnTo>
                    <a:pt x="371173" y="259048"/>
                  </a:lnTo>
                  <a:lnTo>
                    <a:pt x="278380" y="259048"/>
                  </a:lnTo>
                  <a:lnTo>
                    <a:pt x="278380" y="231983"/>
                  </a:lnTo>
                  <a:lnTo>
                    <a:pt x="243583" y="231983"/>
                  </a:lnTo>
                  <a:lnTo>
                    <a:pt x="243583" y="214584"/>
                  </a:lnTo>
                  <a:lnTo>
                    <a:pt x="185587" y="214584"/>
                  </a:lnTo>
                  <a:lnTo>
                    <a:pt x="185587" y="185586"/>
                  </a:lnTo>
                  <a:lnTo>
                    <a:pt x="166255" y="185586"/>
                  </a:lnTo>
                  <a:lnTo>
                    <a:pt x="166255" y="162388"/>
                  </a:lnTo>
                  <a:lnTo>
                    <a:pt x="144990" y="162388"/>
                  </a:lnTo>
                  <a:lnTo>
                    <a:pt x="144990" y="135323"/>
                  </a:lnTo>
                  <a:lnTo>
                    <a:pt x="117925" y="135323"/>
                  </a:lnTo>
                  <a:lnTo>
                    <a:pt x="117925" y="104392"/>
                  </a:lnTo>
                  <a:lnTo>
                    <a:pt x="100526" y="104392"/>
                  </a:lnTo>
                  <a:lnTo>
                    <a:pt x="100526" y="81194"/>
                  </a:lnTo>
                  <a:lnTo>
                    <a:pt x="73462" y="81194"/>
                  </a:lnTo>
                  <a:lnTo>
                    <a:pt x="73462" y="44463"/>
                  </a:lnTo>
                  <a:lnTo>
                    <a:pt x="38664" y="44463"/>
                  </a:lnTo>
                  <a:lnTo>
                    <a:pt x="38664" y="25131"/>
                  </a:lnTo>
                  <a:lnTo>
                    <a:pt x="0" y="25131"/>
                  </a:lnTo>
                  <a:lnTo>
                    <a:pt x="0" y="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 name="Freeform: Shape 50">
              <a:extLst>
                <a:ext uri="{FF2B5EF4-FFF2-40B4-BE49-F238E27FC236}">
                  <a16:creationId xmlns:a16="http://schemas.microsoft.com/office/drawing/2014/main" id="{7725D97B-480F-C099-C367-1C6685C983F3}"/>
                </a:ext>
              </a:extLst>
            </p:cNvPr>
            <p:cNvSpPr/>
            <p:nvPr/>
          </p:nvSpPr>
          <p:spPr bwMode="auto">
            <a:xfrm>
              <a:off x="6008914" y="1392052"/>
              <a:ext cx="1645392" cy="1116280"/>
            </a:xfrm>
            <a:custGeom>
              <a:avLst/>
              <a:gdLst>
                <a:gd name="connsiteX0" fmla="*/ 1645392 w 1645392"/>
                <a:gd name="connsiteY0" fmla="*/ 1116280 h 1116280"/>
                <a:gd name="connsiteX1" fmla="*/ 1645392 w 1645392"/>
                <a:gd name="connsiteY1" fmla="*/ 1037112 h 1116280"/>
                <a:gd name="connsiteX2" fmla="*/ 1624281 w 1645392"/>
                <a:gd name="connsiteY2" fmla="*/ 1037112 h 1116280"/>
                <a:gd name="connsiteX3" fmla="*/ 1624281 w 1645392"/>
                <a:gd name="connsiteY3" fmla="*/ 986971 h 1116280"/>
                <a:gd name="connsiteX4" fmla="*/ 1621642 w 1645392"/>
                <a:gd name="connsiteY4" fmla="*/ 986971 h 1116280"/>
                <a:gd name="connsiteX5" fmla="*/ 1621642 w 1645392"/>
                <a:gd name="connsiteY5" fmla="*/ 938151 h 1116280"/>
                <a:gd name="connsiteX6" fmla="*/ 1593933 w 1645392"/>
                <a:gd name="connsiteY6" fmla="*/ 938151 h 1116280"/>
                <a:gd name="connsiteX7" fmla="*/ 1593933 w 1645392"/>
                <a:gd name="connsiteY7" fmla="*/ 888010 h 1116280"/>
                <a:gd name="connsiteX8" fmla="*/ 1582057 w 1645392"/>
                <a:gd name="connsiteY8" fmla="*/ 888010 h 1116280"/>
                <a:gd name="connsiteX9" fmla="*/ 1582057 w 1645392"/>
                <a:gd name="connsiteY9" fmla="*/ 844467 h 1116280"/>
                <a:gd name="connsiteX10" fmla="*/ 1564904 w 1645392"/>
                <a:gd name="connsiteY10" fmla="*/ 844467 h 1116280"/>
                <a:gd name="connsiteX11" fmla="*/ 1564904 w 1645392"/>
                <a:gd name="connsiteY11" fmla="*/ 814119 h 1116280"/>
                <a:gd name="connsiteX12" fmla="*/ 1543792 w 1645392"/>
                <a:gd name="connsiteY12" fmla="*/ 814119 h 1116280"/>
                <a:gd name="connsiteX13" fmla="*/ 1543792 w 1645392"/>
                <a:gd name="connsiteY13" fmla="*/ 794327 h 1116280"/>
                <a:gd name="connsiteX14" fmla="*/ 1517403 w 1645392"/>
                <a:gd name="connsiteY14" fmla="*/ 794327 h 1116280"/>
                <a:gd name="connsiteX15" fmla="*/ 1517403 w 1645392"/>
                <a:gd name="connsiteY15" fmla="*/ 763979 h 1116280"/>
                <a:gd name="connsiteX16" fmla="*/ 1476499 w 1645392"/>
                <a:gd name="connsiteY16" fmla="*/ 763979 h 1116280"/>
                <a:gd name="connsiteX17" fmla="*/ 1476499 w 1645392"/>
                <a:gd name="connsiteY17" fmla="*/ 737590 h 1116280"/>
                <a:gd name="connsiteX18" fmla="*/ 1422400 w 1645392"/>
                <a:gd name="connsiteY18" fmla="*/ 737590 h 1116280"/>
                <a:gd name="connsiteX19" fmla="*/ 1422400 w 1645392"/>
                <a:gd name="connsiteY19" fmla="*/ 713839 h 1116280"/>
                <a:gd name="connsiteX20" fmla="*/ 1315522 w 1645392"/>
                <a:gd name="connsiteY20" fmla="*/ 713839 h 1116280"/>
                <a:gd name="connsiteX21" fmla="*/ 1315522 w 1645392"/>
                <a:gd name="connsiteY21" fmla="*/ 687449 h 1116280"/>
                <a:gd name="connsiteX22" fmla="*/ 1293091 w 1645392"/>
                <a:gd name="connsiteY22" fmla="*/ 687449 h 1116280"/>
                <a:gd name="connsiteX23" fmla="*/ 1293091 w 1645392"/>
                <a:gd name="connsiteY23" fmla="*/ 657101 h 1116280"/>
                <a:gd name="connsiteX24" fmla="*/ 1264063 w 1645392"/>
                <a:gd name="connsiteY24" fmla="*/ 657101 h 1116280"/>
                <a:gd name="connsiteX25" fmla="*/ 1264063 w 1645392"/>
                <a:gd name="connsiteY25" fmla="*/ 629392 h 1116280"/>
                <a:gd name="connsiteX26" fmla="*/ 1227117 w 1645392"/>
                <a:gd name="connsiteY26" fmla="*/ 629392 h 1116280"/>
                <a:gd name="connsiteX27" fmla="*/ 1227117 w 1645392"/>
                <a:gd name="connsiteY27" fmla="*/ 617517 h 1116280"/>
                <a:gd name="connsiteX28" fmla="*/ 1196769 w 1645392"/>
                <a:gd name="connsiteY28" fmla="*/ 617517 h 1116280"/>
                <a:gd name="connsiteX29" fmla="*/ 1196769 w 1645392"/>
                <a:gd name="connsiteY29" fmla="*/ 591127 h 1116280"/>
                <a:gd name="connsiteX30" fmla="*/ 1178296 w 1645392"/>
                <a:gd name="connsiteY30" fmla="*/ 591127 h 1116280"/>
                <a:gd name="connsiteX31" fmla="*/ 1178296 w 1645392"/>
                <a:gd name="connsiteY31" fmla="*/ 564738 h 1116280"/>
                <a:gd name="connsiteX32" fmla="*/ 963221 w 1645392"/>
                <a:gd name="connsiteY32" fmla="*/ 564738 h 1116280"/>
                <a:gd name="connsiteX33" fmla="*/ 963221 w 1645392"/>
                <a:gd name="connsiteY33" fmla="*/ 537029 h 1116280"/>
                <a:gd name="connsiteX34" fmla="*/ 943429 w 1645392"/>
                <a:gd name="connsiteY34" fmla="*/ 537029 h 1116280"/>
                <a:gd name="connsiteX35" fmla="*/ 943429 w 1645392"/>
                <a:gd name="connsiteY35" fmla="*/ 509319 h 1116280"/>
                <a:gd name="connsiteX36" fmla="*/ 930234 w 1645392"/>
                <a:gd name="connsiteY36" fmla="*/ 509319 h 1116280"/>
                <a:gd name="connsiteX37" fmla="*/ 930234 w 1645392"/>
                <a:gd name="connsiteY37" fmla="*/ 456540 h 1116280"/>
                <a:gd name="connsiteX38" fmla="*/ 760021 w 1645392"/>
                <a:gd name="connsiteY38" fmla="*/ 456540 h 1116280"/>
                <a:gd name="connsiteX39" fmla="*/ 760021 w 1645392"/>
                <a:gd name="connsiteY39" fmla="*/ 443345 h 1116280"/>
                <a:gd name="connsiteX40" fmla="*/ 637309 w 1645392"/>
                <a:gd name="connsiteY40" fmla="*/ 443345 h 1116280"/>
                <a:gd name="connsiteX41" fmla="*/ 637309 w 1645392"/>
                <a:gd name="connsiteY41" fmla="*/ 414317 h 1116280"/>
                <a:gd name="connsiteX42" fmla="*/ 564738 w 1645392"/>
                <a:gd name="connsiteY42" fmla="*/ 414317 h 1116280"/>
                <a:gd name="connsiteX43" fmla="*/ 564738 w 1645392"/>
                <a:gd name="connsiteY43" fmla="*/ 386608 h 1116280"/>
                <a:gd name="connsiteX44" fmla="*/ 548904 w 1645392"/>
                <a:gd name="connsiteY44" fmla="*/ 386608 h 1116280"/>
                <a:gd name="connsiteX45" fmla="*/ 548904 w 1645392"/>
                <a:gd name="connsiteY45" fmla="*/ 357579 h 1116280"/>
                <a:gd name="connsiteX46" fmla="*/ 525154 w 1645392"/>
                <a:gd name="connsiteY46" fmla="*/ 357579 h 1116280"/>
                <a:gd name="connsiteX47" fmla="*/ 525154 w 1645392"/>
                <a:gd name="connsiteY47" fmla="*/ 339106 h 1116280"/>
                <a:gd name="connsiteX48" fmla="*/ 438068 w 1645392"/>
                <a:gd name="connsiteY48" fmla="*/ 339106 h 1116280"/>
                <a:gd name="connsiteX49" fmla="*/ 438068 w 1645392"/>
                <a:gd name="connsiteY49" fmla="*/ 290286 h 1116280"/>
                <a:gd name="connsiteX50" fmla="*/ 325912 w 1645392"/>
                <a:gd name="connsiteY50" fmla="*/ 290286 h 1116280"/>
                <a:gd name="connsiteX51" fmla="*/ 325912 w 1645392"/>
                <a:gd name="connsiteY51" fmla="*/ 259938 h 1116280"/>
                <a:gd name="connsiteX52" fmla="*/ 311398 w 1645392"/>
                <a:gd name="connsiteY52" fmla="*/ 259938 h 1116280"/>
                <a:gd name="connsiteX53" fmla="*/ 311398 w 1645392"/>
                <a:gd name="connsiteY53" fmla="*/ 233548 h 1116280"/>
                <a:gd name="connsiteX54" fmla="*/ 263896 w 1645392"/>
                <a:gd name="connsiteY54" fmla="*/ 233548 h 1116280"/>
                <a:gd name="connsiteX55" fmla="*/ 263896 w 1645392"/>
                <a:gd name="connsiteY55" fmla="*/ 209797 h 1116280"/>
                <a:gd name="connsiteX56" fmla="*/ 226951 w 1645392"/>
                <a:gd name="connsiteY56" fmla="*/ 209797 h 1116280"/>
                <a:gd name="connsiteX57" fmla="*/ 226951 w 1645392"/>
                <a:gd name="connsiteY57" fmla="*/ 154379 h 1116280"/>
                <a:gd name="connsiteX58" fmla="*/ 188686 w 1645392"/>
                <a:gd name="connsiteY58" fmla="*/ 154379 h 1116280"/>
                <a:gd name="connsiteX59" fmla="*/ 188686 w 1645392"/>
                <a:gd name="connsiteY59" fmla="*/ 138545 h 1116280"/>
                <a:gd name="connsiteX60" fmla="*/ 131948 w 1645392"/>
                <a:gd name="connsiteY60" fmla="*/ 138545 h 1116280"/>
                <a:gd name="connsiteX61" fmla="*/ 131948 w 1645392"/>
                <a:gd name="connsiteY61" fmla="*/ 110836 h 1116280"/>
                <a:gd name="connsiteX62" fmla="*/ 84447 w 1645392"/>
                <a:gd name="connsiteY62" fmla="*/ 110836 h 1116280"/>
                <a:gd name="connsiteX63" fmla="*/ 84447 w 1645392"/>
                <a:gd name="connsiteY63" fmla="*/ 80488 h 1116280"/>
                <a:gd name="connsiteX64" fmla="*/ 58057 w 1645392"/>
                <a:gd name="connsiteY64" fmla="*/ 80488 h 1116280"/>
                <a:gd name="connsiteX65" fmla="*/ 58057 w 1645392"/>
                <a:gd name="connsiteY65" fmla="*/ 31667 h 1116280"/>
                <a:gd name="connsiteX66" fmla="*/ 44863 w 1645392"/>
                <a:gd name="connsiteY66" fmla="*/ 31667 h 1116280"/>
                <a:gd name="connsiteX67" fmla="*/ 44863 w 1645392"/>
                <a:gd name="connsiteY67" fmla="*/ 0 h 1116280"/>
                <a:gd name="connsiteX68" fmla="*/ 0 w 1645392"/>
                <a:gd name="connsiteY68" fmla="*/ 0 h 1116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1645392" h="1116280">
                  <a:moveTo>
                    <a:pt x="1645392" y="1116280"/>
                  </a:moveTo>
                  <a:lnTo>
                    <a:pt x="1645392" y="1037112"/>
                  </a:lnTo>
                  <a:lnTo>
                    <a:pt x="1624281" y="1037112"/>
                  </a:lnTo>
                  <a:lnTo>
                    <a:pt x="1624281" y="986971"/>
                  </a:lnTo>
                  <a:lnTo>
                    <a:pt x="1621642" y="986971"/>
                  </a:lnTo>
                  <a:lnTo>
                    <a:pt x="1621642" y="938151"/>
                  </a:lnTo>
                  <a:lnTo>
                    <a:pt x="1593933" y="938151"/>
                  </a:lnTo>
                  <a:lnTo>
                    <a:pt x="1593933" y="888010"/>
                  </a:lnTo>
                  <a:lnTo>
                    <a:pt x="1582057" y="888010"/>
                  </a:lnTo>
                  <a:lnTo>
                    <a:pt x="1582057" y="844467"/>
                  </a:lnTo>
                  <a:lnTo>
                    <a:pt x="1564904" y="844467"/>
                  </a:lnTo>
                  <a:lnTo>
                    <a:pt x="1564904" y="814119"/>
                  </a:lnTo>
                  <a:lnTo>
                    <a:pt x="1543792" y="814119"/>
                  </a:lnTo>
                  <a:lnTo>
                    <a:pt x="1543792" y="794327"/>
                  </a:lnTo>
                  <a:lnTo>
                    <a:pt x="1517403" y="794327"/>
                  </a:lnTo>
                  <a:lnTo>
                    <a:pt x="1517403" y="763979"/>
                  </a:lnTo>
                  <a:lnTo>
                    <a:pt x="1476499" y="763979"/>
                  </a:lnTo>
                  <a:lnTo>
                    <a:pt x="1476499" y="737590"/>
                  </a:lnTo>
                  <a:lnTo>
                    <a:pt x="1422400" y="737590"/>
                  </a:lnTo>
                  <a:lnTo>
                    <a:pt x="1422400" y="713839"/>
                  </a:lnTo>
                  <a:lnTo>
                    <a:pt x="1315522" y="713839"/>
                  </a:lnTo>
                  <a:lnTo>
                    <a:pt x="1315522" y="687449"/>
                  </a:lnTo>
                  <a:lnTo>
                    <a:pt x="1293091" y="687449"/>
                  </a:lnTo>
                  <a:lnTo>
                    <a:pt x="1293091" y="657101"/>
                  </a:lnTo>
                  <a:lnTo>
                    <a:pt x="1264063" y="657101"/>
                  </a:lnTo>
                  <a:lnTo>
                    <a:pt x="1264063" y="629392"/>
                  </a:lnTo>
                  <a:lnTo>
                    <a:pt x="1227117" y="629392"/>
                  </a:lnTo>
                  <a:lnTo>
                    <a:pt x="1227117" y="617517"/>
                  </a:lnTo>
                  <a:lnTo>
                    <a:pt x="1196769" y="617517"/>
                  </a:lnTo>
                  <a:lnTo>
                    <a:pt x="1196769" y="591127"/>
                  </a:lnTo>
                  <a:lnTo>
                    <a:pt x="1178296" y="591127"/>
                  </a:lnTo>
                  <a:lnTo>
                    <a:pt x="1178296" y="564738"/>
                  </a:lnTo>
                  <a:lnTo>
                    <a:pt x="963221" y="564738"/>
                  </a:lnTo>
                  <a:lnTo>
                    <a:pt x="963221" y="537029"/>
                  </a:lnTo>
                  <a:lnTo>
                    <a:pt x="943429" y="537029"/>
                  </a:lnTo>
                  <a:lnTo>
                    <a:pt x="943429" y="509319"/>
                  </a:lnTo>
                  <a:lnTo>
                    <a:pt x="930234" y="509319"/>
                  </a:lnTo>
                  <a:lnTo>
                    <a:pt x="930234" y="456540"/>
                  </a:lnTo>
                  <a:lnTo>
                    <a:pt x="760021" y="456540"/>
                  </a:lnTo>
                  <a:lnTo>
                    <a:pt x="760021" y="443345"/>
                  </a:lnTo>
                  <a:lnTo>
                    <a:pt x="637309" y="443345"/>
                  </a:lnTo>
                  <a:lnTo>
                    <a:pt x="637309" y="414317"/>
                  </a:lnTo>
                  <a:lnTo>
                    <a:pt x="564738" y="414317"/>
                  </a:lnTo>
                  <a:lnTo>
                    <a:pt x="564738" y="386608"/>
                  </a:lnTo>
                  <a:lnTo>
                    <a:pt x="548904" y="386608"/>
                  </a:lnTo>
                  <a:lnTo>
                    <a:pt x="548904" y="357579"/>
                  </a:lnTo>
                  <a:lnTo>
                    <a:pt x="525154" y="357579"/>
                  </a:lnTo>
                  <a:lnTo>
                    <a:pt x="525154" y="339106"/>
                  </a:lnTo>
                  <a:lnTo>
                    <a:pt x="438068" y="339106"/>
                  </a:lnTo>
                  <a:lnTo>
                    <a:pt x="438068" y="290286"/>
                  </a:lnTo>
                  <a:lnTo>
                    <a:pt x="325912" y="290286"/>
                  </a:lnTo>
                  <a:lnTo>
                    <a:pt x="325912" y="259938"/>
                  </a:lnTo>
                  <a:lnTo>
                    <a:pt x="311398" y="259938"/>
                  </a:lnTo>
                  <a:lnTo>
                    <a:pt x="311398" y="233548"/>
                  </a:lnTo>
                  <a:lnTo>
                    <a:pt x="263896" y="233548"/>
                  </a:lnTo>
                  <a:lnTo>
                    <a:pt x="263896" y="209797"/>
                  </a:lnTo>
                  <a:lnTo>
                    <a:pt x="226951" y="209797"/>
                  </a:lnTo>
                  <a:lnTo>
                    <a:pt x="226951" y="154379"/>
                  </a:lnTo>
                  <a:lnTo>
                    <a:pt x="188686" y="154379"/>
                  </a:lnTo>
                  <a:lnTo>
                    <a:pt x="188686" y="138545"/>
                  </a:lnTo>
                  <a:lnTo>
                    <a:pt x="131948" y="138545"/>
                  </a:lnTo>
                  <a:lnTo>
                    <a:pt x="131948" y="110836"/>
                  </a:lnTo>
                  <a:lnTo>
                    <a:pt x="84447" y="110836"/>
                  </a:lnTo>
                  <a:lnTo>
                    <a:pt x="84447" y="80488"/>
                  </a:lnTo>
                  <a:lnTo>
                    <a:pt x="58057" y="80488"/>
                  </a:lnTo>
                  <a:lnTo>
                    <a:pt x="58057" y="31667"/>
                  </a:lnTo>
                  <a:lnTo>
                    <a:pt x="44863" y="31667"/>
                  </a:lnTo>
                  <a:lnTo>
                    <a:pt x="44863" y="0"/>
                  </a:lnTo>
                  <a:lnTo>
                    <a:pt x="0" y="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6" name="Group 35">
            <a:extLst>
              <a:ext uri="{FF2B5EF4-FFF2-40B4-BE49-F238E27FC236}">
                <a16:creationId xmlns:a16="http://schemas.microsoft.com/office/drawing/2014/main" id="{7D2824FC-AEAC-235F-F161-E6ADB762BEED}"/>
              </a:ext>
            </a:extLst>
          </p:cNvPr>
          <p:cNvGrpSpPr/>
          <p:nvPr/>
        </p:nvGrpSpPr>
        <p:grpSpPr>
          <a:xfrm>
            <a:off x="8364389" y="3848851"/>
            <a:ext cx="2914833" cy="673917"/>
            <a:chOff x="5994266" y="1380044"/>
            <a:chExt cx="5061771" cy="1260618"/>
          </a:xfrm>
        </p:grpSpPr>
        <p:sp>
          <p:nvSpPr>
            <p:cNvPr id="47" name="Freeform: Shape 46">
              <a:extLst>
                <a:ext uri="{FF2B5EF4-FFF2-40B4-BE49-F238E27FC236}">
                  <a16:creationId xmlns:a16="http://schemas.microsoft.com/office/drawing/2014/main" id="{0860C475-0D70-7F86-E662-392E6950D5AD}"/>
                </a:ext>
              </a:extLst>
            </p:cNvPr>
            <p:cNvSpPr/>
            <p:nvPr/>
          </p:nvSpPr>
          <p:spPr bwMode="auto">
            <a:xfrm>
              <a:off x="5994266" y="1380044"/>
              <a:ext cx="5061771" cy="1260618"/>
            </a:xfrm>
            <a:custGeom>
              <a:avLst/>
              <a:gdLst>
                <a:gd name="connsiteX0" fmla="*/ 5061771 w 5061771"/>
                <a:gd name="connsiteY0" fmla="*/ 1260618 h 1260618"/>
                <a:gd name="connsiteX1" fmla="*/ 4394669 w 5061771"/>
                <a:gd name="connsiteY1" fmla="*/ 1260618 h 1260618"/>
                <a:gd name="connsiteX2" fmla="*/ 4394669 w 5061771"/>
                <a:gd name="connsiteY2" fmla="*/ 1170143 h 1260618"/>
                <a:gd name="connsiteX3" fmla="*/ 3846994 w 5061771"/>
                <a:gd name="connsiteY3" fmla="*/ 1170143 h 1260618"/>
                <a:gd name="connsiteX4" fmla="*/ 3846994 w 5061771"/>
                <a:gd name="connsiteY4" fmla="*/ 1125509 h 1260618"/>
                <a:gd name="connsiteX5" fmla="*/ 3713091 w 5061771"/>
                <a:gd name="connsiteY5" fmla="*/ 1125509 h 1260618"/>
                <a:gd name="connsiteX6" fmla="*/ 3713091 w 5061771"/>
                <a:gd name="connsiteY6" fmla="*/ 1082081 h 1260618"/>
                <a:gd name="connsiteX7" fmla="*/ 3675695 w 5061771"/>
                <a:gd name="connsiteY7" fmla="*/ 1082081 h 1260618"/>
                <a:gd name="connsiteX8" fmla="*/ 3675695 w 5061771"/>
                <a:gd name="connsiteY8" fmla="*/ 1053129 h 1260618"/>
                <a:gd name="connsiteX9" fmla="*/ 3637092 w 5061771"/>
                <a:gd name="connsiteY9" fmla="*/ 1053129 h 1260618"/>
                <a:gd name="connsiteX10" fmla="*/ 3637092 w 5061771"/>
                <a:gd name="connsiteY10" fmla="*/ 1032621 h 1260618"/>
                <a:gd name="connsiteX11" fmla="*/ 3611759 w 5061771"/>
                <a:gd name="connsiteY11" fmla="*/ 1032621 h 1260618"/>
                <a:gd name="connsiteX12" fmla="*/ 3611759 w 5061771"/>
                <a:gd name="connsiteY12" fmla="*/ 979542 h 1260618"/>
                <a:gd name="connsiteX13" fmla="*/ 3565919 w 5061771"/>
                <a:gd name="connsiteY13" fmla="*/ 979542 h 1260618"/>
                <a:gd name="connsiteX14" fmla="*/ 3565919 w 5061771"/>
                <a:gd name="connsiteY14" fmla="*/ 949384 h 1260618"/>
                <a:gd name="connsiteX15" fmla="*/ 3267955 w 5061771"/>
                <a:gd name="connsiteY15" fmla="*/ 949384 h 1260618"/>
                <a:gd name="connsiteX16" fmla="*/ 3267955 w 5061771"/>
                <a:gd name="connsiteY16" fmla="*/ 928876 h 1260618"/>
                <a:gd name="connsiteX17" fmla="*/ 3188337 w 5061771"/>
                <a:gd name="connsiteY17" fmla="*/ 928876 h 1260618"/>
                <a:gd name="connsiteX18" fmla="*/ 3188337 w 5061771"/>
                <a:gd name="connsiteY18" fmla="*/ 904750 h 1260618"/>
                <a:gd name="connsiteX19" fmla="*/ 3082179 w 5061771"/>
                <a:gd name="connsiteY19" fmla="*/ 904750 h 1260618"/>
                <a:gd name="connsiteX20" fmla="*/ 3082179 w 5061771"/>
                <a:gd name="connsiteY20" fmla="*/ 883036 h 1260618"/>
                <a:gd name="connsiteX21" fmla="*/ 3041164 w 5061771"/>
                <a:gd name="connsiteY21" fmla="*/ 883036 h 1260618"/>
                <a:gd name="connsiteX22" fmla="*/ 3041164 w 5061771"/>
                <a:gd name="connsiteY22" fmla="*/ 844433 h 1260618"/>
                <a:gd name="connsiteX23" fmla="*/ 2965165 w 5061771"/>
                <a:gd name="connsiteY23" fmla="*/ 844433 h 1260618"/>
                <a:gd name="connsiteX24" fmla="*/ 2965165 w 5061771"/>
                <a:gd name="connsiteY24" fmla="*/ 832370 h 1260618"/>
                <a:gd name="connsiteX25" fmla="*/ 2557425 w 5061771"/>
                <a:gd name="connsiteY25" fmla="*/ 832370 h 1260618"/>
                <a:gd name="connsiteX26" fmla="*/ 2557425 w 5061771"/>
                <a:gd name="connsiteY26" fmla="*/ 807037 h 1260618"/>
                <a:gd name="connsiteX27" fmla="*/ 2538123 w 5061771"/>
                <a:gd name="connsiteY27" fmla="*/ 807037 h 1260618"/>
                <a:gd name="connsiteX28" fmla="*/ 2538123 w 5061771"/>
                <a:gd name="connsiteY28" fmla="*/ 787735 h 1260618"/>
                <a:gd name="connsiteX29" fmla="*/ 2506759 w 5061771"/>
                <a:gd name="connsiteY29" fmla="*/ 787735 h 1260618"/>
                <a:gd name="connsiteX30" fmla="*/ 2506759 w 5061771"/>
                <a:gd name="connsiteY30" fmla="*/ 769640 h 1260618"/>
                <a:gd name="connsiteX31" fmla="*/ 2447649 w 5061771"/>
                <a:gd name="connsiteY31" fmla="*/ 769640 h 1260618"/>
                <a:gd name="connsiteX32" fmla="*/ 2447649 w 5061771"/>
                <a:gd name="connsiteY32" fmla="*/ 750339 h 1260618"/>
                <a:gd name="connsiteX33" fmla="*/ 2249810 w 5061771"/>
                <a:gd name="connsiteY33" fmla="*/ 750339 h 1260618"/>
                <a:gd name="connsiteX34" fmla="*/ 2249810 w 5061771"/>
                <a:gd name="connsiteY34" fmla="*/ 704498 h 1260618"/>
                <a:gd name="connsiteX35" fmla="*/ 2094193 w 5061771"/>
                <a:gd name="connsiteY35" fmla="*/ 704498 h 1260618"/>
                <a:gd name="connsiteX36" fmla="*/ 2094193 w 5061771"/>
                <a:gd name="connsiteY36" fmla="*/ 676753 h 1260618"/>
                <a:gd name="connsiteX37" fmla="*/ 2024226 w 5061771"/>
                <a:gd name="connsiteY37" fmla="*/ 676753 h 1260618"/>
                <a:gd name="connsiteX38" fmla="*/ 2024226 w 5061771"/>
                <a:gd name="connsiteY38" fmla="*/ 656245 h 1260618"/>
                <a:gd name="connsiteX39" fmla="*/ 1963909 w 5061771"/>
                <a:gd name="connsiteY39" fmla="*/ 656245 h 1260618"/>
                <a:gd name="connsiteX40" fmla="*/ 1963909 w 5061771"/>
                <a:gd name="connsiteY40" fmla="*/ 634531 h 1260618"/>
                <a:gd name="connsiteX41" fmla="*/ 1901180 w 5061771"/>
                <a:gd name="connsiteY41" fmla="*/ 634531 h 1260618"/>
                <a:gd name="connsiteX42" fmla="*/ 1901180 w 5061771"/>
                <a:gd name="connsiteY42" fmla="*/ 610405 h 1260618"/>
                <a:gd name="connsiteX43" fmla="*/ 1764864 w 5061771"/>
                <a:gd name="connsiteY43" fmla="*/ 610405 h 1260618"/>
                <a:gd name="connsiteX44" fmla="*/ 1764864 w 5061771"/>
                <a:gd name="connsiteY44" fmla="*/ 587484 h 1260618"/>
                <a:gd name="connsiteX45" fmla="*/ 1653882 w 5061771"/>
                <a:gd name="connsiteY45" fmla="*/ 587484 h 1260618"/>
                <a:gd name="connsiteX46" fmla="*/ 1653882 w 5061771"/>
                <a:gd name="connsiteY46" fmla="*/ 571802 h 1260618"/>
                <a:gd name="connsiteX47" fmla="*/ 1633374 w 5061771"/>
                <a:gd name="connsiteY47" fmla="*/ 571802 h 1260618"/>
                <a:gd name="connsiteX48" fmla="*/ 1633374 w 5061771"/>
                <a:gd name="connsiteY48" fmla="*/ 539231 h 1260618"/>
                <a:gd name="connsiteX49" fmla="*/ 1647850 w 5061771"/>
                <a:gd name="connsiteY49" fmla="*/ 531993 h 1260618"/>
                <a:gd name="connsiteX50" fmla="*/ 1486202 w 5061771"/>
                <a:gd name="connsiteY50" fmla="*/ 531993 h 1260618"/>
                <a:gd name="connsiteX51" fmla="*/ 1486202 w 5061771"/>
                <a:gd name="connsiteY51" fmla="*/ 512692 h 1260618"/>
                <a:gd name="connsiteX52" fmla="*/ 1158079 w 5061771"/>
                <a:gd name="connsiteY52" fmla="*/ 512692 h 1260618"/>
                <a:gd name="connsiteX53" fmla="*/ 1158079 w 5061771"/>
                <a:gd name="connsiteY53" fmla="*/ 478914 h 1260618"/>
                <a:gd name="connsiteX54" fmla="*/ 1138778 w 5061771"/>
                <a:gd name="connsiteY54" fmla="*/ 478914 h 1260618"/>
                <a:gd name="connsiteX55" fmla="*/ 1138778 w 5061771"/>
                <a:gd name="connsiteY55" fmla="*/ 460819 h 1260618"/>
                <a:gd name="connsiteX56" fmla="*/ 1079668 w 5061771"/>
                <a:gd name="connsiteY56" fmla="*/ 460819 h 1260618"/>
                <a:gd name="connsiteX57" fmla="*/ 1079668 w 5061771"/>
                <a:gd name="connsiteY57" fmla="*/ 427042 h 1260618"/>
                <a:gd name="connsiteX58" fmla="*/ 1050716 w 5061771"/>
                <a:gd name="connsiteY58" fmla="*/ 427042 h 1260618"/>
                <a:gd name="connsiteX59" fmla="*/ 1050716 w 5061771"/>
                <a:gd name="connsiteY59" fmla="*/ 412566 h 1260618"/>
                <a:gd name="connsiteX60" fmla="*/ 875797 w 5061771"/>
                <a:gd name="connsiteY60" fmla="*/ 412566 h 1260618"/>
                <a:gd name="connsiteX61" fmla="*/ 875797 w 5061771"/>
                <a:gd name="connsiteY61" fmla="*/ 395677 h 1260618"/>
                <a:gd name="connsiteX62" fmla="*/ 834782 w 5061771"/>
                <a:gd name="connsiteY62" fmla="*/ 395677 h 1260618"/>
                <a:gd name="connsiteX63" fmla="*/ 834782 w 5061771"/>
                <a:gd name="connsiteY63" fmla="*/ 370344 h 1260618"/>
                <a:gd name="connsiteX64" fmla="*/ 791354 w 5061771"/>
                <a:gd name="connsiteY64" fmla="*/ 370344 h 1260618"/>
                <a:gd name="connsiteX65" fmla="*/ 791354 w 5061771"/>
                <a:gd name="connsiteY65" fmla="*/ 329329 h 1260618"/>
                <a:gd name="connsiteX66" fmla="*/ 763608 w 5061771"/>
                <a:gd name="connsiteY66" fmla="*/ 329329 h 1260618"/>
                <a:gd name="connsiteX67" fmla="*/ 763608 w 5061771"/>
                <a:gd name="connsiteY67" fmla="*/ 306409 h 1260618"/>
                <a:gd name="connsiteX68" fmla="*/ 738275 w 5061771"/>
                <a:gd name="connsiteY68" fmla="*/ 306409 h 1260618"/>
                <a:gd name="connsiteX69" fmla="*/ 738275 w 5061771"/>
                <a:gd name="connsiteY69" fmla="*/ 289520 h 1260618"/>
                <a:gd name="connsiteX70" fmla="*/ 708117 w 5061771"/>
                <a:gd name="connsiteY70" fmla="*/ 289520 h 1260618"/>
                <a:gd name="connsiteX71" fmla="*/ 708117 w 5061771"/>
                <a:gd name="connsiteY71" fmla="*/ 259362 h 1260618"/>
                <a:gd name="connsiteX72" fmla="*/ 629706 w 5061771"/>
                <a:gd name="connsiteY72" fmla="*/ 259362 h 1260618"/>
                <a:gd name="connsiteX73" fmla="*/ 629706 w 5061771"/>
                <a:gd name="connsiteY73" fmla="*/ 223172 h 1260618"/>
                <a:gd name="connsiteX74" fmla="*/ 583865 w 5061771"/>
                <a:gd name="connsiteY74" fmla="*/ 223172 h 1260618"/>
                <a:gd name="connsiteX75" fmla="*/ 583865 w 5061771"/>
                <a:gd name="connsiteY75" fmla="*/ 212315 h 1260618"/>
                <a:gd name="connsiteX76" fmla="*/ 512691 w 5061771"/>
                <a:gd name="connsiteY76" fmla="*/ 212315 h 1260618"/>
                <a:gd name="connsiteX77" fmla="*/ 523548 w 5061771"/>
                <a:gd name="connsiteY77" fmla="*/ 201458 h 1260618"/>
                <a:gd name="connsiteX78" fmla="*/ 511485 w 5061771"/>
                <a:gd name="connsiteY78" fmla="*/ 189395 h 1260618"/>
                <a:gd name="connsiteX79" fmla="*/ 511485 w 5061771"/>
                <a:gd name="connsiteY79" fmla="*/ 166474 h 1260618"/>
                <a:gd name="connsiteX80" fmla="*/ 418597 w 5061771"/>
                <a:gd name="connsiteY80" fmla="*/ 166474 h 1260618"/>
                <a:gd name="connsiteX81" fmla="*/ 418597 w 5061771"/>
                <a:gd name="connsiteY81" fmla="*/ 145967 h 1260618"/>
                <a:gd name="connsiteX82" fmla="*/ 390852 w 5061771"/>
                <a:gd name="connsiteY82" fmla="*/ 145967 h 1260618"/>
                <a:gd name="connsiteX83" fmla="*/ 390852 w 5061771"/>
                <a:gd name="connsiteY83" fmla="*/ 119427 h 1260618"/>
                <a:gd name="connsiteX84" fmla="*/ 343805 w 5061771"/>
                <a:gd name="connsiteY84" fmla="*/ 119427 h 1260618"/>
                <a:gd name="connsiteX85" fmla="*/ 343805 w 5061771"/>
                <a:gd name="connsiteY85" fmla="*/ 109777 h 1260618"/>
                <a:gd name="connsiteX86" fmla="*/ 317265 w 5061771"/>
                <a:gd name="connsiteY86" fmla="*/ 109777 h 1260618"/>
                <a:gd name="connsiteX87" fmla="*/ 317265 w 5061771"/>
                <a:gd name="connsiteY87" fmla="*/ 96507 h 1260618"/>
                <a:gd name="connsiteX88" fmla="*/ 248504 w 5061771"/>
                <a:gd name="connsiteY88" fmla="*/ 96507 h 1260618"/>
                <a:gd name="connsiteX89" fmla="*/ 248504 w 5061771"/>
                <a:gd name="connsiteY89" fmla="*/ 75999 h 1260618"/>
                <a:gd name="connsiteX90" fmla="*/ 121840 w 5061771"/>
                <a:gd name="connsiteY90" fmla="*/ 75999 h 1260618"/>
                <a:gd name="connsiteX91" fmla="*/ 121840 w 5061771"/>
                <a:gd name="connsiteY91" fmla="*/ 43428 h 1260618"/>
                <a:gd name="connsiteX92" fmla="*/ 90475 w 5061771"/>
                <a:gd name="connsiteY92" fmla="*/ 43428 h 1260618"/>
                <a:gd name="connsiteX93" fmla="*/ 90475 w 5061771"/>
                <a:gd name="connsiteY93" fmla="*/ 13270 h 1260618"/>
                <a:gd name="connsiteX94" fmla="*/ 68761 w 5061771"/>
                <a:gd name="connsiteY94" fmla="*/ 13270 h 1260618"/>
                <a:gd name="connsiteX95" fmla="*/ 68761 w 5061771"/>
                <a:gd name="connsiteY95" fmla="*/ 0 h 1260618"/>
                <a:gd name="connsiteX96" fmla="*/ 0 w 5061771"/>
                <a:gd name="connsiteY96" fmla="*/ 0 h 1260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5061771" h="1260618">
                  <a:moveTo>
                    <a:pt x="5061771" y="1260618"/>
                  </a:moveTo>
                  <a:lnTo>
                    <a:pt x="4394669" y="1260618"/>
                  </a:lnTo>
                  <a:lnTo>
                    <a:pt x="4394669" y="1170143"/>
                  </a:lnTo>
                  <a:lnTo>
                    <a:pt x="3846994" y="1170143"/>
                  </a:lnTo>
                  <a:lnTo>
                    <a:pt x="3846994" y="1125509"/>
                  </a:lnTo>
                  <a:lnTo>
                    <a:pt x="3713091" y="1125509"/>
                  </a:lnTo>
                  <a:lnTo>
                    <a:pt x="3713091" y="1082081"/>
                  </a:lnTo>
                  <a:lnTo>
                    <a:pt x="3675695" y="1082081"/>
                  </a:lnTo>
                  <a:lnTo>
                    <a:pt x="3675695" y="1053129"/>
                  </a:lnTo>
                  <a:lnTo>
                    <a:pt x="3637092" y="1053129"/>
                  </a:lnTo>
                  <a:lnTo>
                    <a:pt x="3637092" y="1032621"/>
                  </a:lnTo>
                  <a:lnTo>
                    <a:pt x="3611759" y="1032621"/>
                  </a:lnTo>
                  <a:lnTo>
                    <a:pt x="3611759" y="979542"/>
                  </a:lnTo>
                  <a:lnTo>
                    <a:pt x="3565919" y="979542"/>
                  </a:lnTo>
                  <a:lnTo>
                    <a:pt x="3565919" y="949384"/>
                  </a:lnTo>
                  <a:lnTo>
                    <a:pt x="3267955" y="949384"/>
                  </a:lnTo>
                  <a:lnTo>
                    <a:pt x="3267955" y="928876"/>
                  </a:lnTo>
                  <a:lnTo>
                    <a:pt x="3188337" y="928876"/>
                  </a:lnTo>
                  <a:lnTo>
                    <a:pt x="3188337" y="904750"/>
                  </a:lnTo>
                  <a:lnTo>
                    <a:pt x="3082179" y="904750"/>
                  </a:lnTo>
                  <a:lnTo>
                    <a:pt x="3082179" y="883036"/>
                  </a:lnTo>
                  <a:lnTo>
                    <a:pt x="3041164" y="883036"/>
                  </a:lnTo>
                  <a:lnTo>
                    <a:pt x="3041164" y="844433"/>
                  </a:lnTo>
                  <a:lnTo>
                    <a:pt x="2965165" y="844433"/>
                  </a:lnTo>
                  <a:lnTo>
                    <a:pt x="2965165" y="832370"/>
                  </a:lnTo>
                  <a:lnTo>
                    <a:pt x="2557425" y="832370"/>
                  </a:lnTo>
                  <a:lnTo>
                    <a:pt x="2557425" y="807037"/>
                  </a:lnTo>
                  <a:lnTo>
                    <a:pt x="2538123" y="807037"/>
                  </a:lnTo>
                  <a:lnTo>
                    <a:pt x="2538123" y="787735"/>
                  </a:lnTo>
                  <a:lnTo>
                    <a:pt x="2506759" y="787735"/>
                  </a:lnTo>
                  <a:lnTo>
                    <a:pt x="2506759" y="769640"/>
                  </a:lnTo>
                  <a:lnTo>
                    <a:pt x="2447649" y="769640"/>
                  </a:lnTo>
                  <a:lnTo>
                    <a:pt x="2447649" y="750339"/>
                  </a:lnTo>
                  <a:lnTo>
                    <a:pt x="2249810" y="750339"/>
                  </a:lnTo>
                  <a:lnTo>
                    <a:pt x="2249810" y="704498"/>
                  </a:lnTo>
                  <a:lnTo>
                    <a:pt x="2094193" y="704498"/>
                  </a:lnTo>
                  <a:lnTo>
                    <a:pt x="2094193" y="676753"/>
                  </a:lnTo>
                  <a:lnTo>
                    <a:pt x="2024226" y="676753"/>
                  </a:lnTo>
                  <a:lnTo>
                    <a:pt x="2024226" y="656245"/>
                  </a:lnTo>
                  <a:lnTo>
                    <a:pt x="1963909" y="656245"/>
                  </a:lnTo>
                  <a:lnTo>
                    <a:pt x="1963909" y="634531"/>
                  </a:lnTo>
                  <a:lnTo>
                    <a:pt x="1901180" y="634531"/>
                  </a:lnTo>
                  <a:lnTo>
                    <a:pt x="1901180" y="610405"/>
                  </a:lnTo>
                  <a:lnTo>
                    <a:pt x="1764864" y="610405"/>
                  </a:lnTo>
                  <a:lnTo>
                    <a:pt x="1764864" y="587484"/>
                  </a:lnTo>
                  <a:lnTo>
                    <a:pt x="1653882" y="587484"/>
                  </a:lnTo>
                  <a:lnTo>
                    <a:pt x="1653882" y="571802"/>
                  </a:lnTo>
                  <a:lnTo>
                    <a:pt x="1633374" y="571802"/>
                  </a:lnTo>
                  <a:lnTo>
                    <a:pt x="1633374" y="539231"/>
                  </a:lnTo>
                  <a:lnTo>
                    <a:pt x="1647850" y="531993"/>
                  </a:lnTo>
                  <a:lnTo>
                    <a:pt x="1486202" y="531993"/>
                  </a:lnTo>
                  <a:lnTo>
                    <a:pt x="1486202" y="512692"/>
                  </a:lnTo>
                  <a:lnTo>
                    <a:pt x="1158079" y="512692"/>
                  </a:lnTo>
                  <a:lnTo>
                    <a:pt x="1158079" y="478914"/>
                  </a:lnTo>
                  <a:lnTo>
                    <a:pt x="1138778" y="478914"/>
                  </a:lnTo>
                  <a:lnTo>
                    <a:pt x="1138778" y="460819"/>
                  </a:lnTo>
                  <a:lnTo>
                    <a:pt x="1079668" y="460819"/>
                  </a:lnTo>
                  <a:lnTo>
                    <a:pt x="1079668" y="427042"/>
                  </a:lnTo>
                  <a:lnTo>
                    <a:pt x="1050716" y="427042"/>
                  </a:lnTo>
                  <a:lnTo>
                    <a:pt x="1050716" y="412566"/>
                  </a:lnTo>
                  <a:lnTo>
                    <a:pt x="875797" y="412566"/>
                  </a:lnTo>
                  <a:lnTo>
                    <a:pt x="875797" y="395677"/>
                  </a:lnTo>
                  <a:lnTo>
                    <a:pt x="834782" y="395677"/>
                  </a:lnTo>
                  <a:lnTo>
                    <a:pt x="834782" y="370344"/>
                  </a:lnTo>
                  <a:lnTo>
                    <a:pt x="791354" y="370344"/>
                  </a:lnTo>
                  <a:lnTo>
                    <a:pt x="791354" y="329329"/>
                  </a:lnTo>
                  <a:lnTo>
                    <a:pt x="763608" y="329329"/>
                  </a:lnTo>
                  <a:lnTo>
                    <a:pt x="763608" y="306409"/>
                  </a:lnTo>
                  <a:lnTo>
                    <a:pt x="738275" y="306409"/>
                  </a:lnTo>
                  <a:lnTo>
                    <a:pt x="738275" y="289520"/>
                  </a:lnTo>
                  <a:lnTo>
                    <a:pt x="708117" y="289520"/>
                  </a:lnTo>
                  <a:lnTo>
                    <a:pt x="708117" y="259362"/>
                  </a:lnTo>
                  <a:lnTo>
                    <a:pt x="629706" y="259362"/>
                  </a:lnTo>
                  <a:lnTo>
                    <a:pt x="629706" y="223172"/>
                  </a:lnTo>
                  <a:lnTo>
                    <a:pt x="583865" y="223172"/>
                  </a:lnTo>
                  <a:lnTo>
                    <a:pt x="583865" y="212315"/>
                  </a:lnTo>
                  <a:lnTo>
                    <a:pt x="512691" y="212315"/>
                  </a:lnTo>
                  <a:lnTo>
                    <a:pt x="523548" y="201458"/>
                  </a:lnTo>
                  <a:lnTo>
                    <a:pt x="511485" y="189395"/>
                  </a:lnTo>
                  <a:lnTo>
                    <a:pt x="511485" y="166474"/>
                  </a:lnTo>
                  <a:lnTo>
                    <a:pt x="418597" y="166474"/>
                  </a:lnTo>
                  <a:lnTo>
                    <a:pt x="418597" y="145967"/>
                  </a:lnTo>
                  <a:lnTo>
                    <a:pt x="390852" y="145967"/>
                  </a:lnTo>
                  <a:lnTo>
                    <a:pt x="390852" y="119427"/>
                  </a:lnTo>
                  <a:lnTo>
                    <a:pt x="343805" y="119427"/>
                  </a:lnTo>
                  <a:lnTo>
                    <a:pt x="343805" y="109777"/>
                  </a:lnTo>
                  <a:lnTo>
                    <a:pt x="317265" y="109777"/>
                  </a:lnTo>
                  <a:lnTo>
                    <a:pt x="317265" y="96507"/>
                  </a:lnTo>
                  <a:lnTo>
                    <a:pt x="248504" y="96507"/>
                  </a:lnTo>
                  <a:lnTo>
                    <a:pt x="248504" y="75999"/>
                  </a:lnTo>
                  <a:lnTo>
                    <a:pt x="121840" y="75999"/>
                  </a:lnTo>
                  <a:lnTo>
                    <a:pt x="121840" y="43428"/>
                  </a:lnTo>
                  <a:lnTo>
                    <a:pt x="90475" y="43428"/>
                  </a:lnTo>
                  <a:lnTo>
                    <a:pt x="90475" y="13270"/>
                  </a:lnTo>
                  <a:lnTo>
                    <a:pt x="68761" y="13270"/>
                  </a:lnTo>
                  <a:lnTo>
                    <a:pt x="68761"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 name="Rectangle 47">
              <a:extLst>
                <a:ext uri="{FF2B5EF4-FFF2-40B4-BE49-F238E27FC236}">
                  <a16:creationId xmlns:a16="http://schemas.microsoft.com/office/drawing/2014/main" id="{06B8EEB6-3B5B-73D6-D2AB-B5B3EF67A918}"/>
                </a:ext>
              </a:extLst>
            </p:cNvPr>
            <p:cNvSpPr/>
            <p:nvPr/>
          </p:nvSpPr>
          <p:spPr bwMode="auto">
            <a:xfrm>
              <a:off x="7640910" y="1868609"/>
              <a:ext cx="66349" cy="66349"/>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 name="Rectangle 48">
              <a:extLst>
                <a:ext uri="{FF2B5EF4-FFF2-40B4-BE49-F238E27FC236}">
                  <a16:creationId xmlns:a16="http://schemas.microsoft.com/office/drawing/2014/main" id="{7E9B162F-60E9-64DF-2B1C-B33B1265F37A}"/>
                </a:ext>
              </a:extLst>
            </p:cNvPr>
            <p:cNvSpPr/>
            <p:nvPr/>
          </p:nvSpPr>
          <p:spPr bwMode="auto">
            <a:xfrm>
              <a:off x="6423721" y="1567025"/>
              <a:ext cx="66349" cy="66349"/>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7" name="Freeform: Shape 36">
            <a:extLst>
              <a:ext uri="{FF2B5EF4-FFF2-40B4-BE49-F238E27FC236}">
                <a16:creationId xmlns:a16="http://schemas.microsoft.com/office/drawing/2014/main" id="{D8086EE2-079B-A728-976B-15E41CD042C6}"/>
              </a:ext>
            </a:extLst>
          </p:cNvPr>
          <p:cNvSpPr/>
          <p:nvPr/>
        </p:nvSpPr>
        <p:spPr bwMode="auto">
          <a:xfrm>
            <a:off x="8365084" y="3854010"/>
            <a:ext cx="2928727" cy="719704"/>
          </a:xfrm>
          <a:custGeom>
            <a:avLst/>
            <a:gdLst>
              <a:gd name="connsiteX0" fmla="*/ 5085898 w 5085898"/>
              <a:gd name="connsiteY0" fmla="*/ 1346267 h 1346267"/>
              <a:gd name="connsiteX1" fmla="*/ 4334353 w 5085898"/>
              <a:gd name="connsiteY1" fmla="*/ 1346267 h 1346267"/>
              <a:gd name="connsiteX2" fmla="*/ 4334353 w 5085898"/>
              <a:gd name="connsiteY2" fmla="*/ 1271474 h 1346267"/>
              <a:gd name="connsiteX3" fmla="*/ 4102737 w 5085898"/>
              <a:gd name="connsiteY3" fmla="*/ 1271474 h 1346267"/>
              <a:gd name="connsiteX4" fmla="*/ 4102737 w 5085898"/>
              <a:gd name="connsiteY4" fmla="*/ 1219602 h 1346267"/>
              <a:gd name="connsiteX5" fmla="*/ 4066547 w 5085898"/>
              <a:gd name="connsiteY5" fmla="*/ 1219602 h 1346267"/>
              <a:gd name="connsiteX6" fmla="*/ 4066547 w 5085898"/>
              <a:gd name="connsiteY6" fmla="*/ 1170142 h 1346267"/>
              <a:gd name="connsiteX7" fmla="*/ 4044833 w 5085898"/>
              <a:gd name="connsiteY7" fmla="*/ 1170142 h 1346267"/>
              <a:gd name="connsiteX8" fmla="*/ 4044833 w 5085898"/>
              <a:gd name="connsiteY8" fmla="*/ 1062779 h 1346267"/>
              <a:gd name="connsiteX9" fmla="*/ 3773408 w 5085898"/>
              <a:gd name="connsiteY9" fmla="*/ 1062779 h 1346267"/>
              <a:gd name="connsiteX10" fmla="*/ 3773408 w 5085898"/>
              <a:gd name="connsiteY10" fmla="*/ 1018145 h 1346267"/>
              <a:gd name="connsiteX11" fmla="*/ 3764964 w 5085898"/>
              <a:gd name="connsiteY11" fmla="*/ 1018145 h 1346267"/>
              <a:gd name="connsiteX12" fmla="*/ 3764964 w 5085898"/>
              <a:gd name="connsiteY12" fmla="*/ 986780 h 1346267"/>
              <a:gd name="connsiteX13" fmla="*/ 3547824 w 5085898"/>
              <a:gd name="connsiteY13" fmla="*/ 986780 h 1346267"/>
              <a:gd name="connsiteX14" fmla="*/ 3547824 w 5085898"/>
              <a:gd name="connsiteY14" fmla="*/ 957828 h 1346267"/>
              <a:gd name="connsiteX15" fmla="*/ 3261923 w 5085898"/>
              <a:gd name="connsiteY15" fmla="*/ 957828 h 1346267"/>
              <a:gd name="connsiteX16" fmla="*/ 3261923 w 5085898"/>
              <a:gd name="connsiteY16" fmla="*/ 933701 h 1346267"/>
              <a:gd name="connsiteX17" fmla="*/ 2945864 w 5085898"/>
              <a:gd name="connsiteY17" fmla="*/ 933701 h 1346267"/>
              <a:gd name="connsiteX18" fmla="*/ 2945864 w 5085898"/>
              <a:gd name="connsiteY18" fmla="*/ 892686 h 1346267"/>
              <a:gd name="connsiteX19" fmla="*/ 2916912 w 5085898"/>
              <a:gd name="connsiteY19" fmla="*/ 892686 h 1346267"/>
              <a:gd name="connsiteX20" fmla="*/ 2916912 w 5085898"/>
              <a:gd name="connsiteY20" fmla="*/ 881829 h 1346267"/>
              <a:gd name="connsiteX21" fmla="*/ 2840913 w 5085898"/>
              <a:gd name="connsiteY21" fmla="*/ 881829 h 1346267"/>
              <a:gd name="connsiteX22" fmla="*/ 2840913 w 5085898"/>
              <a:gd name="connsiteY22" fmla="*/ 858909 h 1346267"/>
              <a:gd name="connsiteX23" fmla="*/ 2716661 w 5085898"/>
              <a:gd name="connsiteY23" fmla="*/ 858909 h 1346267"/>
              <a:gd name="connsiteX24" fmla="*/ 2716661 w 5085898"/>
              <a:gd name="connsiteY24" fmla="*/ 839607 h 1346267"/>
              <a:gd name="connsiteX25" fmla="*/ 2638249 w 5085898"/>
              <a:gd name="connsiteY25" fmla="*/ 839607 h 1346267"/>
              <a:gd name="connsiteX26" fmla="*/ 2638249 w 5085898"/>
              <a:gd name="connsiteY26" fmla="*/ 790148 h 1346267"/>
              <a:gd name="connsiteX27" fmla="*/ 2626186 w 5085898"/>
              <a:gd name="connsiteY27" fmla="*/ 790148 h 1346267"/>
              <a:gd name="connsiteX28" fmla="*/ 2626186 w 5085898"/>
              <a:gd name="connsiteY28" fmla="*/ 749132 h 1346267"/>
              <a:gd name="connsiteX29" fmla="*/ 2573107 w 5085898"/>
              <a:gd name="connsiteY29" fmla="*/ 749132 h 1346267"/>
              <a:gd name="connsiteX30" fmla="*/ 2573107 w 5085898"/>
              <a:gd name="connsiteY30" fmla="*/ 699673 h 1346267"/>
              <a:gd name="connsiteX31" fmla="*/ 2413872 w 5085898"/>
              <a:gd name="connsiteY31" fmla="*/ 699673 h 1346267"/>
              <a:gd name="connsiteX32" fmla="*/ 2413872 w 5085898"/>
              <a:gd name="connsiteY32" fmla="*/ 677959 h 1346267"/>
              <a:gd name="connsiteX33" fmla="*/ 2107463 w 5085898"/>
              <a:gd name="connsiteY33" fmla="*/ 677959 h 1346267"/>
              <a:gd name="connsiteX34" fmla="*/ 2107463 w 5085898"/>
              <a:gd name="connsiteY34" fmla="*/ 651420 h 1346267"/>
              <a:gd name="connsiteX35" fmla="*/ 2044734 w 5085898"/>
              <a:gd name="connsiteY35" fmla="*/ 651420 h 1346267"/>
              <a:gd name="connsiteX36" fmla="*/ 2044734 w 5085898"/>
              <a:gd name="connsiteY36" fmla="*/ 622468 h 1346267"/>
              <a:gd name="connsiteX37" fmla="*/ 1944608 w 5085898"/>
              <a:gd name="connsiteY37" fmla="*/ 622468 h 1346267"/>
              <a:gd name="connsiteX38" fmla="*/ 1944608 w 5085898"/>
              <a:gd name="connsiteY38" fmla="*/ 600754 h 1346267"/>
              <a:gd name="connsiteX39" fmla="*/ 1762452 w 5085898"/>
              <a:gd name="connsiteY39" fmla="*/ 600754 h 1346267"/>
              <a:gd name="connsiteX40" fmla="*/ 1762452 w 5085898"/>
              <a:gd name="connsiteY40" fmla="*/ 582659 h 1346267"/>
              <a:gd name="connsiteX41" fmla="*/ 1732294 w 5085898"/>
              <a:gd name="connsiteY41" fmla="*/ 582659 h 1346267"/>
              <a:gd name="connsiteX42" fmla="*/ 1732294 w 5085898"/>
              <a:gd name="connsiteY42" fmla="*/ 550088 h 1346267"/>
              <a:gd name="connsiteX43" fmla="*/ 1638200 w 5085898"/>
              <a:gd name="connsiteY43" fmla="*/ 550088 h 1346267"/>
              <a:gd name="connsiteX44" fmla="*/ 1638200 w 5085898"/>
              <a:gd name="connsiteY44" fmla="*/ 507866 h 1346267"/>
              <a:gd name="connsiteX45" fmla="*/ 1622517 w 5085898"/>
              <a:gd name="connsiteY45" fmla="*/ 507866 h 1346267"/>
              <a:gd name="connsiteX46" fmla="*/ 1622517 w 5085898"/>
              <a:gd name="connsiteY46" fmla="*/ 484946 h 1346267"/>
              <a:gd name="connsiteX47" fmla="*/ 1604422 w 5085898"/>
              <a:gd name="connsiteY47" fmla="*/ 484946 h 1346267"/>
              <a:gd name="connsiteX48" fmla="*/ 1604422 w 5085898"/>
              <a:gd name="connsiteY48" fmla="*/ 460819 h 1346267"/>
              <a:gd name="connsiteX49" fmla="*/ 1477758 w 5085898"/>
              <a:gd name="connsiteY49" fmla="*/ 460819 h 1346267"/>
              <a:gd name="connsiteX50" fmla="*/ 1477758 w 5085898"/>
              <a:gd name="connsiteY50" fmla="*/ 435486 h 1346267"/>
              <a:gd name="connsiteX51" fmla="*/ 1406584 w 5085898"/>
              <a:gd name="connsiteY51" fmla="*/ 435486 h 1346267"/>
              <a:gd name="connsiteX52" fmla="*/ 1406584 w 5085898"/>
              <a:gd name="connsiteY52" fmla="*/ 419804 h 1346267"/>
              <a:gd name="connsiteX53" fmla="*/ 1382457 w 5085898"/>
              <a:gd name="connsiteY53" fmla="*/ 419804 h 1346267"/>
              <a:gd name="connsiteX54" fmla="*/ 1382457 w 5085898"/>
              <a:gd name="connsiteY54" fmla="*/ 378788 h 1346267"/>
              <a:gd name="connsiteX55" fmla="*/ 1272681 w 5085898"/>
              <a:gd name="connsiteY55" fmla="*/ 378788 h 1346267"/>
              <a:gd name="connsiteX56" fmla="*/ 1272681 w 5085898"/>
              <a:gd name="connsiteY56" fmla="*/ 357074 h 1346267"/>
              <a:gd name="connsiteX57" fmla="*/ 1199095 w 5085898"/>
              <a:gd name="connsiteY57" fmla="*/ 357074 h 1346267"/>
              <a:gd name="connsiteX58" fmla="*/ 1199095 w 5085898"/>
              <a:gd name="connsiteY58" fmla="*/ 345011 h 1346267"/>
              <a:gd name="connsiteX59" fmla="*/ 1117064 w 5085898"/>
              <a:gd name="connsiteY59" fmla="*/ 345011 h 1346267"/>
              <a:gd name="connsiteX60" fmla="*/ 1117064 w 5085898"/>
              <a:gd name="connsiteY60" fmla="*/ 316059 h 1346267"/>
              <a:gd name="connsiteX61" fmla="*/ 1047097 w 5085898"/>
              <a:gd name="connsiteY61" fmla="*/ 316059 h 1346267"/>
              <a:gd name="connsiteX62" fmla="*/ 1047097 w 5085898"/>
              <a:gd name="connsiteY62" fmla="*/ 288313 h 1346267"/>
              <a:gd name="connsiteX63" fmla="*/ 828751 w 5085898"/>
              <a:gd name="connsiteY63" fmla="*/ 288313 h 1346267"/>
              <a:gd name="connsiteX64" fmla="*/ 828751 w 5085898"/>
              <a:gd name="connsiteY64" fmla="*/ 271425 h 1346267"/>
              <a:gd name="connsiteX65" fmla="*/ 803418 w 5085898"/>
              <a:gd name="connsiteY65" fmla="*/ 271425 h 1346267"/>
              <a:gd name="connsiteX66" fmla="*/ 803418 w 5085898"/>
              <a:gd name="connsiteY66" fmla="*/ 244885 h 1346267"/>
              <a:gd name="connsiteX67" fmla="*/ 727419 w 5085898"/>
              <a:gd name="connsiteY67" fmla="*/ 244885 h 1346267"/>
              <a:gd name="connsiteX68" fmla="*/ 727419 w 5085898"/>
              <a:gd name="connsiteY68" fmla="*/ 224378 h 1346267"/>
              <a:gd name="connsiteX69" fmla="*/ 704498 w 5085898"/>
              <a:gd name="connsiteY69" fmla="*/ 224378 h 1346267"/>
              <a:gd name="connsiteX70" fmla="*/ 704498 w 5085898"/>
              <a:gd name="connsiteY70" fmla="*/ 203870 h 1346267"/>
              <a:gd name="connsiteX71" fmla="*/ 525961 w 5085898"/>
              <a:gd name="connsiteY71" fmla="*/ 203870 h 1346267"/>
              <a:gd name="connsiteX72" fmla="*/ 525961 w 5085898"/>
              <a:gd name="connsiteY72" fmla="*/ 185775 h 1346267"/>
              <a:gd name="connsiteX73" fmla="*/ 504247 w 5085898"/>
              <a:gd name="connsiteY73" fmla="*/ 185775 h 1346267"/>
              <a:gd name="connsiteX74" fmla="*/ 504247 w 5085898"/>
              <a:gd name="connsiteY74" fmla="*/ 156823 h 1346267"/>
              <a:gd name="connsiteX75" fmla="*/ 453581 w 5085898"/>
              <a:gd name="connsiteY75" fmla="*/ 156823 h 1346267"/>
              <a:gd name="connsiteX76" fmla="*/ 453581 w 5085898"/>
              <a:gd name="connsiteY76" fmla="*/ 124252 h 1346267"/>
              <a:gd name="connsiteX77" fmla="*/ 414979 w 5085898"/>
              <a:gd name="connsiteY77" fmla="*/ 124252 h 1346267"/>
              <a:gd name="connsiteX78" fmla="*/ 414979 w 5085898"/>
              <a:gd name="connsiteY78" fmla="*/ 101332 h 1346267"/>
              <a:gd name="connsiteX79" fmla="*/ 323297 w 5085898"/>
              <a:gd name="connsiteY79" fmla="*/ 101332 h 1346267"/>
              <a:gd name="connsiteX80" fmla="*/ 323297 w 5085898"/>
              <a:gd name="connsiteY80" fmla="*/ 84443 h 1346267"/>
              <a:gd name="connsiteX81" fmla="*/ 282282 w 5085898"/>
              <a:gd name="connsiteY81" fmla="*/ 84443 h 1346267"/>
              <a:gd name="connsiteX82" fmla="*/ 282282 w 5085898"/>
              <a:gd name="connsiteY82" fmla="*/ 53079 h 1346267"/>
              <a:gd name="connsiteX83" fmla="*/ 102539 w 5085898"/>
              <a:gd name="connsiteY83" fmla="*/ 53079 h 1346267"/>
              <a:gd name="connsiteX84" fmla="*/ 102539 w 5085898"/>
              <a:gd name="connsiteY84" fmla="*/ 53079 h 1346267"/>
              <a:gd name="connsiteX85" fmla="*/ 86856 w 5085898"/>
              <a:gd name="connsiteY85" fmla="*/ 37396 h 1346267"/>
              <a:gd name="connsiteX86" fmla="*/ 86856 w 5085898"/>
              <a:gd name="connsiteY86" fmla="*/ 0 h 1346267"/>
              <a:gd name="connsiteX87" fmla="*/ 0 w 5085898"/>
              <a:gd name="connsiteY87" fmla="*/ 0 h 1346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085898" h="1346267">
                <a:moveTo>
                  <a:pt x="5085898" y="1346267"/>
                </a:moveTo>
                <a:lnTo>
                  <a:pt x="4334353" y="1346267"/>
                </a:lnTo>
                <a:lnTo>
                  <a:pt x="4334353" y="1271474"/>
                </a:lnTo>
                <a:lnTo>
                  <a:pt x="4102737" y="1271474"/>
                </a:lnTo>
                <a:lnTo>
                  <a:pt x="4102737" y="1219602"/>
                </a:lnTo>
                <a:lnTo>
                  <a:pt x="4066547" y="1219602"/>
                </a:lnTo>
                <a:lnTo>
                  <a:pt x="4066547" y="1170142"/>
                </a:lnTo>
                <a:lnTo>
                  <a:pt x="4044833" y="1170142"/>
                </a:lnTo>
                <a:lnTo>
                  <a:pt x="4044833" y="1062779"/>
                </a:lnTo>
                <a:lnTo>
                  <a:pt x="3773408" y="1062779"/>
                </a:lnTo>
                <a:lnTo>
                  <a:pt x="3773408" y="1018145"/>
                </a:lnTo>
                <a:lnTo>
                  <a:pt x="3764964" y="1018145"/>
                </a:lnTo>
                <a:lnTo>
                  <a:pt x="3764964" y="986780"/>
                </a:lnTo>
                <a:lnTo>
                  <a:pt x="3547824" y="986780"/>
                </a:lnTo>
                <a:lnTo>
                  <a:pt x="3547824" y="957828"/>
                </a:lnTo>
                <a:lnTo>
                  <a:pt x="3261923" y="957828"/>
                </a:lnTo>
                <a:lnTo>
                  <a:pt x="3261923" y="933701"/>
                </a:lnTo>
                <a:lnTo>
                  <a:pt x="2945864" y="933701"/>
                </a:lnTo>
                <a:lnTo>
                  <a:pt x="2945864" y="892686"/>
                </a:lnTo>
                <a:lnTo>
                  <a:pt x="2916912" y="892686"/>
                </a:lnTo>
                <a:lnTo>
                  <a:pt x="2916912" y="881829"/>
                </a:lnTo>
                <a:lnTo>
                  <a:pt x="2840913" y="881829"/>
                </a:lnTo>
                <a:lnTo>
                  <a:pt x="2840913" y="858909"/>
                </a:lnTo>
                <a:lnTo>
                  <a:pt x="2716661" y="858909"/>
                </a:lnTo>
                <a:lnTo>
                  <a:pt x="2716661" y="839607"/>
                </a:lnTo>
                <a:lnTo>
                  <a:pt x="2638249" y="839607"/>
                </a:lnTo>
                <a:lnTo>
                  <a:pt x="2638249" y="790148"/>
                </a:lnTo>
                <a:lnTo>
                  <a:pt x="2626186" y="790148"/>
                </a:lnTo>
                <a:lnTo>
                  <a:pt x="2626186" y="749132"/>
                </a:lnTo>
                <a:lnTo>
                  <a:pt x="2573107" y="749132"/>
                </a:lnTo>
                <a:lnTo>
                  <a:pt x="2573107" y="699673"/>
                </a:lnTo>
                <a:lnTo>
                  <a:pt x="2413872" y="699673"/>
                </a:lnTo>
                <a:lnTo>
                  <a:pt x="2413872" y="677959"/>
                </a:lnTo>
                <a:lnTo>
                  <a:pt x="2107463" y="677959"/>
                </a:lnTo>
                <a:lnTo>
                  <a:pt x="2107463" y="651420"/>
                </a:lnTo>
                <a:lnTo>
                  <a:pt x="2044734" y="651420"/>
                </a:lnTo>
                <a:lnTo>
                  <a:pt x="2044734" y="622468"/>
                </a:lnTo>
                <a:lnTo>
                  <a:pt x="1944608" y="622468"/>
                </a:lnTo>
                <a:lnTo>
                  <a:pt x="1944608" y="600754"/>
                </a:lnTo>
                <a:lnTo>
                  <a:pt x="1762452" y="600754"/>
                </a:lnTo>
                <a:lnTo>
                  <a:pt x="1762452" y="582659"/>
                </a:lnTo>
                <a:lnTo>
                  <a:pt x="1732294" y="582659"/>
                </a:lnTo>
                <a:lnTo>
                  <a:pt x="1732294" y="550088"/>
                </a:lnTo>
                <a:lnTo>
                  <a:pt x="1638200" y="550088"/>
                </a:lnTo>
                <a:lnTo>
                  <a:pt x="1638200" y="507866"/>
                </a:lnTo>
                <a:lnTo>
                  <a:pt x="1622517" y="507866"/>
                </a:lnTo>
                <a:lnTo>
                  <a:pt x="1622517" y="484946"/>
                </a:lnTo>
                <a:lnTo>
                  <a:pt x="1604422" y="484946"/>
                </a:lnTo>
                <a:lnTo>
                  <a:pt x="1604422" y="460819"/>
                </a:lnTo>
                <a:lnTo>
                  <a:pt x="1477758" y="460819"/>
                </a:lnTo>
                <a:lnTo>
                  <a:pt x="1477758" y="435486"/>
                </a:lnTo>
                <a:lnTo>
                  <a:pt x="1406584" y="435486"/>
                </a:lnTo>
                <a:lnTo>
                  <a:pt x="1406584" y="419804"/>
                </a:lnTo>
                <a:lnTo>
                  <a:pt x="1382457" y="419804"/>
                </a:lnTo>
                <a:lnTo>
                  <a:pt x="1382457" y="378788"/>
                </a:lnTo>
                <a:lnTo>
                  <a:pt x="1272681" y="378788"/>
                </a:lnTo>
                <a:lnTo>
                  <a:pt x="1272681" y="357074"/>
                </a:lnTo>
                <a:lnTo>
                  <a:pt x="1199095" y="357074"/>
                </a:lnTo>
                <a:lnTo>
                  <a:pt x="1199095" y="345011"/>
                </a:lnTo>
                <a:lnTo>
                  <a:pt x="1117064" y="345011"/>
                </a:lnTo>
                <a:lnTo>
                  <a:pt x="1117064" y="316059"/>
                </a:lnTo>
                <a:lnTo>
                  <a:pt x="1047097" y="316059"/>
                </a:lnTo>
                <a:lnTo>
                  <a:pt x="1047097" y="288313"/>
                </a:lnTo>
                <a:lnTo>
                  <a:pt x="828751" y="288313"/>
                </a:lnTo>
                <a:lnTo>
                  <a:pt x="828751" y="271425"/>
                </a:lnTo>
                <a:lnTo>
                  <a:pt x="803418" y="271425"/>
                </a:lnTo>
                <a:lnTo>
                  <a:pt x="803418" y="244885"/>
                </a:lnTo>
                <a:lnTo>
                  <a:pt x="727419" y="244885"/>
                </a:lnTo>
                <a:lnTo>
                  <a:pt x="727419" y="224378"/>
                </a:lnTo>
                <a:lnTo>
                  <a:pt x="704498" y="224378"/>
                </a:lnTo>
                <a:lnTo>
                  <a:pt x="704498" y="203870"/>
                </a:lnTo>
                <a:lnTo>
                  <a:pt x="525961" y="203870"/>
                </a:lnTo>
                <a:lnTo>
                  <a:pt x="525961" y="185775"/>
                </a:lnTo>
                <a:lnTo>
                  <a:pt x="504247" y="185775"/>
                </a:lnTo>
                <a:lnTo>
                  <a:pt x="504247" y="156823"/>
                </a:lnTo>
                <a:lnTo>
                  <a:pt x="453581" y="156823"/>
                </a:lnTo>
                <a:lnTo>
                  <a:pt x="453581" y="124252"/>
                </a:lnTo>
                <a:lnTo>
                  <a:pt x="414979" y="124252"/>
                </a:lnTo>
                <a:lnTo>
                  <a:pt x="414979" y="101332"/>
                </a:lnTo>
                <a:lnTo>
                  <a:pt x="323297" y="101332"/>
                </a:lnTo>
                <a:lnTo>
                  <a:pt x="323297" y="84443"/>
                </a:lnTo>
                <a:lnTo>
                  <a:pt x="282282" y="84443"/>
                </a:lnTo>
                <a:lnTo>
                  <a:pt x="282282" y="53079"/>
                </a:lnTo>
                <a:lnTo>
                  <a:pt x="102539" y="53079"/>
                </a:lnTo>
                <a:lnTo>
                  <a:pt x="102539" y="53079"/>
                </a:lnTo>
                <a:lnTo>
                  <a:pt x="86856" y="37396"/>
                </a:lnTo>
                <a:lnTo>
                  <a:pt x="86856"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BC8A9F82-F321-E665-8589-4DB1DD48CDB3}"/>
              </a:ext>
            </a:extLst>
          </p:cNvPr>
          <p:cNvSpPr txBox="1"/>
          <p:nvPr/>
        </p:nvSpPr>
        <p:spPr bwMode="auto">
          <a:xfrm>
            <a:off x="8582660" y="3361560"/>
            <a:ext cx="29148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A041202 Trial: Overall</a:t>
            </a:r>
            <a:r>
              <a:rPr kumimoji="0" lang="en-US" sz="12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aged ≥65 yr with untreated CLL)</a:t>
            </a:r>
            <a:endPar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39" name="Straight Connector 38">
            <a:extLst>
              <a:ext uri="{FF2B5EF4-FFF2-40B4-BE49-F238E27FC236}">
                <a16:creationId xmlns:a16="http://schemas.microsoft.com/office/drawing/2014/main" id="{5AD85369-7EFD-7FCF-D58E-CFC26F27629B}"/>
              </a:ext>
            </a:extLst>
          </p:cNvPr>
          <p:cNvCxnSpPr>
            <a:cxnSpLocks/>
          </p:cNvCxnSpPr>
          <p:nvPr/>
        </p:nvCxnSpPr>
        <p:spPr bwMode="auto">
          <a:xfrm flipH="1" flipV="1">
            <a:off x="10254555" y="4353160"/>
            <a:ext cx="0" cy="1592001"/>
          </a:xfrm>
          <a:prstGeom prst="line">
            <a:avLst/>
          </a:prstGeom>
          <a:noFill/>
          <a:ln w="28575" cap="flat" cmpd="sng" algn="ctr">
            <a:solidFill>
              <a:schemeClr val="tx2"/>
            </a:solidFill>
            <a:prstDash val="sysDash"/>
            <a:round/>
            <a:headEnd type="none" w="med" len="med"/>
            <a:tailEnd type="none" w="med" len="med"/>
          </a:ln>
          <a:effectLst/>
        </p:spPr>
      </p:cxnSp>
      <p:sp>
        <p:nvSpPr>
          <p:cNvPr id="40" name="TextBox 39">
            <a:extLst>
              <a:ext uri="{FF2B5EF4-FFF2-40B4-BE49-F238E27FC236}">
                <a16:creationId xmlns:a16="http://schemas.microsoft.com/office/drawing/2014/main" id="{19DE5DBC-9701-518B-63FC-3156DFC727B3}"/>
              </a:ext>
            </a:extLst>
          </p:cNvPr>
          <p:cNvSpPr txBox="1"/>
          <p:nvPr/>
        </p:nvSpPr>
        <p:spPr bwMode="auto">
          <a:xfrm>
            <a:off x="10846230" y="4577629"/>
            <a:ext cx="73403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Ibrutinib</a:t>
            </a:r>
          </a:p>
        </p:txBody>
      </p:sp>
      <p:sp>
        <p:nvSpPr>
          <p:cNvPr id="41" name="TextBox 40">
            <a:extLst>
              <a:ext uri="{FF2B5EF4-FFF2-40B4-BE49-F238E27FC236}">
                <a16:creationId xmlns:a16="http://schemas.microsoft.com/office/drawing/2014/main" id="{8E09CB8E-B87A-200B-C4F0-08F329B10078}"/>
              </a:ext>
            </a:extLst>
          </p:cNvPr>
          <p:cNvSpPr txBox="1"/>
          <p:nvPr/>
        </p:nvSpPr>
        <p:spPr bwMode="auto">
          <a:xfrm>
            <a:off x="10869148" y="4323031"/>
            <a:ext cx="4246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IR</a:t>
            </a:r>
          </a:p>
        </p:txBody>
      </p:sp>
      <p:sp>
        <p:nvSpPr>
          <p:cNvPr id="42" name="TextBox 41">
            <a:extLst>
              <a:ext uri="{FF2B5EF4-FFF2-40B4-BE49-F238E27FC236}">
                <a16:creationId xmlns:a16="http://schemas.microsoft.com/office/drawing/2014/main" id="{49FA4484-0BFC-239B-A604-B2330F7C0E42}"/>
              </a:ext>
            </a:extLst>
          </p:cNvPr>
          <p:cNvSpPr txBox="1"/>
          <p:nvPr/>
        </p:nvSpPr>
        <p:spPr bwMode="auto">
          <a:xfrm>
            <a:off x="10868628" y="5114517"/>
            <a:ext cx="4246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BR</a:t>
            </a:r>
          </a:p>
        </p:txBody>
      </p:sp>
      <p:sp>
        <p:nvSpPr>
          <p:cNvPr id="43" name="TextBox 42">
            <a:extLst>
              <a:ext uri="{FF2B5EF4-FFF2-40B4-BE49-F238E27FC236}">
                <a16:creationId xmlns:a16="http://schemas.microsoft.com/office/drawing/2014/main" id="{DD950DB6-AA24-66A9-B0CC-E0135397EFBC}"/>
              </a:ext>
            </a:extLst>
          </p:cNvPr>
          <p:cNvSpPr txBox="1"/>
          <p:nvPr/>
        </p:nvSpPr>
        <p:spPr bwMode="auto">
          <a:xfrm>
            <a:off x="10212356" y="4786495"/>
            <a:ext cx="4229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47%</a:t>
            </a:r>
          </a:p>
        </p:txBody>
      </p:sp>
      <p:sp>
        <p:nvSpPr>
          <p:cNvPr id="44" name="TextBox 43">
            <a:extLst>
              <a:ext uri="{FF2B5EF4-FFF2-40B4-BE49-F238E27FC236}">
                <a16:creationId xmlns:a16="http://schemas.microsoft.com/office/drawing/2014/main" id="{B2551665-7CC4-73D3-CCB5-E0E685870F66}"/>
              </a:ext>
            </a:extLst>
          </p:cNvPr>
          <p:cNvSpPr txBox="1"/>
          <p:nvPr/>
        </p:nvSpPr>
        <p:spPr bwMode="auto">
          <a:xfrm>
            <a:off x="10154824" y="4158087"/>
            <a:ext cx="4246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76%</a:t>
            </a:r>
          </a:p>
        </p:txBody>
      </p:sp>
      <p:sp>
        <p:nvSpPr>
          <p:cNvPr id="45" name="TextBox 44">
            <a:extLst>
              <a:ext uri="{FF2B5EF4-FFF2-40B4-BE49-F238E27FC236}">
                <a16:creationId xmlns:a16="http://schemas.microsoft.com/office/drawing/2014/main" id="{EA927B96-8EEA-5053-E2D8-00F8D050D08E}"/>
              </a:ext>
            </a:extLst>
          </p:cNvPr>
          <p:cNvSpPr txBox="1"/>
          <p:nvPr/>
        </p:nvSpPr>
        <p:spPr bwMode="auto">
          <a:xfrm>
            <a:off x="10167523" y="4406972"/>
            <a:ext cx="45381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76%</a:t>
            </a:r>
          </a:p>
        </p:txBody>
      </p:sp>
      <p:sp>
        <p:nvSpPr>
          <p:cNvPr id="46" name="TextBox 45">
            <a:extLst>
              <a:ext uri="{FF2B5EF4-FFF2-40B4-BE49-F238E27FC236}">
                <a16:creationId xmlns:a16="http://schemas.microsoft.com/office/drawing/2014/main" id="{85549614-5013-9993-38B8-922EE798E309}"/>
              </a:ext>
            </a:extLst>
          </p:cNvPr>
          <p:cNvSpPr txBox="1"/>
          <p:nvPr/>
        </p:nvSpPr>
        <p:spPr bwMode="auto">
          <a:xfrm>
            <a:off x="8917270" y="4896875"/>
            <a:ext cx="11350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mPFS: 44.9 mo</a:t>
            </a:r>
          </a:p>
        </p:txBody>
      </p:sp>
      <p:sp>
        <p:nvSpPr>
          <p:cNvPr id="9227" name="Rectangle 9226">
            <a:extLst>
              <a:ext uri="{FF2B5EF4-FFF2-40B4-BE49-F238E27FC236}">
                <a16:creationId xmlns:a16="http://schemas.microsoft.com/office/drawing/2014/main" id="{E4B34FB9-3DC2-3E34-8A0F-7CD693E5B732}"/>
              </a:ext>
            </a:extLst>
          </p:cNvPr>
          <p:cNvSpPr/>
          <p:nvPr/>
        </p:nvSpPr>
        <p:spPr bwMode="auto">
          <a:xfrm>
            <a:off x="4676555" y="3818777"/>
            <a:ext cx="3229704" cy="24441"/>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29" name="Freeform: Shape 9228">
            <a:extLst>
              <a:ext uri="{FF2B5EF4-FFF2-40B4-BE49-F238E27FC236}">
                <a16:creationId xmlns:a16="http://schemas.microsoft.com/office/drawing/2014/main" id="{A15F19D3-F3B4-6496-A110-C5C72BC3B9F6}"/>
              </a:ext>
            </a:extLst>
          </p:cNvPr>
          <p:cNvSpPr/>
          <p:nvPr/>
        </p:nvSpPr>
        <p:spPr bwMode="auto">
          <a:xfrm>
            <a:off x="4689127" y="3844337"/>
            <a:ext cx="3148825" cy="2119572"/>
          </a:xfrm>
          <a:custGeom>
            <a:avLst/>
            <a:gdLst>
              <a:gd name="connsiteX0" fmla="*/ 0 w 5475427"/>
              <a:gd name="connsiteY0" fmla="*/ 0 h 3946550"/>
              <a:gd name="connsiteX1" fmla="*/ 0 w 5475427"/>
              <a:gd name="connsiteY1" fmla="*/ 3946550 h 3946550"/>
              <a:gd name="connsiteX2" fmla="*/ 5475427 w 5475427"/>
              <a:gd name="connsiteY2" fmla="*/ 3946550 h 3946550"/>
            </a:gdLst>
            <a:ahLst/>
            <a:cxnLst>
              <a:cxn ang="0">
                <a:pos x="connsiteX0" y="connsiteY0"/>
              </a:cxn>
              <a:cxn ang="0">
                <a:pos x="connsiteX1" y="connsiteY1"/>
              </a:cxn>
              <a:cxn ang="0">
                <a:pos x="connsiteX2" y="connsiteY2"/>
              </a:cxn>
            </a:cxnLst>
            <a:rect l="l" t="t" r="r" b="b"/>
            <a:pathLst>
              <a:path w="5475427" h="3946550">
                <a:moveTo>
                  <a:pt x="0" y="0"/>
                </a:moveTo>
                <a:lnTo>
                  <a:pt x="0" y="3946550"/>
                </a:lnTo>
                <a:lnTo>
                  <a:pt x="5475427" y="394655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230" name="Group 9229">
            <a:extLst>
              <a:ext uri="{FF2B5EF4-FFF2-40B4-BE49-F238E27FC236}">
                <a16:creationId xmlns:a16="http://schemas.microsoft.com/office/drawing/2014/main" id="{35E2E393-FE62-64BE-0C38-32D3A9A6C05B}"/>
              </a:ext>
            </a:extLst>
          </p:cNvPr>
          <p:cNvGrpSpPr/>
          <p:nvPr/>
        </p:nvGrpSpPr>
        <p:grpSpPr>
          <a:xfrm>
            <a:off x="4622075" y="3855303"/>
            <a:ext cx="54864" cy="2108710"/>
            <a:chOff x="5865275" y="1392113"/>
            <a:chExt cx="118165" cy="3944519"/>
          </a:xfrm>
        </p:grpSpPr>
        <p:cxnSp>
          <p:nvCxnSpPr>
            <p:cNvPr id="9231" name="Straight Connector 9230">
              <a:extLst>
                <a:ext uri="{FF2B5EF4-FFF2-40B4-BE49-F238E27FC236}">
                  <a16:creationId xmlns:a16="http://schemas.microsoft.com/office/drawing/2014/main" id="{662055FC-97ED-00A7-9A8C-C6A1E420290E}"/>
                </a:ext>
              </a:extLst>
            </p:cNvPr>
            <p:cNvCxnSpPr>
              <a:cxnSpLocks/>
            </p:cNvCxnSpPr>
            <p:nvPr/>
          </p:nvCxnSpPr>
          <p:spPr bwMode="auto">
            <a:xfrm>
              <a:off x="5865275" y="1392113"/>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0967810D-AD7E-BAD5-E394-1AED99698098}"/>
                </a:ext>
              </a:extLst>
            </p:cNvPr>
            <p:cNvCxnSpPr>
              <a:cxnSpLocks/>
            </p:cNvCxnSpPr>
            <p:nvPr/>
          </p:nvCxnSpPr>
          <p:spPr bwMode="auto">
            <a:xfrm>
              <a:off x="5865275" y="2181017"/>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354B9C7B-A019-CC39-A987-5A63FAA9614A}"/>
                </a:ext>
              </a:extLst>
            </p:cNvPr>
            <p:cNvCxnSpPr>
              <a:cxnSpLocks/>
            </p:cNvCxnSpPr>
            <p:nvPr/>
          </p:nvCxnSpPr>
          <p:spPr bwMode="auto">
            <a:xfrm>
              <a:off x="5865275" y="2969921"/>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28966662-69F2-07E3-FCD4-5D6649E10C2F}"/>
                </a:ext>
              </a:extLst>
            </p:cNvPr>
            <p:cNvCxnSpPr>
              <a:cxnSpLocks/>
            </p:cNvCxnSpPr>
            <p:nvPr/>
          </p:nvCxnSpPr>
          <p:spPr bwMode="auto">
            <a:xfrm>
              <a:off x="5865275" y="3758825"/>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33436A71-07A0-73BE-88AD-A808DF68A001}"/>
                </a:ext>
              </a:extLst>
            </p:cNvPr>
            <p:cNvCxnSpPr>
              <a:cxnSpLocks/>
            </p:cNvCxnSpPr>
            <p:nvPr/>
          </p:nvCxnSpPr>
          <p:spPr bwMode="auto">
            <a:xfrm>
              <a:off x="5865275" y="4547729"/>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1BCE09F5-66B9-CC9A-7775-910E240BA79A}"/>
                </a:ext>
              </a:extLst>
            </p:cNvPr>
            <p:cNvCxnSpPr>
              <a:cxnSpLocks/>
            </p:cNvCxnSpPr>
            <p:nvPr/>
          </p:nvCxnSpPr>
          <p:spPr bwMode="auto">
            <a:xfrm>
              <a:off x="5865275" y="5336632"/>
              <a:ext cx="118165" cy="0"/>
            </a:xfrm>
            <a:prstGeom prst="line">
              <a:avLst/>
            </a:prstGeom>
            <a:noFill/>
            <a:ln w="28575" cap="flat" cmpd="sng" algn="ctr">
              <a:solidFill>
                <a:schemeClr val="bg1"/>
              </a:solidFill>
              <a:prstDash val="solid"/>
              <a:round/>
              <a:headEnd type="none" w="med" len="med"/>
              <a:tailEnd type="none" w="med" len="med"/>
            </a:ln>
            <a:effectLst/>
          </p:spPr>
        </p:cxnSp>
      </p:grpSp>
      <p:cxnSp>
        <p:nvCxnSpPr>
          <p:cNvPr id="9238" name="Straight Connector 9237">
            <a:extLst>
              <a:ext uri="{FF2B5EF4-FFF2-40B4-BE49-F238E27FC236}">
                <a16:creationId xmlns:a16="http://schemas.microsoft.com/office/drawing/2014/main" id="{006AD45B-4B00-0508-9210-E3EA121C23E8}"/>
              </a:ext>
            </a:extLst>
          </p:cNvPr>
          <p:cNvCxnSpPr/>
          <p:nvPr/>
        </p:nvCxnSpPr>
        <p:spPr bwMode="auto">
          <a:xfrm>
            <a:off x="4688795"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3697E849-7EE5-6AF4-C7DE-4708FB0A78D8}"/>
              </a:ext>
            </a:extLst>
          </p:cNvPr>
          <p:cNvCxnSpPr/>
          <p:nvPr/>
        </p:nvCxnSpPr>
        <p:spPr bwMode="auto">
          <a:xfrm>
            <a:off x="488501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79A2D65C-6C96-864B-3AC0-3EA44D912B21}"/>
              </a:ext>
            </a:extLst>
          </p:cNvPr>
          <p:cNvCxnSpPr/>
          <p:nvPr/>
        </p:nvCxnSpPr>
        <p:spPr bwMode="auto">
          <a:xfrm>
            <a:off x="507885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2F306F1B-E0DA-7DD2-F630-169C63234437}"/>
              </a:ext>
            </a:extLst>
          </p:cNvPr>
          <p:cNvCxnSpPr/>
          <p:nvPr/>
        </p:nvCxnSpPr>
        <p:spPr bwMode="auto">
          <a:xfrm>
            <a:off x="527031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CC4B7058-C203-B75A-CA03-EC996A9AE6CF}"/>
              </a:ext>
            </a:extLst>
          </p:cNvPr>
          <p:cNvCxnSpPr/>
          <p:nvPr/>
        </p:nvCxnSpPr>
        <p:spPr bwMode="auto">
          <a:xfrm>
            <a:off x="546177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3" name="Straight Connector 9242">
            <a:extLst>
              <a:ext uri="{FF2B5EF4-FFF2-40B4-BE49-F238E27FC236}">
                <a16:creationId xmlns:a16="http://schemas.microsoft.com/office/drawing/2014/main" id="{BAE6F9B3-7B3C-5663-6023-42BC4DB47F28}"/>
              </a:ext>
            </a:extLst>
          </p:cNvPr>
          <p:cNvCxnSpPr/>
          <p:nvPr/>
        </p:nvCxnSpPr>
        <p:spPr bwMode="auto">
          <a:xfrm>
            <a:off x="565561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E138B1DD-9079-5BD5-805B-C9439439DB3E}"/>
              </a:ext>
            </a:extLst>
          </p:cNvPr>
          <p:cNvCxnSpPr/>
          <p:nvPr/>
        </p:nvCxnSpPr>
        <p:spPr bwMode="auto">
          <a:xfrm>
            <a:off x="584945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69927A2D-6F27-92A0-AB5C-79CFA90AAAA8}"/>
              </a:ext>
            </a:extLst>
          </p:cNvPr>
          <p:cNvCxnSpPr/>
          <p:nvPr/>
        </p:nvCxnSpPr>
        <p:spPr bwMode="auto">
          <a:xfrm>
            <a:off x="6038535"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6" name="Straight Connector 9245">
            <a:extLst>
              <a:ext uri="{FF2B5EF4-FFF2-40B4-BE49-F238E27FC236}">
                <a16:creationId xmlns:a16="http://schemas.microsoft.com/office/drawing/2014/main" id="{48199B40-5AC0-FB74-5929-2AFE03B13996}"/>
              </a:ext>
            </a:extLst>
          </p:cNvPr>
          <p:cNvCxnSpPr/>
          <p:nvPr/>
        </p:nvCxnSpPr>
        <p:spPr bwMode="auto">
          <a:xfrm>
            <a:off x="6222850"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8D7B202A-3788-C9FB-49B8-81F3AF2FD8C7}"/>
              </a:ext>
            </a:extLst>
          </p:cNvPr>
          <p:cNvCxnSpPr/>
          <p:nvPr/>
        </p:nvCxnSpPr>
        <p:spPr bwMode="auto">
          <a:xfrm>
            <a:off x="6423834"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334755F9-FAC2-CDB7-4F44-4B57D57CD262}"/>
              </a:ext>
            </a:extLst>
          </p:cNvPr>
          <p:cNvCxnSpPr/>
          <p:nvPr/>
        </p:nvCxnSpPr>
        <p:spPr bwMode="auto">
          <a:xfrm>
            <a:off x="6615294"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49" name="Straight Connector 9248">
            <a:extLst>
              <a:ext uri="{FF2B5EF4-FFF2-40B4-BE49-F238E27FC236}">
                <a16:creationId xmlns:a16="http://schemas.microsoft.com/office/drawing/2014/main" id="{E8A647AD-E6D4-3EEA-733E-75A8F9A0DBC3}"/>
              </a:ext>
            </a:extLst>
          </p:cNvPr>
          <p:cNvCxnSpPr/>
          <p:nvPr/>
        </p:nvCxnSpPr>
        <p:spPr bwMode="auto">
          <a:xfrm>
            <a:off x="6809134"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AAC74F2E-0A31-DE77-C7BC-F2E96F8872EF}"/>
              </a:ext>
            </a:extLst>
          </p:cNvPr>
          <p:cNvCxnSpPr/>
          <p:nvPr/>
        </p:nvCxnSpPr>
        <p:spPr bwMode="auto">
          <a:xfrm>
            <a:off x="700773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AF8181E8-A51F-5D68-C8E6-C259DE01A28F}"/>
              </a:ext>
            </a:extLst>
          </p:cNvPr>
          <p:cNvCxnSpPr/>
          <p:nvPr/>
        </p:nvCxnSpPr>
        <p:spPr bwMode="auto">
          <a:xfrm>
            <a:off x="7199198" y="5965178"/>
            <a:ext cx="0" cy="54864"/>
          </a:xfrm>
          <a:prstGeom prst="line">
            <a:avLst/>
          </a:prstGeom>
          <a:noFill/>
          <a:ln w="28575" cap="flat" cmpd="sng" algn="ctr">
            <a:solidFill>
              <a:schemeClr val="bg1"/>
            </a:solidFill>
            <a:prstDash val="solid"/>
            <a:round/>
            <a:headEnd type="none" w="med" len="med"/>
            <a:tailEnd type="none" w="med" len="med"/>
          </a:ln>
          <a:effectLst/>
        </p:spPr>
      </p:cxnSp>
      <p:sp>
        <p:nvSpPr>
          <p:cNvPr id="9252" name="TextBox 9251">
            <a:extLst>
              <a:ext uri="{FF2B5EF4-FFF2-40B4-BE49-F238E27FC236}">
                <a16:creationId xmlns:a16="http://schemas.microsoft.com/office/drawing/2014/main" id="{16D99678-54FD-60C5-C232-CFB854CD3C58}"/>
              </a:ext>
            </a:extLst>
          </p:cNvPr>
          <p:cNvSpPr txBox="1"/>
          <p:nvPr/>
        </p:nvSpPr>
        <p:spPr bwMode="auto">
          <a:xfrm>
            <a:off x="4557386" y="5957949"/>
            <a:ext cx="225070"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53" name="TextBox 9252">
            <a:extLst>
              <a:ext uri="{FF2B5EF4-FFF2-40B4-BE49-F238E27FC236}">
                <a16:creationId xmlns:a16="http://schemas.microsoft.com/office/drawing/2014/main" id="{61A3A16F-01C8-3ACD-AF9D-6F609046FA27}"/>
              </a:ext>
            </a:extLst>
          </p:cNvPr>
          <p:cNvSpPr txBox="1"/>
          <p:nvPr/>
        </p:nvSpPr>
        <p:spPr bwMode="auto">
          <a:xfrm>
            <a:off x="4761001" y="5957948"/>
            <a:ext cx="235223"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254" name="TextBox 9253">
            <a:extLst>
              <a:ext uri="{FF2B5EF4-FFF2-40B4-BE49-F238E27FC236}">
                <a16:creationId xmlns:a16="http://schemas.microsoft.com/office/drawing/2014/main" id="{31AF05BC-98F4-F175-6287-2EAAC8C2DC3C}"/>
              </a:ext>
            </a:extLst>
          </p:cNvPr>
          <p:cNvSpPr txBox="1"/>
          <p:nvPr/>
        </p:nvSpPr>
        <p:spPr bwMode="auto">
          <a:xfrm>
            <a:off x="4918041"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255" name="TextBox 9254">
            <a:extLst>
              <a:ext uri="{FF2B5EF4-FFF2-40B4-BE49-F238E27FC236}">
                <a16:creationId xmlns:a16="http://schemas.microsoft.com/office/drawing/2014/main" id="{9DEC3E63-5EAD-A101-9991-0484B031F0E2}"/>
              </a:ext>
            </a:extLst>
          </p:cNvPr>
          <p:cNvSpPr txBox="1"/>
          <p:nvPr/>
        </p:nvSpPr>
        <p:spPr bwMode="auto">
          <a:xfrm>
            <a:off x="511246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9256" name="TextBox 9255">
            <a:extLst>
              <a:ext uri="{FF2B5EF4-FFF2-40B4-BE49-F238E27FC236}">
                <a16:creationId xmlns:a16="http://schemas.microsoft.com/office/drawing/2014/main" id="{0B0123BA-2F95-7BB2-F42F-8FE8233FD08A}"/>
              </a:ext>
            </a:extLst>
          </p:cNvPr>
          <p:cNvSpPr txBox="1"/>
          <p:nvPr/>
        </p:nvSpPr>
        <p:spPr bwMode="auto">
          <a:xfrm>
            <a:off x="5306085"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257" name="TextBox 9256">
            <a:extLst>
              <a:ext uri="{FF2B5EF4-FFF2-40B4-BE49-F238E27FC236}">
                <a16:creationId xmlns:a16="http://schemas.microsoft.com/office/drawing/2014/main" id="{EDEB2E43-13EB-6376-71DD-DBF5ED22E866}"/>
              </a:ext>
            </a:extLst>
          </p:cNvPr>
          <p:cNvSpPr txBox="1"/>
          <p:nvPr/>
        </p:nvSpPr>
        <p:spPr bwMode="auto">
          <a:xfrm>
            <a:off x="549414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9258" name="TextBox 9257">
            <a:extLst>
              <a:ext uri="{FF2B5EF4-FFF2-40B4-BE49-F238E27FC236}">
                <a16:creationId xmlns:a16="http://schemas.microsoft.com/office/drawing/2014/main" id="{98385050-E0A8-BDB8-30AC-C9EE7F955B63}"/>
              </a:ext>
            </a:extLst>
          </p:cNvPr>
          <p:cNvSpPr txBox="1"/>
          <p:nvPr/>
        </p:nvSpPr>
        <p:spPr bwMode="auto">
          <a:xfrm>
            <a:off x="5683217"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9259" name="TextBox 9258">
            <a:extLst>
              <a:ext uri="{FF2B5EF4-FFF2-40B4-BE49-F238E27FC236}">
                <a16:creationId xmlns:a16="http://schemas.microsoft.com/office/drawing/2014/main" id="{17C722FC-A27D-217F-7594-FD182592C99F}"/>
              </a:ext>
            </a:extLst>
          </p:cNvPr>
          <p:cNvSpPr txBox="1"/>
          <p:nvPr/>
        </p:nvSpPr>
        <p:spPr bwMode="auto">
          <a:xfrm>
            <a:off x="587582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9260" name="TextBox 9259">
            <a:extLst>
              <a:ext uri="{FF2B5EF4-FFF2-40B4-BE49-F238E27FC236}">
                <a16:creationId xmlns:a16="http://schemas.microsoft.com/office/drawing/2014/main" id="{5224DA34-0ABC-ACE0-7949-A57FD23FE708}"/>
              </a:ext>
            </a:extLst>
          </p:cNvPr>
          <p:cNvSpPr txBox="1"/>
          <p:nvPr/>
        </p:nvSpPr>
        <p:spPr bwMode="auto">
          <a:xfrm>
            <a:off x="6065653"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9261" name="TextBox 9260">
            <a:extLst>
              <a:ext uri="{FF2B5EF4-FFF2-40B4-BE49-F238E27FC236}">
                <a16:creationId xmlns:a16="http://schemas.microsoft.com/office/drawing/2014/main" id="{392D1DF2-A2BD-54A4-5808-BEFD5113F097}"/>
              </a:ext>
            </a:extLst>
          </p:cNvPr>
          <p:cNvSpPr txBox="1"/>
          <p:nvPr/>
        </p:nvSpPr>
        <p:spPr bwMode="auto">
          <a:xfrm>
            <a:off x="6269111"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9262" name="TextBox 9261">
            <a:extLst>
              <a:ext uri="{FF2B5EF4-FFF2-40B4-BE49-F238E27FC236}">
                <a16:creationId xmlns:a16="http://schemas.microsoft.com/office/drawing/2014/main" id="{1D94CF38-4670-B425-90EB-6529C28A3027}"/>
              </a:ext>
            </a:extLst>
          </p:cNvPr>
          <p:cNvSpPr txBox="1"/>
          <p:nvPr/>
        </p:nvSpPr>
        <p:spPr bwMode="auto">
          <a:xfrm>
            <a:off x="6461729"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63" name="TextBox 9262">
            <a:extLst>
              <a:ext uri="{FF2B5EF4-FFF2-40B4-BE49-F238E27FC236}">
                <a16:creationId xmlns:a16="http://schemas.microsoft.com/office/drawing/2014/main" id="{255F6E9D-A522-A469-1E00-CBD55F1DD8A2}"/>
              </a:ext>
            </a:extLst>
          </p:cNvPr>
          <p:cNvSpPr txBox="1"/>
          <p:nvPr/>
        </p:nvSpPr>
        <p:spPr bwMode="auto">
          <a:xfrm>
            <a:off x="664997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9264" name="TextBox 9263">
            <a:extLst>
              <a:ext uri="{FF2B5EF4-FFF2-40B4-BE49-F238E27FC236}">
                <a16:creationId xmlns:a16="http://schemas.microsoft.com/office/drawing/2014/main" id="{19FCC712-D732-C90E-0D48-096DFF3FA9E8}"/>
              </a:ext>
            </a:extLst>
          </p:cNvPr>
          <p:cNvSpPr txBox="1"/>
          <p:nvPr/>
        </p:nvSpPr>
        <p:spPr bwMode="auto">
          <a:xfrm>
            <a:off x="6842589"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9265" name="TextBox 9264">
            <a:extLst>
              <a:ext uri="{FF2B5EF4-FFF2-40B4-BE49-F238E27FC236}">
                <a16:creationId xmlns:a16="http://schemas.microsoft.com/office/drawing/2014/main" id="{1328C1F5-6DC6-A2F1-5940-24BE62F2E07A}"/>
              </a:ext>
            </a:extLst>
          </p:cNvPr>
          <p:cNvSpPr txBox="1"/>
          <p:nvPr/>
        </p:nvSpPr>
        <p:spPr bwMode="auto">
          <a:xfrm>
            <a:off x="703471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78</a:t>
            </a:r>
          </a:p>
        </p:txBody>
      </p:sp>
      <p:sp>
        <p:nvSpPr>
          <p:cNvPr id="9267" name="TextBox 9266">
            <a:extLst>
              <a:ext uri="{FF2B5EF4-FFF2-40B4-BE49-F238E27FC236}">
                <a16:creationId xmlns:a16="http://schemas.microsoft.com/office/drawing/2014/main" id="{FC35FE7C-10CE-41E1-1CBD-A9600F4F8599}"/>
              </a:ext>
            </a:extLst>
          </p:cNvPr>
          <p:cNvSpPr txBox="1"/>
          <p:nvPr/>
        </p:nvSpPr>
        <p:spPr bwMode="auto">
          <a:xfrm>
            <a:off x="4446152" y="5837278"/>
            <a:ext cx="21878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68" name="TextBox 9267">
            <a:extLst>
              <a:ext uri="{FF2B5EF4-FFF2-40B4-BE49-F238E27FC236}">
                <a16:creationId xmlns:a16="http://schemas.microsoft.com/office/drawing/2014/main" id="{438CD73B-C730-B866-9CBC-47F5805F9158}"/>
              </a:ext>
            </a:extLst>
          </p:cNvPr>
          <p:cNvSpPr txBox="1"/>
          <p:nvPr/>
        </p:nvSpPr>
        <p:spPr bwMode="auto">
          <a:xfrm>
            <a:off x="4333993" y="5410558"/>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69" name="TextBox 9268">
            <a:extLst>
              <a:ext uri="{FF2B5EF4-FFF2-40B4-BE49-F238E27FC236}">
                <a16:creationId xmlns:a16="http://schemas.microsoft.com/office/drawing/2014/main" id="{D541ADAD-6C76-8878-53AF-C9EEA28C926A}"/>
              </a:ext>
            </a:extLst>
          </p:cNvPr>
          <p:cNvSpPr txBox="1"/>
          <p:nvPr/>
        </p:nvSpPr>
        <p:spPr bwMode="auto">
          <a:xfrm>
            <a:off x="4333993" y="4998789"/>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270" name="TextBox 9269">
            <a:extLst>
              <a:ext uri="{FF2B5EF4-FFF2-40B4-BE49-F238E27FC236}">
                <a16:creationId xmlns:a16="http://schemas.microsoft.com/office/drawing/2014/main" id="{41D94DBB-9EE8-C3C2-E1E0-B4781C39E5BA}"/>
              </a:ext>
            </a:extLst>
          </p:cNvPr>
          <p:cNvSpPr txBox="1"/>
          <p:nvPr/>
        </p:nvSpPr>
        <p:spPr bwMode="auto">
          <a:xfrm>
            <a:off x="4333993" y="4567468"/>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71" name="TextBox 9270">
            <a:extLst>
              <a:ext uri="{FF2B5EF4-FFF2-40B4-BE49-F238E27FC236}">
                <a16:creationId xmlns:a16="http://schemas.microsoft.com/office/drawing/2014/main" id="{95A0474B-B828-4780-7763-969640C3C09F}"/>
              </a:ext>
            </a:extLst>
          </p:cNvPr>
          <p:cNvSpPr txBox="1"/>
          <p:nvPr/>
        </p:nvSpPr>
        <p:spPr bwMode="auto">
          <a:xfrm>
            <a:off x="4289868" y="3736839"/>
            <a:ext cx="40003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9283" name="TextBox 9282">
            <a:extLst>
              <a:ext uri="{FF2B5EF4-FFF2-40B4-BE49-F238E27FC236}">
                <a16:creationId xmlns:a16="http://schemas.microsoft.com/office/drawing/2014/main" id="{08F29BF8-7BC9-F77E-2E5B-2AE4617C5164}"/>
              </a:ext>
            </a:extLst>
          </p:cNvPr>
          <p:cNvSpPr txBox="1"/>
          <p:nvPr/>
        </p:nvSpPr>
        <p:spPr bwMode="auto">
          <a:xfrm>
            <a:off x="4289868" y="4147472"/>
            <a:ext cx="40003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cxnSp>
        <p:nvCxnSpPr>
          <p:cNvPr id="9286" name="Straight Connector 9285">
            <a:extLst>
              <a:ext uri="{FF2B5EF4-FFF2-40B4-BE49-F238E27FC236}">
                <a16:creationId xmlns:a16="http://schemas.microsoft.com/office/drawing/2014/main" id="{37D523E2-30B6-CE89-65FD-4819AB70A7D2}"/>
              </a:ext>
            </a:extLst>
          </p:cNvPr>
          <p:cNvCxnSpPr/>
          <p:nvPr/>
        </p:nvCxnSpPr>
        <p:spPr bwMode="auto">
          <a:xfrm>
            <a:off x="7389698"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CDFCE616-9E41-5213-46CB-2AF686F1AE69}"/>
              </a:ext>
            </a:extLst>
          </p:cNvPr>
          <p:cNvCxnSpPr/>
          <p:nvPr/>
        </p:nvCxnSpPr>
        <p:spPr bwMode="auto">
          <a:xfrm>
            <a:off x="757543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288" name="Straight Connector 9287">
            <a:extLst>
              <a:ext uri="{FF2B5EF4-FFF2-40B4-BE49-F238E27FC236}">
                <a16:creationId xmlns:a16="http://schemas.microsoft.com/office/drawing/2014/main" id="{F57BAC6A-B715-6CE9-DC8B-205981647087}"/>
              </a:ext>
            </a:extLst>
          </p:cNvPr>
          <p:cNvCxnSpPr/>
          <p:nvPr/>
        </p:nvCxnSpPr>
        <p:spPr bwMode="auto">
          <a:xfrm>
            <a:off x="7768318" y="5965178"/>
            <a:ext cx="0" cy="54864"/>
          </a:xfrm>
          <a:prstGeom prst="line">
            <a:avLst/>
          </a:prstGeom>
          <a:noFill/>
          <a:ln w="28575" cap="flat" cmpd="sng" algn="ctr">
            <a:solidFill>
              <a:schemeClr val="bg1"/>
            </a:solidFill>
            <a:prstDash val="solid"/>
            <a:round/>
            <a:headEnd type="none" w="med" len="med"/>
            <a:tailEnd type="none" w="med" len="med"/>
          </a:ln>
          <a:effectLst/>
        </p:spPr>
      </p:cxnSp>
      <p:sp>
        <p:nvSpPr>
          <p:cNvPr id="9289" name="TextBox 9288">
            <a:extLst>
              <a:ext uri="{FF2B5EF4-FFF2-40B4-BE49-F238E27FC236}">
                <a16:creationId xmlns:a16="http://schemas.microsoft.com/office/drawing/2014/main" id="{FE009F74-9DBB-691F-531B-E3E12ADE1F29}"/>
              </a:ext>
            </a:extLst>
          </p:cNvPr>
          <p:cNvSpPr txBox="1"/>
          <p:nvPr/>
        </p:nvSpPr>
        <p:spPr bwMode="auto">
          <a:xfrm>
            <a:off x="722283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84</a:t>
            </a:r>
          </a:p>
        </p:txBody>
      </p:sp>
      <p:sp>
        <p:nvSpPr>
          <p:cNvPr id="9290" name="TextBox 9289">
            <a:extLst>
              <a:ext uri="{FF2B5EF4-FFF2-40B4-BE49-F238E27FC236}">
                <a16:creationId xmlns:a16="http://schemas.microsoft.com/office/drawing/2014/main" id="{95026767-3262-D606-F99A-2045C1D60DC6}"/>
              </a:ext>
            </a:extLst>
          </p:cNvPr>
          <p:cNvSpPr txBox="1"/>
          <p:nvPr/>
        </p:nvSpPr>
        <p:spPr bwMode="auto">
          <a:xfrm>
            <a:off x="7410954"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90</a:t>
            </a:r>
          </a:p>
        </p:txBody>
      </p:sp>
      <p:sp>
        <p:nvSpPr>
          <p:cNvPr id="9291" name="TextBox 9290">
            <a:extLst>
              <a:ext uri="{FF2B5EF4-FFF2-40B4-BE49-F238E27FC236}">
                <a16:creationId xmlns:a16="http://schemas.microsoft.com/office/drawing/2014/main" id="{B1CB52DC-0D49-1C75-1A63-2280221F0C47}"/>
              </a:ext>
            </a:extLst>
          </p:cNvPr>
          <p:cNvSpPr txBox="1"/>
          <p:nvPr/>
        </p:nvSpPr>
        <p:spPr bwMode="auto">
          <a:xfrm>
            <a:off x="759984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96</a:t>
            </a:r>
          </a:p>
        </p:txBody>
      </p:sp>
      <p:cxnSp>
        <p:nvCxnSpPr>
          <p:cNvPr id="9292" name="Straight Connector 9291">
            <a:extLst>
              <a:ext uri="{FF2B5EF4-FFF2-40B4-BE49-F238E27FC236}">
                <a16:creationId xmlns:a16="http://schemas.microsoft.com/office/drawing/2014/main" id="{DC0B4D20-880E-9B56-38D2-E993F2ABC12B}"/>
              </a:ext>
            </a:extLst>
          </p:cNvPr>
          <p:cNvCxnSpPr>
            <a:cxnSpLocks/>
          </p:cNvCxnSpPr>
          <p:nvPr/>
        </p:nvCxnSpPr>
        <p:spPr bwMode="auto">
          <a:xfrm>
            <a:off x="4716318" y="3824168"/>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294" name="Straight Connector 9293">
            <a:extLst>
              <a:ext uri="{FF2B5EF4-FFF2-40B4-BE49-F238E27FC236}">
                <a16:creationId xmlns:a16="http://schemas.microsoft.com/office/drawing/2014/main" id="{131F49AE-C98E-A067-AD28-90CFB6CA3F92}"/>
              </a:ext>
            </a:extLst>
          </p:cNvPr>
          <p:cNvCxnSpPr>
            <a:cxnSpLocks/>
          </p:cNvCxnSpPr>
          <p:nvPr/>
        </p:nvCxnSpPr>
        <p:spPr bwMode="auto">
          <a:xfrm>
            <a:off x="4744893" y="3824168"/>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295" name="Straight Connector 9294">
            <a:extLst>
              <a:ext uri="{FF2B5EF4-FFF2-40B4-BE49-F238E27FC236}">
                <a16:creationId xmlns:a16="http://schemas.microsoft.com/office/drawing/2014/main" id="{E1CE6481-1CEF-2450-DFAF-6FA59F148E8B}"/>
              </a:ext>
            </a:extLst>
          </p:cNvPr>
          <p:cNvCxnSpPr>
            <a:cxnSpLocks/>
          </p:cNvCxnSpPr>
          <p:nvPr/>
        </p:nvCxnSpPr>
        <p:spPr bwMode="auto">
          <a:xfrm>
            <a:off x="4802043" y="3864649"/>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296" name="Straight Connector 9295">
            <a:extLst>
              <a:ext uri="{FF2B5EF4-FFF2-40B4-BE49-F238E27FC236}">
                <a16:creationId xmlns:a16="http://schemas.microsoft.com/office/drawing/2014/main" id="{D40B0896-E5B7-E335-3B40-424D25F62965}"/>
              </a:ext>
            </a:extLst>
          </p:cNvPr>
          <p:cNvCxnSpPr>
            <a:cxnSpLocks/>
          </p:cNvCxnSpPr>
          <p:nvPr/>
        </p:nvCxnSpPr>
        <p:spPr bwMode="auto">
          <a:xfrm>
            <a:off x="4940155" y="3943230"/>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297" name="Straight Connector 9296">
            <a:extLst>
              <a:ext uri="{FF2B5EF4-FFF2-40B4-BE49-F238E27FC236}">
                <a16:creationId xmlns:a16="http://schemas.microsoft.com/office/drawing/2014/main" id="{4C24551E-A9E2-8191-85B2-013A005F60F3}"/>
              </a:ext>
            </a:extLst>
          </p:cNvPr>
          <p:cNvCxnSpPr>
            <a:cxnSpLocks/>
          </p:cNvCxnSpPr>
          <p:nvPr/>
        </p:nvCxnSpPr>
        <p:spPr bwMode="auto">
          <a:xfrm>
            <a:off x="5061599" y="3988474"/>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1058F45A-B5B3-1411-5F47-9C8F7B4E4E0D}"/>
              </a:ext>
            </a:extLst>
          </p:cNvPr>
          <p:cNvCxnSpPr>
            <a:cxnSpLocks/>
          </p:cNvCxnSpPr>
          <p:nvPr/>
        </p:nvCxnSpPr>
        <p:spPr bwMode="auto">
          <a:xfrm>
            <a:off x="5159231" y="4043243"/>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299" name="Straight Connector 9298">
            <a:extLst>
              <a:ext uri="{FF2B5EF4-FFF2-40B4-BE49-F238E27FC236}">
                <a16:creationId xmlns:a16="http://schemas.microsoft.com/office/drawing/2014/main" id="{C19A737D-4A75-8567-CEEE-A6E342A47F3A}"/>
              </a:ext>
            </a:extLst>
          </p:cNvPr>
          <p:cNvCxnSpPr>
            <a:cxnSpLocks/>
          </p:cNvCxnSpPr>
          <p:nvPr/>
        </p:nvCxnSpPr>
        <p:spPr bwMode="auto">
          <a:xfrm>
            <a:off x="5175900" y="4043243"/>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3F7996E2-A994-452E-99CA-4816CA1EA1C4}"/>
              </a:ext>
            </a:extLst>
          </p:cNvPr>
          <p:cNvCxnSpPr>
            <a:cxnSpLocks/>
          </p:cNvCxnSpPr>
          <p:nvPr/>
        </p:nvCxnSpPr>
        <p:spPr bwMode="auto">
          <a:xfrm>
            <a:off x="5221144" y="406943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1" name="Straight Connector 9300">
            <a:extLst>
              <a:ext uri="{FF2B5EF4-FFF2-40B4-BE49-F238E27FC236}">
                <a16:creationId xmlns:a16="http://schemas.microsoft.com/office/drawing/2014/main" id="{17B75301-74E2-F16D-1F41-93C54453B10A}"/>
              </a:ext>
            </a:extLst>
          </p:cNvPr>
          <p:cNvCxnSpPr>
            <a:cxnSpLocks/>
          </p:cNvCxnSpPr>
          <p:nvPr/>
        </p:nvCxnSpPr>
        <p:spPr bwMode="auto">
          <a:xfrm>
            <a:off x="5259244" y="4100394"/>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E27C51AB-BEFD-C070-9FCC-2BBC60BAEFA3}"/>
              </a:ext>
            </a:extLst>
          </p:cNvPr>
          <p:cNvCxnSpPr>
            <a:cxnSpLocks/>
          </p:cNvCxnSpPr>
          <p:nvPr/>
        </p:nvCxnSpPr>
        <p:spPr bwMode="auto">
          <a:xfrm>
            <a:off x="5294963" y="4109919"/>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9785549C-0736-94BF-19D7-422E6A51E25B}"/>
              </a:ext>
            </a:extLst>
          </p:cNvPr>
          <p:cNvCxnSpPr>
            <a:cxnSpLocks/>
          </p:cNvCxnSpPr>
          <p:nvPr/>
        </p:nvCxnSpPr>
        <p:spPr bwMode="auto">
          <a:xfrm>
            <a:off x="5342588" y="412420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4" name="Straight Connector 9303">
            <a:extLst>
              <a:ext uri="{FF2B5EF4-FFF2-40B4-BE49-F238E27FC236}">
                <a16:creationId xmlns:a16="http://schemas.microsoft.com/office/drawing/2014/main" id="{6579D94E-16B3-123C-EBB3-901E8D160424}"/>
              </a:ext>
            </a:extLst>
          </p:cNvPr>
          <p:cNvCxnSpPr>
            <a:cxnSpLocks/>
          </p:cNvCxnSpPr>
          <p:nvPr/>
        </p:nvCxnSpPr>
        <p:spPr bwMode="auto">
          <a:xfrm>
            <a:off x="5354494" y="412420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5" name="Straight Connector 9304">
            <a:extLst>
              <a:ext uri="{FF2B5EF4-FFF2-40B4-BE49-F238E27FC236}">
                <a16:creationId xmlns:a16="http://schemas.microsoft.com/office/drawing/2014/main" id="{59E4EE6D-F632-3569-3C45-C701DF3C28EE}"/>
              </a:ext>
            </a:extLst>
          </p:cNvPr>
          <p:cNvCxnSpPr>
            <a:cxnSpLocks/>
          </p:cNvCxnSpPr>
          <p:nvPr/>
        </p:nvCxnSpPr>
        <p:spPr bwMode="auto">
          <a:xfrm>
            <a:off x="5368781" y="412420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6" name="Straight Connector 9305">
            <a:extLst>
              <a:ext uri="{FF2B5EF4-FFF2-40B4-BE49-F238E27FC236}">
                <a16:creationId xmlns:a16="http://schemas.microsoft.com/office/drawing/2014/main" id="{69297320-CB9A-DDBD-DAA8-C4DFB43AF6C5}"/>
              </a:ext>
            </a:extLst>
          </p:cNvPr>
          <p:cNvCxnSpPr>
            <a:cxnSpLocks/>
          </p:cNvCxnSpPr>
          <p:nvPr/>
        </p:nvCxnSpPr>
        <p:spPr bwMode="auto">
          <a:xfrm>
            <a:off x="5425931" y="414325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8B2E461C-0DE4-DBBC-4C14-2FC67CEA7471}"/>
              </a:ext>
            </a:extLst>
          </p:cNvPr>
          <p:cNvCxnSpPr>
            <a:cxnSpLocks/>
          </p:cNvCxnSpPr>
          <p:nvPr/>
        </p:nvCxnSpPr>
        <p:spPr bwMode="auto">
          <a:xfrm>
            <a:off x="5995049" y="426946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8" name="Straight Connector 9307">
            <a:extLst>
              <a:ext uri="{FF2B5EF4-FFF2-40B4-BE49-F238E27FC236}">
                <a16:creationId xmlns:a16="http://schemas.microsoft.com/office/drawing/2014/main" id="{1674C3FB-0CF7-3FAF-38D9-01C3473CDC54}"/>
              </a:ext>
            </a:extLst>
          </p:cNvPr>
          <p:cNvCxnSpPr>
            <a:cxnSpLocks/>
          </p:cNvCxnSpPr>
          <p:nvPr/>
        </p:nvCxnSpPr>
        <p:spPr bwMode="auto">
          <a:xfrm>
            <a:off x="6154592" y="4321850"/>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09" name="Straight Connector 9308">
            <a:extLst>
              <a:ext uri="{FF2B5EF4-FFF2-40B4-BE49-F238E27FC236}">
                <a16:creationId xmlns:a16="http://schemas.microsoft.com/office/drawing/2014/main" id="{23DE443D-C1D6-71EB-0B3D-1C81FE54544C}"/>
              </a:ext>
            </a:extLst>
          </p:cNvPr>
          <p:cNvCxnSpPr>
            <a:cxnSpLocks/>
          </p:cNvCxnSpPr>
          <p:nvPr/>
        </p:nvCxnSpPr>
        <p:spPr bwMode="auto">
          <a:xfrm>
            <a:off x="6292704" y="4321850"/>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0" name="Straight Connector 9309">
            <a:extLst>
              <a:ext uri="{FF2B5EF4-FFF2-40B4-BE49-F238E27FC236}">
                <a16:creationId xmlns:a16="http://schemas.microsoft.com/office/drawing/2014/main" id="{61666061-167D-5494-FCF8-550F06CBAE35}"/>
              </a:ext>
            </a:extLst>
          </p:cNvPr>
          <p:cNvCxnSpPr>
            <a:cxnSpLocks/>
          </p:cNvCxnSpPr>
          <p:nvPr/>
        </p:nvCxnSpPr>
        <p:spPr bwMode="auto">
          <a:xfrm>
            <a:off x="6304611" y="4321850"/>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1" name="Straight Connector 9310">
            <a:extLst>
              <a:ext uri="{FF2B5EF4-FFF2-40B4-BE49-F238E27FC236}">
                <a16:creationId xmlns:a16="http://schemas.microsoft.com/office/drawing/2014/main" id="{70223C11-1DC8-5AE5-A79F-149E7FE5D139}"/>
              </a:ext>
            </a:extLst>
          </p:cNvPr>
          <p:cNvCxnSpPr>
            <a:cxnSpLocks/>
          </p:cNvCxnSpPr>
          <p:nvPr/>
        </p:nvCxnSpPr>
        <p:spPr bwMode="auto">
          <a:xfrm>
            <a:off x="6333186" y="4340900"/>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2" name="Straight Connector 9311">
            <a:extLst>
              <a:ext uri="{FF2B5EF4-FFF2-40B4-BE49-F238E27FC236}">
                <a16:creationId xmlns:a16="http://schemas.microsoft.com/office/drawing/2014/main" id="{C93AED1F-8921-FB3D-4C79-5B7DF45BF69B}"/>
              </a:ext>
            </a:extLst>
          </p:cNvPr>
          <p:cNvCxnSpPr>
            <a:cxnSpLocks/>
          </p:cNvCxnSpPr>
          <p:nvPr/>
        </p:nvCxnSpPr>
        <p:spPr bwMode="auto">
          <a:xfrm>
            <a:off x="6480823" y="444083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3" name="Straight Connector 9312">
            <a:extLst>
              <a:ext uri="{FF2B5EF4-FFF2-40B4-BE49-F238E27FC236}">
                <a16:creationId xmlns:a16="http://schemas.microsoft.com/office/drawing/2014/main" id="{CB64F73D-F20C-2EE5-AF45-FF41013FEB65}"/>
              </a:ext>
            </a:extLst>
          </p:cNvPr>
          <p:cNvCxnSpPr>
            <a:cxnSpLocks/>
          </p:cNvCxnSpPr>
          <p:nvPr/>
        </p:nvCxnSpPr>
        <p:spPr bwMode="auto">
          <a:xfrm>
            <a:off x="6668942" y="447893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4" name="Straight Connector 9313">
            <a:extLst>
              <a:ext uri="{FF2B5EF4-FFF2-40B4-BE49-F238E27FC236}">
                <a16:creationId xmlns:a16="http://schemas.microsoft.com/office/drawing/2014/main" id="{9F17BFD8-EE43-DD5F-FA36-C28A044E7850}"/>
              </a:ext>
            </a:extLst>
          </p:cNvPr>
          <p:cNvCxnSpPr>
            <a:cxnSpLocks/>
          </p:cNvCxnSpPr>
          <p:nvPr/>
        </p:nvCxnSpPr>
        <p:spPr bwMode="auto">
          <a:xfrm>
            <a:off x="6697517" y="447893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5" name="Straight Connector 9314">
            <a:extLst>
              <a:ext uri="{FF2B5EF4-FFF2-40B4-BE49-F238E27FC236}">
                <a16:creationId xmlns:a16="http://schemas.microsoft.com/office/drawing/2014/main" id="{73A134DE-6A89-89CF-0DB8-ECB841CFEBA5}"/>
              </a:ext>
            </a:extLst>
          </p:cNvPr>
          <p:cNvCxnSpPr>
            <a:cxnSpLocks/>
          </p:cNvCxnSpPr>
          <p:nvPr/>
        </p:nvCxnSpPr>
        <p:spPr bwMode="auto">
          <a:xfrm>
            <a:off x="6714186" y="447893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6" name="Straight Connector 9315">
            <a:extLst>
              <a:ext uri="{FF2B5EF4-FFF2-40B4-BE49-F238E27FC236}">
                <a16:creationId xmlns:a16="http://schemas.microsoft.com/office/drawing/2014/main" id="{5233740E-794C-1333-BDA1-A7C6FBABF207}"/>
              </a:ext>
            </a:extLst>
          </p:cNvPr>
          <p:cNvCxnSpPr>
            <a:cxnSpLocks/>
          </p:cNvCxnSpPr>
          <p:nvPr/>
        </p:nvCxnSpPr>
        <p:spPr bwMode="auto">
          <a:xfrm>
            <a:off x="6730855" y="4478936"/>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7" name="Straight Connector 9316">
            <a:extLst>
              <a:ext uri="{FF2B5EF4-FFF2-40B4-BE49-F238E27FC236}">
                <a16:creationId xmlns:a16="http://schemas.microsoft.com/office/drawing/2014/main" id="{A86A918D-0B25-6A06-E731-727267C1816E}"/>
              </a:ext>
            </a:extLst>
          </p:cNvPr>
          <p:cNvCxnSpPr>
            <a:cxnSpLocks/>
          </p:cNvCxnSpPr>
          <p:nvPr/>
        </p:nvCxnSpPr>
        <p:spPr bwMode="auto">
          <a:xfrm>
            <a:off x="6747524" y="4502748"/>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8" name="Straight Connector 9317">
            <a:extLst>
              <a:ext uri="{FF2B5EF4-FFF2-40B4-BE49-F238E27FC236}">
                <a16:creationId xmlns:a16="http://schemas.microsoft.com/office/drawing/2014/main" id="{4AA86DA4-F38E-8142-12C7-E82A5676AF0E}"/>
              </a:ext>
            </a:extLst>
          </p:cNvPr>
          <p:cNvCxnSpPr>
            <a:cxnSpLocks/>
          </p:cNvCxnSpPr>
          <p:nvPr/>
        </p:nvCxnSpPr>
        <p:spPr bwMode="auto">
          <a:xfrm>
            <a:off x="6768955"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19" name="Straight Connector 9318">
            <a:extLst>
              <a:ext uri="{FF2B5EF4-FFF2-40B4-BE49-F238E27FC236}">
                <a16:creationId xmlns:a16="http://schemas.microsoft.com/office/drawing/2014/main" id="{92440D5E-FADE-EA74-247A-E440B89F4D59}"/>
              </a:ext>
            </a:extLst>
          </p:cNvPr>
          <p:cNvCxnSpPr>
            <a:cxnSpLocks/>
          </p:cNvCxnSpPr>
          <p:nvPr/>
        </p:nvCxnSpPr>
        <p:spPr bwMode="auto">
          <a:xfrm>
            <a:off x="6797530"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0" name="Straight Connector 9319">
            <a:extLst>
              <a:ext uri="{FF2B5EF4-FFF2-40B4-BE49-F238E27FC236}">
                <a16:creationId xmlns:a16="http://schemas.microsoft.com/office/drawing/2014/main" id="{F5AA5B0D-C3C8-DFF3-1B73-4EB5895551BF}"/>
              </a:ext>
            </a:extLst>
          </p:cNvPr>
          <p:cNvCxnSpPr>
            <a:cxnSpLocks/>
          </p:cNvCxnSpPr>
          <p:nvPr/>
        </p:nvCxnSpPr>
        <p:spPr bwMode="auto">
          <a:xfrm>
            <a:off x="6809436"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1" name="Straight Connector 9320">
            <a:extLst>
              <a:ext uri="{FF2B5EF4-FFF2-40B4-BE49-F238E27FC236}">
                <a16:creationId xmlns:a16="http://schemas.microsoft.com/office/drawing/2014/main" id="{EAD5C6F1-1820-F002-AF4C-1F91A04BD086}"/>
              </a:ext>
            </a:extLst>
          </p:cNvPr>
          <p:cNvCxnSpPr>
            <a:cxnSpLocks/>
          </p:cNvCxnSpPr>
          <p:nvPr/>
        </p:nvCxnSpPr>
        <p:spPr bwMode="auto">
          <a:xfrm>
            <a:off x="6816580"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82BB0A1F-7D19-B694-EEB3-C19C4C553818}"/>
              </a:ext>
            </a:extLst>
          </p:cNvPr>
          <p:cNvCxnSpPr>
            <a:cxnSpLocks/>
          </p:cNvCxnSpPr>
          <p:nvPr/>
        </p:nvCxnSpPr>
        <p:spPr bwMode="auto">
          <a:xfrm>
            <a:off x="6840393"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3" name="Straight Connector 9322">
            <a:extLst>
              <a:ext uri="{FF2B5EF4-FFF2-40B4-BE49-F238E27FC236}">
                <a16:creationId xmlns:a16="http://schemas.microsoft.com/office/drawing/2014/main" id="{354E34E2-9AD6-3630-9213-DACE9D313282}"/>
              </a:ext>
            </a:extLst>
          </p:cNvPr>
          <p:cNvCxnSpPr>
            <a:cxnSpLocks/>
          </p:cNvCxnSpPr>
          <p:nvPr/>
        </p:nvCxnSpPr>
        <p:spPr bwMode="auto">
          <a:xfrm>
            <a:off x="6871349"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4" name="Straight Connector 9323">
            <a:extLst>
              <a:ext uri="{FF2B5EF4-FFF2-40B4-BE49-F238E27FC236}">
                <a16:creationId xmlns:a16="http://schemas.microsoft.com/office/drawing/2014/main" id="{791D9AEF-E318-E58D-141C-3DA8DC83873A}"/>
              </a:ext>
            </a:extLst>
          </p:cNvPr>
          <p:cNvCxnSpPr>
            <a:cxnSpLocks/>
          </p:cNvCxnSpPr>
          <p:nvPr/>
        </p:nvCxnSpPr>
        <p:spPr bwMode="auto">
          <a:xfrm>
            <a:off x="6902306"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DB704E25-7111-35C6-F794-EEBE463633AA}"/>
              </a:ext>
            </a:extLst>
          </p:cNvPr>
          <p:cNvCxnSpPr>
            <a:cxnSpLocks/>
          </p:cNvCxnSpPr>
          <p:nvPr/>
        </p:nvCxnSpPr>
        <p:spPr bwMode="auto">
          <a:xfrm>
            <a:off x="6933262"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6" name="Straight Connector 9325">
            <a:extLst>
              <a:ext uri="{FF2B5EF4-FFF2-40B4-BE49-F238E27FC236}">
                <a16:creationId xmlns:a16="http://schemas.microsoft.com/office/drawing/2014/main" id="{CEE7FFA7-D02E-978C-6EBB-FCB6199C4150}"/>
              </a:ext>
            </a:extLst>
          </p:cNvPr>
          <p:cNvCxnSpPr>
            <a:cxnSpLocks/>
          </p:cNvCxnSpPr>
          <p:nvPr/>
        </p:nvCxnSpPr>
        <p:spPr bwMode="auto">
          <a:xfrm>
            <a:off x="6966599"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7" name="Straight Connector 9326">
            <a:extLst>
              <a:ext uri="{FF2B5EF4-FFF2-40B4-BE49-F238E27FC236}">
                <a16:creationId xmlns:a16="http://schemas.microsoft.com/office/drawing/2014/main" id="{66160428-39F8-6749-F8AC-245EAC373342}"/>
              </a:ext>
            </a:extLst>
          </p:cNvPr>
          <p:cNvCxnSpPr>
            <a:cxnSpLocks/>
          </p:cNvCxnSpPr>
          <p:nvPr/>
        </p:nvCxnSpPr>
        <p:spPr bwMode="auto">
          <a:xfrm>
            <a:off x="6992793"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8" name="Straight Connector 9327">
            <a:extLst>
              <a:ext uri="{FF2B5EF4-FFF2-40B4-BE49-F238E27FC236}">
                <a16:creationId xmlns:a16="http://schemas.microsoft.com/office/drawing/2014/main" id="{EA2E551E-DBC7-C574-7C61-E1950AD1C774}"/>
              </a:ext>
            </a:extLst>
          </p:cNvPr>
          <p:cNvCxnSpPr>
            <a:cxnSpLocks/>
          </p:cNvCxnSpPr>
          <p:nvPr/>
        </p:nvCxnSpPr>
        <p:spPr bwMode="auto">
          <a:xfrm>
            <a:off x="7014224"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29" name="Straight Connector 9328">
            <a:extLst>
              <a:ext uri="{FF2B5EF4-FFF2-40B4-BE49-F238E27FC236}">
                <a16:creationId xmlns:a16="http://schemas.microsoft.com/office/drawing/2014/main" id="{2AFA0D1B-AD11-2378-06AA-02421F501833}"/>
              </a:ext>
            </a:extLst>
          </p:cNvPr>
          <p:cNvCxnSpPr>
            <a:cxnSpLocks/>
          </p:cNvCxnSpPr>
          <p:nvPr/>
        </p:nvCxnSpPr>
        <p:spPr bwMode="auto">
          <a:xfrm>
            <a:off x="7033274"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A599C37A-46B8-B2A3-B0D8-3E9422C963EC}"/>
              </a:ext>
            </a:extLst>
          </p:cNvPr>
          <p:cNvCxnSpPr>
            <a:cxnSpLocks/>
          </p:cNvCxnSpPr>
          <p:nvPr/>
        </p:nvCxnSpPr>
        <p:spPr bwMode="auto">
          <a:xfrm>
            <a:off x="7047562"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6FD6B59F-558F-237F-B377-2A457447720E}"/>
              </a:ext>
            </a:extLst>
          </p:cNvPr>
          <p:cNvCxnSpPr>
            <a:cxnSpLocks/>
          </p:cNvCxnSpPr>
          <p:nvPr/>
        </p:nvCxnSpPr>
        <p:spPr bwMode="auto">
          <a:xfrm>
            <a:off x="7080899"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CD80EBB6-A465-D350-8471-B471C97A208C}"/>
              </a:ext>
            </a:extLst>
          </p:cNvPr>
          <p:cNvCxnSpPr>
            <a:cxnSpLocks/>
          </p:cNvCxnSpPr>
          <p:nvPr/>
        </p:nvCxnSpPr>
        <p:spPr bwMode="auto">
          <a:xfrm>
            <a:off x="7090424"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3" name="Straight Connector 9332">
            <a:extLst>
              <a:ext uri="{FF2B5EF4-FFF2-40B4-BE49-F238E27FC236}">
                <a16:creationId xmlns:a16="http://schemas.microsoft.com/office/drawing/2014/main" id="{889CABA7-7FCC-0D9E-753C-0CDFD6B59D7B}"/>
              </a:ext>
            </a:extLst>
          </p:cNvPr>
          <p:cNvCxnSpPr>
            <a:cxnSpLocks/>
          </p:cNvCxnSpPr>
          <p:nvPr/>
        </p:nvCxnSpPr>
        <p:spPr bwMode="auto">
          <a:xfrm>
            <a:off x="7157099"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4" name="Straight Connector 9333">
            <a:extLst>
              <a:ext uri="{FF2B5EF4-FFF2-40B4-BE49-F238E27FC236}">
                <a16:creationId xmlns:a16="http://schemas.microsoft.com/office/drawing/2014/main" id="{BF622FF1-790D-CED2-C8BB-0A605B294D7D}"/>
              </a:ext>
            </a:extLst>
          </p:cNvPr>
          <p:cNvCxnSpPr>
            <a:cxnSpLocks/>
          </p:cNvCxnSpPr>
          <p:nvPr/>
        </p:nvCxnSpPr>
        <p:spPr bwMode="auto">
          <a:xfrm>
            <a:off x="7209486"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5" name="Straight Connector 9334">
            <a:extLst>
              <a:ext uri="{FF2B5EF4-FFF2-40B4-BE49-F238E27FC236}">
                <a16:creationId xmlns:a16="http://schemas.microsoft.com/office/drawing/2014/main" id="{D09E566A-FC7F-4E24-2D32-981353A14967}"/>
              </a:ext>
            </a:extLst>
          </p:cNvPr>
          <p:cNvCxnSpPr>
            <a:cxnSpLocks/>
          </p:cNvCxnSpPr>
          <p:nvPr/>
        </p:nvCxnSpPr>
        <p:spPr bwMode="auto">
          <a:xfrm>
            <a:off x="7240442"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6" name="Straight Connector 9335">
            <a:extLst>
              <a:ext uri="{FF2B5EF4-FFF2-40B4-BE49-F238E27FC236}">
                <a16:creationId xmlns:a16="http://schemas.microsoft.com/office/drawing/2014/main" id="{5EC826B6-2E5A-7943-D0A5-E472154D3D08}"/>
              </a:ext>
            </a:extLst>
          </p:cNvPr>
          <p:cNvCxnSpPr>
            <a:cxnSpLocks/>
          </p:cNvCxnSpPr>
          <p:nvPr/>
        </p:nvCxnSpPr>
        <p:spPr bwMode="auto">
          <a:xfrm>
            <a:off x="7247586" y="4528942"/>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7" name="Straight Connector 9336">
            <a:extLst>
              <a:ext uri="{FF2B5EF4-FFF2-40B4-BE49-F238E27FC236}">
                <a16:creationId xmlns:a16="http://schemas.microsoft.com/office/drawing/2014/main" id="{2E218C3E-4E46-772D-AC81-0EB2B5133F6F}"/>
              </a:ext>
            </a:extLst>
          </p:cNvPr>
          <p:cNvCxnSpPr>
            <a:cxnSpLocks/>
          </p:cNvCxnSpPr>
          <p:nvPr/>
        </p:nvCxnSpPr>
        <p:spPr bwMode="auto">
          <a:xfrm>
            <a:off x="7388080" y="4664673"/>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8" name="Straight Connector 9337">
            <a:extLst>
              <a:ext uri="{FF2B5EF4-FFF2-40B4-BE49-F238E27FC236}">
                <a16:creationId xmlns:a16="http://schemas.microsoft.com/office/drawing/2014/main" id="{E5A2E392-FFE1-9140-6E4D-F8981C41F7AB}"/>
              </a:ext>
            </a:extLst>
          </p:cNvPr>
          <p:cNvCxnSpPr>
            <a:cxnSpLocks/>
          </p:cNvCxnSpPr>
          <p:nvPr/>
        </p:nvCxnSpPr>
        <p:spPr bwMode="auto">
          <a:xfrm>
            <a:off x="7411892" y="4664673"/>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39" name="Straight Connector 9338">
            <a:extLst>
              <a:ext uri="{FF2B5EF4-FFF2-40B4-BE49-F238E27FC236}">
                <a16:creationId xmlns:a16="http://schemas.microsoft.com/office/drawing/2014/main" id="{124D0087-4BB1-63B0-22E9-4AD3EDBF6DE6}"/>
              </a:ext>
            </a:extLst>
          </p:cNvPr>
          <p:cNvCxnSpPr>
            <a:cxnSpLocks/>
          </p:cNvCxnSpPr>
          <p:nvPr/>
        </p:nvCxnSpPr>
        <p:spPr bwMode="auto">
          <a:xfrm>
            <a:off x="7464280" y="4664673"/>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40" name="Straight Connector 9339">
            <a:extLst>
              <a:ext uri="{FF2B5EF4-FFF2-40B4-BE49-F238E27FC236}">
                <a16:creationId xmlns:a16="http://schemas.microsoft.com/office/drawing/2014/main" id="{93A73CA8-C50C-2F0C-631C-7A69B7FCE62C}"/>
              </a:ext>
            </a:extLst>
          </p:cNvPr>
          <p:cNvCxnSpPr>
            <a:cxnSpLocks/>
          </p:cNvCxnSpPr>
          <p:nvPr/>
        </p:nvCxnSpPr>
        <p:spPr bwMode="auto">
          <a:xfrm>
            <a:off x="7514286" y="4664673"/>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341" name="Straight Connector 9340">
            <a:extLst>
              <a:ext uri="{FF2B5EF4-FFF2-40B4-BE49-F238E27FC236}">
                <a16:creationId xmlns:a16="http://schemas.microsoft.com/office/drawing/2014/main" id="{87234360-2F28-FE8D-FF57-1E1A0956042A}"/>
              </a:ext>
            </a:extLst>
          </p:cNvPr>
          <p:cNvCxnSpPr>
            <a:cxnSpLocks/>
          </p:cNvCxnSpPr>
          <p:nvPr/>
        </p:nvCxnSpPr>
        <p:spPr bwMode="auto">
          <a:xfrm>
            <a:off x="7635730" y="5079011"/>
            <a:ext cx="0" cy="82296"/>
          </a:xfrm>
          <a:prstGeom prst="line">
            <a:avLst/>
          </a:prstGeom>
          <a:noFill/>
          <a:ln w="19050" cap="flat" cmpd="sng" algn="ctr">
            <a:solidFill>
              <a:schemeClr val="accent3"/>
            </a:solidFill>
            <a:prstDash val="solid"/>
            <a:round/>
            <a:headEnd type="none" w="med" len="med"/>
            <a:tailEnd type="none" w="med" len="med"/>
          </a:ln>
          <a:effectLst/>
        </p:spPr>
      </p:cxnSp>
      <p:sp>
        <p:nvSpPr>
          <p:cNvPr id="9342" name="Freeform: Shape 9341">
            <a:extLst>
              <a:ext uri="{FF2B5EF4-FFF2-40B4-BE49-F238E27FC236}">
                <a16:creationId xmlns:a16="http://schemas.microsoft.com/office/drawing/2014/main" id="{88ABA935-7EA0-0C0B-8A6D-34246271708B}"/>
              </a:ext>
            </a:extLst>
          </p:cNvPr>
          <p:cNvSpPr/>
          <p:nvPr/>
        </p:nvSpPr>
        <p:spPr bwMode="auto">
          <a:xfrm>
            <a:off x="4701374" y="3873279"/>
            <a:ext cx="2985856" cy="2074415"/>
          </a:xfrm>
          <a:custGeom>
            <a:avLst/>
            <a:gdLst>
              <a:gd name="connsiteX0" fmla="*/ 0 w 2985856"/>
              <a:gd name="connsiteY0" fmla="*/ 0 h 2074415"/>
              <a:gd name="connsiteX1" fmla="*/ 56225 w 2985856"/>
              <a:gd name="connsiteY1" fmla="*/ 0 h 2074415"/>
              <a:gd name="connsiteX2" fmla="*/ 56225 w 2985856"/>
              <a:gd name="connsiteY2" fmla="*/ 38470 h 2074415"/>
              <a:gd name="connsiteX3" fmla="*/ 165716 w 2985856"/>
              <a:gd name="connsiteY3" fmla="*/ 38470 h 2074415"/>
              <a:gd name="connsiteX4" fmla="*/ 165716 w 2985856"/>
              <a:gd name="connsiteY4" fmla="*/ 94695 h 2074415"/>
              <a:gd name="connsiteX5" fmla="*/ 239697 w 2985856"/>
              <a:gd name="connsiteY5" fmla="*/ 94695 h 2074415"/>
              <a:gd name="connsiteX6" fmla="*/ 239697 w 2985856"/>
              <a:gd name="connsiteY6" fmla="*/ 121328 h 2074415"/>
              <a:gd name="connsiteX7" fmla="*/ 307759 w 2985856"/>
              <a:gd name="connsiteY7" fmla="*/ 121328 h 2074415"/>
              <a:gd name="connsiteX8" fmla="*/ 307759 w 2985856"/>
              <a:gd name="connsiteY8" fmla="*/ 156839 h 2074415"/>
              <a:gd name="connsiteX9" fmla="*/ 361025 w 2985856"/>
              <a:gd name="connsiteY9" fmla="*/ 156839 h 2074415"/>
              <a:gd name="connsiteX10" fmla="*/ 361025 w 2985856"/>
              <a:gd name="connsiteY10" fmla="*/ 171635 h 2074415"/>
              <a:gd name="connsiteX11" fmla="*/ 381739 w 2985856"/>
              <a:gd name="connsiteY11" fmla="*/ 171635 h 2074415"/>
              <a:gd name="connsiteX12" fmla="*/ 381739 w 2985856"/>
              <a:gd name="connsiteY12" fmla="*/ 171635 h 2074415"/>
              <a:gd name="connsiteX13" fmla="*/ 381739 w 2985856"/>
              <a:gd name="connsiteY13" fmla="*/ 192349 h 2074415"/>
              <a:gd name="connsiteX14" fmla="*/ 432046 w 2985856"/>
              <a:gd name="connsiteY14" fmla="*/ 192349 h 2074415"/>
              <a:gd name="connsiteX15" fmla="*/ 432046 w 2985856"/>
              <a:gd name="connsiteY15" fmla="*/ 216023 h 2074415"/>
              <a:gd name="connsiteX16" fmla="*/ 491231 w 2985856"/>
              <a:gd name="connsiteY16" fmla="*/ 216023 h 2074415"/>
              <a:gd name="connsiteX17" fmla="*/ 491231 w 2985856"/>
              <a:gd name="connsiteY17" fmla="*/ 230819 h 2074415"/>
              <a:gd name="connsiteX18" fmla="*/ 517864 w 2985856"/>
              <a:gd name="connsiteY18" fmla="*/ 230819 h 2074415"/>
              <a:gd name="connsiteX19" fmla="*/ 517864 w 2985856"/>
              <a:gd name="connsiteY19" fmla="*/ 254493 h 2074415"/>
              <a:gd name="connsiteX20" fmla="*/ 544497 w 2985856"/>
              <a:gd name="connsiteY20" fmla="*/ 254493 h 2074415"/>
              <a:gd name="connsiteX21" fmla="*/ 553374 w 2985856"/>
              <a:gd name="connsiteY21" fmla="*/ 281126 h 2074415"/>
              <a:gd name="connsiteX22" fmla="*/ 606640 w 2985856"/>
              <a:gd name="connsiteY22" fmla="*/ 281126 h 2074415"/>
              <a:gd name="connsiteX23" fmla="*/ 606640 w 2985856"/>
              <a:gd name="connsiteY23" fmla="*/ 304800 h 2074415"/>
              <a:gd name="connsiteX24" fmla="*/ 725009 w 2985856"/>
              <a:gd name="connsiteY24" fmla="*/ 304800 h 2074415"/>
              <a:gd name="connsiteX25" fmla="*/ 725009 w 2985856"/>
              <a:gd name="connsiteY25" fmla="*/ 325514 h 2074415"/>
              <a:gd name="connsiteX26" fmla="*/ 943992 w 2985856"/>
              <a:gd name="connsiteY26" fmla="*/ 325514 h 2074415"/>
              <a:gd name="connsiteX27" fmla="*/ 943992 w 2985856"/>
              <a:gd name="connsiteY27" fmla="*/ 346229 h 2074415"/>
              <a:gd name="connsiteX28" fmla="*/ 1003176 w 2985856"/>
              <a:gd name="connsiteY28" fmla="*/ 346229 h 2074415"/>
              <a:gd name="connsiteX29" fmla="*/ 1003176 w 2985856"/>
              <a:gd name="connsiteY29" fmla="*/ 399495 h 2074415"/>
              <a:gd name="connsiteX30" fmla="*/ 1086034 w 2985856"/>
              <a:gd name="connsiteY30" fmla="*/ 399495 h 2074415"/>
              <a:gd name="connsiteX31" fmla="*/ 1086034 w 2985856"/>
              <a:gd name="connsiteY31" fmla="*/ 399495 h 2074415"/>
              <a:gd name="connsiteX32" fmla="*/ 1097871 w 2985856"/>
              <a:gd name="connsiteY32" fmla="*/ 411332 h 2074415"/>
              <a:gd name="connsiteX33" fmla="*/ 1236955 w 2985856"/>
              <a:gd name="connsiteY33" fmla="*/ 411332 h 2074415"/>
              <a:gd name="connsiteX34" fmla="*/ 1236955 w 2985856"/>
              <a:gd name="connsiteY34" fmla="*/ 429087 h 2074415"/>
              <a:gd name="connsiteX35" fmla="*/ 1299099 w 2985856"/>
              <a:gd name="connsiteY35" fmla="*/ 429087 h 2074415"/>
              <a:gd name="connsiteX36" fmla="*/ 1299099 w 2985856"/>
              <a:gd name="connsiteY36" fmla="*/ 452761 h 2074415"/>
              <a:gd name="connsiteX37" fmla="*/ 1438182 w 2985856"/>
              <a:gd name="connsiteY37" fmla="*/ 452761 h 2074415"/>
              <a:gd name="connsiteX38" fmla="*/ 1438182 w 2985856"/>
              <a:gd name="connsiteY38" fmla="*/ 503068 h 2074415"/>
              <a:gd name="connsiteX39" fmla="*/ 1615735 w 2985856"/>
              <a:gd name="connsiteY39" fmla="*/ 503068 h 2074415"/>
              <a:gd name="connsiteX40" fmla="*/ 1612776 w 2985856"/>
              <a:gd name="connsiteY40" fmla="*/ 526742 h 2074415"/>
              <a:gd name="connsiteX41" fmla="*/ 1692675 w 2985856"/>
              <a:gd name="connsiteY41" fmla="*/ 526742 h 2074415"/>
              <a:gd name="connsiteX42" fmla="*/ 1692675 w 2985856"/>
              <a:gd name="connsiteY42" fmla="*/ 526742 h 2074415"/>
              <a:gd name="connsiteX43" fmla="*/ 1713389 w 2985856"/>
              <a:gd name="connsiteY43" fmla="*/ 547456 h 2074415"/>
              <a:gd name="connsiteX44" fmla="*/ 1713389 w 2985856"/>
              <a:gd name="connsiteY44" fmla="*/ 577048 h 2074415"/>
              <a:gd name="connsiteX45" fmla="*/ 1754819 w 2985856"/>
              <a:gd name="connsiteY45" fmla="*/ 577048 h 2074415"/>
              <a:gd name="connsiteX46" fmla="*/ 1754819 w 2985856"/>
              <a:gd name="connsiteY46" fmla="*/ 621437 h 2074415"/>
              <a:gd name="connsiteX47" fmla="*/ 1796248 w 2985856"/>
              <a:gd name="connsiteY47" fmla="*/ 621437 h 2074415"/>
              <a:gd name="connsiteX48" fmla="*/ 1796248 w 2985856"/>
              <a:gd name="connsiteY48" fmla="*/ 645111 h 2074415"/>
              <a:gd name="connsiteX49" fmla="*/ 1867269 w 2985856"/>
              <a:gd name="connsiteY49" fmla="*/ 645111 h 2074415"/>
              <a:gd name="connsiteX50" fmla="*/ 1867269 w 2985856"/>
              <a:gd name="connsiteY50" fmla="*/ 645111 h 2074415"/>
              <a:gd name="connsiteX51" fmla="*/ 1858392 w 2985856"/>
              <a:gd name="connsiteY51" fmla="*/ 653988 h 2074415"/>
              <a:gd name="connsiteX52" fmla="*/ 2062578 w 2985856"/>
              <a:gd name="connsiteY52" fmla="*/ 653988 h 2074415"/>
              <a:gd name="connsiteX53" fmla="*/ 2062578 w 2985856"/>
              <a:gd name="connsiteY53" fmla="*/ 704295 h 2074415"/>
              <a:gd name="connsiteX54" fmla="*/ 2695852 w 2985856"/>
              <a:gd name="connsiteY54" fmla="*/ 704295 h 2074415"/>
              <a:gd name="connsiteX55" fmla="*/ 2695852 w 2985856"/>
              <a:gd name="connsiteY55" fmla="*/ 843379 h 2074415"/>
              <a:gd name="connsiteX56" fmla="*/ 2858609 w 2985856"/>
              <a:gd name="connsiteY56" fmla="*/ 843379 h 2074415"/>
              <a:gd name="connsiteX57" fmla="*/ 2858609 w 2985856"/>
              <a:gd name="connsiteY57" fmla="*/ 1257670 h 2074415"/>
              <a:gd name="connsiteX58" fmla="*/ 2985856 w 2985856"/>
              <a:gd name="connsiteY58" fmla="*/ 1257670 h 2074415"/>
              <a:gd name="connsiteX59" fmla="*/ 2985856 w 2985856"/>
              <a:gd name="connsiteY59" fmla="*/ 2074415 h 2074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85856" h="2074415">
                <a:moveTo>
                  <a:pt x="0" y="0"/>
                </a:moveTo>
                <a:lnTo>
                  <a:pt x="56225" y="0"/>
                </a:lnTo>
                <a:lnTo>
                  <a:pt x="56225" y="38470"/>
                </a:lnTo>
                <a:lnTo>
                  <a:pt x="165716" y="38470"/>
                </a:lnTo>
                <a:lnTo>
                  <a:pt x="165716" y="94695"/>
                </a:lnTo>
                <a:lnTo>
                  <a:pt x="239697" y="94695"/>
                </a:lnTo>
                <a:lnTo>
                  <a:pt x="239697" y="121328"/>
                </a:lnTo>
                <a:lnTo>
                  <a:pt x="307759" y="121328"/>
                </a:lnTo>
                <a:lnTo>
                  <a:pt x="307759" y="156839"/>
                </a:lnTo>
                <a:lnTo>
                  <a:pt x="361025" y="156839"/>
                </a:lnTo>
                <a:lnTo>
                  <a:pt x="361025" y="171635"/>
                </a:lnTo>
                <a:lnTo>
                  <a:pt x="381739" y="171635"/>
                </a:lnTo>
                <a:lnTo>
                  <a:pt x="381739" y="171635"/>
                </a:lnTo>
                <a:lnTo>
                  <a:pt x="381739" y="192349"/>
                </a:lnTo>
                <a:lnTo>
                  <a:pt x="432046" y="192349"/>
                </a:lnTo>
                <a:lnTo>
                  <a:pt x="432046" y="216023"/>
                </a:lnTo>
                <a:lnTo>
                  <a:pt x="491231" y="216023"/>
                </a:lnTo>
                <a:lnTo>
                  <a:pt x="491231" y="230819"/>
                </a:lnTo>
                <a:lnTo>
                  <a:pt x="517864" y="230819"/>
                </a:lnTo>
                <a:lnTo>
                  <a:pt x="517864" y="254493"/>
                </a:lnTo>
                <a:lnTo>
                  <a:pt x="544497" y="254493"/>
                </a:lnTo>
                <a:lnTo>
                  <a:pt x="553374" y="281126"/>
                </a:lnTo>
                <a:lnTo>
                  <a:pt x="606640" y="281126"/>
                </a:lnTo>
                <a:lnTo>
                  <a:pt x="606640" y="304800"/>
                </a:lnTo>
                <a:lnTo>
                  <a:pt x="725009" y="304800"/>
                </a:lnTo>
                <a:lnTo>
                  <a:pt x="725009" y="325514"/>
                </a:lnTo>
                <a:lnTo>
                  <a:pt x="943992" y="325514"/>
                </a:lnTo>
                <a:lnTo>
                  <a:pt x="943992" y="346229"/>
                </a:lnTo>
                <a:lnTo>
                  <a:pt x="1003176" y="346229"/>
                </a:lnTo>
                <a:lnTo>
                  <a:pt x="1003176" y="399495"/>
                </a:lnTo>
                <a:lnTo>
                  <a:pt x="1086034" y="399495"/>
                </a:lnTo>
                <a:lnTo>
                  <a:pt x="1086034" y="399495"/>
                </a:lnTo>
                <a:lnTo>
                  <a:pt x="1097871" y="411332"/>
                </a:lnTo>
                <a:lnTo>
                  <a:pt x="1236955" y="411332"/>
                </a:lnTo>
                <a:lnTo>
                  <a:pt x="1236955" y="429087"/>
                </a:lnTo>
                <a:lnTo>
                  <a:pt x="1299099" y="429087"/>
                </a:lnTo>
                <a:lnTo>
                  <a:pt x="1299099" y="452761"/>
                </a:lnTo>
                <a:lnTo>
                  <a:pt x="1438182" y="452761"/>
                </a:lnTo>
                <a:lnTo>
                  <a:pt x="1438182" y="503068"/>
                </a:lnTo>
                <a:lnTo>
                  <a:pt x="1615735" y="503068"/>
                </a:lnTo>
                <a:lnTo>
                  <a:pt x="1612776" y="526742"/>
                </a:lnTo>
                <a:lnTo>
                  <a:pt x="1692675" y="526742"/>
                </a:lnTo>
                <a:lnTo>
                  <a:pt x="1692675" y="526742"/>
                </a:lnTo>
                <a:lnTo>
                  <a:pt x="1713389" y="547456"/>
                </a:lnTo>
                <a:lnTo>
                  <a:pt x="1713389" y="577048"/>
                </a:lnTo>
                <a:lnTo>
                  <a:pt x="1754819" y="577048"/>
                </a:lnTo>
                <a:lnTo>
                  <a:pt x="1754819" y="621437"/>
                </a:lnTo>
                <a:lnTo>
                  <a:pt x="1796248" y="621437"/>
                </a:lnTo>
                <a:lnTo>
                  <a:pt x="1796248" y="645111"/>
                </a:lnTo>
                <a:lnTo>
                  <a:pt x="1867269" y="645111"/>
                </a:lnTo>
                <a:lnTo>
                  <a:pt x="1867269" y="645111"/>
                </a:lnTo>
                <a:lnTo>
                  <a:pt x="1858392" y="653988"/>
                </a:lnTo>
                <a:lnTo>
                  <a:pt x="2062578" y="653988"/>
                </a:lnTo>
                <a:lnTo>
                  <a:pt x="2062578" y="704295"/>
                </a:lnTo>
                <a:lnTo>
                  <a:pt x="2695852" y="704295"/>
                </a:lnTo>
                <a:lnTo>
                  <a:pt x="2695852" y="843379"/>
                </a:lnTo>
                <a:lnTo>
                  <a:pt x="2858609" y="843379"/>
                </a:lnTo>
                <a:lnTo>
                  <a:pt x="2858609" y="1257670"/>
                </a:lnTo>
                <a:lnTo>
                  <a:pt x="2985856" y="1257670"/>
                </a:lnTo>
                <a:lnTo>
                  <a:pt x="2985856" y="2074415"/>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45" name="Freeform: Shape 9344">
            <a:extLst>
              <a:ext uri="{FF2B5EF4-FFF2-40B4-BE49-F238E27FC236}">
                <a16:creationId xmlns:a16="http://schemas.microsoft.com/office/drawing/2014/main" id="{8ECCA49B-EC0E-F297-9148-0E187FDE6366}"/>
              </a:ext>
            </a:extLst>
          </p:cNvPr>
          <p:cNvSpPr/>
          <p:nvPr/>
        </p:nvSpPr>
        <p:spPr bwMode="auto">
          <a:xfrm>
            <a:off x="4698365" y="3877989"/>
            <a:ext cx="3108960" cy="589280"/>
          </a:xfrm>
          <a:custGeom>
            <a:avLst/>
            <a:gdLst>
              <a:gd name="connsiteX0" fmla="*/ 0 w 3108960"/>
              <a:gd name="connsiteY0" fmla="*/ 0 h 589280"/>
              <a:gd name="connsiteX1" fmla="*/ 99060 w 3108960"/>
              <a:gd name="connsiteY1" fmla="*/ 0 h 589280"/>
              <a:gd name="connsiteX2" fmla="*/ 99060 w 3108960"/>
              <a:gd name="connsiteY2" fmla="*/ 17780 h 589280"/>
              <a:gd name="connsiteX3" fmla="*/ 149860 w 3108960"/>
              <a:gd name="connsiteY3" fmla="*/ 17780 h 589280"/>
              <a:gd name="connsiteX4" fmla="*/ 149860 w 3108960"/>
              <a:gd name="connsiteY4" fmla="*/ 17780 h 589280"/>
              <a:gd name="connsiteX5" fmla="*/ 632460 w 3108960"/>
              <a:gd name="connsiteY5" fmla="*/ 17780 h 589280"/>
              <a:gd name="connsiteX6" fmla="*/ 632460 w 3108960"/>
              <a:gd name="connsiteY6" fmla="*/ 48260 h 589280"/>
              <a:gd name="connsiteX7" fmla="*/ 655320 w 3108960"/>
              <a:gd name="connsiteY7" fmla="*/ 48260 h 589280"/>
              <a:gd name="connsiteX8" fmla="*/ 655320 w 3108960"/>
              <a:gd name="connsiteY8" fmla="*/ 58420 h 589280"/>
              <a:gd name="connsiteX9" fmla="*/ 673100 w 3108960"/>
              <a:gd name="connsiteY9" fmla="*/ 58420 h 589280"/>
              <a:gd name="connsiteX10" fmla="*/ 673100 w 3108960"/>
              <a:gd name="connsiteY10" fmla="*/ 86360 h 589280"/>
              <a:gd name="connsiteX11" fmla="*/ 726440 w 3108960"/>
              <a:gd name="connsiteY11" fmla="*/ 86360 h 589280"/>
              <a:gd name="connsiteX12" fmla="*/ 726440 w 3108960"/>
              <a:gd name="connsiteY12" fmla="*/ 101600 h 589280"/>
              <a:gd name="connsiteX13" fmla="*/ 795020 w 3108960"/>
              <a:gd name="connsiteY13" fmla="*/ 101600 h 589280"/>
              <a:gd name="connsiteX14" fmla="*/ 795020 w 3108960"/>
              <a:gd name="connsiteY14" fmla="*/ 124460 h 589280"/>
              <a:gd name="connsiteX15" fmla="*/ 810260 w 3108960"/>
              <a:gd name="connsiteY15" fmla="*/ 124460 h 589280"/>
              <a:gd name="connsiteX16" fmla="*/ 810260 w 3108960"/>
              <a:gd name="connsiteY16" fmla="*/ 144780 h 589280"/>
              <a:gd name="connsiteX17" fmla="*/ 845820 w 3108960"/>
              <a:gd name="connsiteY17" fmla="*/ 144780 h 589280"/>
              <a:gd name="connsiteX18" fmla="*/ 845820 w 3108960"/>
              <a:gd name="connsiteY18" fmla="*/ 160020 h 589280"/>
              <a:gd name="connsiteX19" fmla="*/ 965200 w 3108960"/>
              <a:gd name="connsiteY19" fmla="*/ 160020 h 589280"/>
              <a:gd name="connsiteX20" fmla="*/ 965200 w 3108960"/>
              <a:gd name="connsiteY20" fmla="*/ 182880 h 589280"/>
              <a:gd name="connsiteX21" fmla="*/ 988060 w 3108960"/>
              <a:gd name="connsiteY21" fmla="*/ 182880 h 589280"/>
              <a:gd name="connsiteX22" fmla="*/ 988060 w 3108960"/>
              <a:gd name="connsiteY22" fmla="*/ 205740 h 589280"/>
              <a:gd name="connsiteX23" fmla="*/ 1000760 w 3108960"/>
              <a:gd name="connsiteY23" fmla="*/ 205740 h 589280"/>
              <a:gd name="connsiteX24" fmla="*/ 1000760 w 3108960"/>
              <a:gd name="connsiteY24" fmla="*/ 223520 h 589280"/>
              <a:gd name="connsiteX25" fmla="*/ 1336040 w 3108960"/>
              <a:gd name="connsiteY25" fmla="*/ 223520 h 589280"/>
              <a:gd name="connsiteX26" fmla="*/ 1336040 w 3108960"/>
              <a:gd name="connsiteY26" fmla="*/ 246380 h 589280"/>
              <a:gd name="connsiteX27" fmla="*/ 1397000 w 3108960"/>
              <a:gd name="connsiteY27" fmla="*/ 246380 h 589280"/>
              <a:gd name="connsiteX28" fmla="*/ 1397000 w 3108960"/>
              <a:gd name="connsiteY28" fmla="*/ 259080 h 589280"/>
              <a:gd name="connsiteX29" fmla="*/ 1503680 w 3108960"/>
              <a:gd name="connsiteY29" fmla="*/ 259080 h 589280"/>
              <a:gd name="connsiteX30" fmla="*/ 1503680 w 3108960"/>
              <a:gd name="connsiteY30" fmla="*/ 274320 h 589280"/>
              <a:gd name="connsiteX31" fmla="*/ 1544320 w 3108960"/>
              <a:gd name="connsiteY31" fmla="*/ 274320 h 589280"/>
              <a:gd name="connsiteX32" fmla="*/ 1544320 w 3108960"/>
              <a:gd name="connsiteY32" fmla="*/ 307340 h 589280"/>
              <a:gd name="connsiteX33" fmla="*/ 1663700 w 3108960"/>
              <a:gd name="connsiteY33" fmla="*/ 307340 h 589280"/>
              <a:gd name="connsiteX34" fmla="*/ 1663700 w 3108960"/>
              <a:gd name="connsiteY34" fmla="*/ 330200 h 589280"/>
              <a:gd name="connsiteX35" fmla="*/ 1775460 w 3108960"/>
              <a:gd name="connsiteY35" fmla="*/ 330200 h 589280"/>
              <a:gd name="connsiteX36" fmla="*/ 1775460 w 3108960"/>
              <a:gd name="connsiteY36" fmla="*/ 345440 h 589280"/>
              <a:gd name="connsiteX37" fmla="*/ 1953260 w 3108960"/>
              <a:gd name="connsiteY37" fmla="*/ 345440 h 589280"/>
              <a:gd name="connsiteX38" fmla="*/ 1953260 w 3108960"/>
              <a:gd name="connsiteY38" fmla="*/ 363220 h 589280"/>
              <a:gd name="connsiteX39" fmla="*/ 2014220 w 3108960"/>
              <a:gd name="connsiteY39" fmla="*/ 363220 h 589280"/>
              <a:gd name="connsiteX40" fmla="*/ 2016760 w 3108960"/>
              <a:gd name="connsiteY40" fmla="*/ 381000 h 589280"/>
              <a:gd name="connsiteX41" fmla="*/ 2075180 w 3108960"/>
              <a:gd name="connsiteY41" fmla="*/ 381000 h 589280"/>
              <a:gd name="connsiteX42" fmla="*/ 2075180 w 3108960"/>
              <a:gd name="connsiteY42" fmla="*/ 398780 h 589280"/>
              <a:gd name="connsiteX43" fmla="*/ 2110740 w 3108960"/>
              <a:gd name="connsiteY43" fmla="*/ 398780 h 589280"/>
              <a:gd name="connsiteX44" fmla="*/ 2110740 w 3108960"/>
              <a:gd name="connsiteY44" fmla="*/ 414020 h 589280"/>
              <a:gd name="connsiteX45" fmla="*/ 2164080 w 3108960"/>
              <a:gd name="connsiteY45" fmla="*/ 414020 h 589280"/>
              <a:gd name="connsiteX46" fmla="*/ 2164080 w 3108960"/>
              <a:gd name="connsiteY46" fmla="*/ 414020 h 589280"/>
              <a:gd name="connsiteX47" fmla="*/ 2164080 w 3108960"/>
              <a:gd name="connsiteY47" fmla="*/ 414020 h 589280"/>
              <a:gd name="connsiteX48" fmla="*/ 2164080 w 3108960"/>
              <a:gd name="connsiteY48" fmla="*/ 436880 h 589280"/>
              <a:gd name="connsiteX49" fmla="*/ 2280920 w 3108960"/>
              <a:gd name="connsiteY49" fmla="*/ 436880 h 589280"/>
              <a:gd name="connsiteX50" fmla="*/ 2280920 w 3108960"/>
              <a:gd name="connsiteY50" fmla="*/ 454660 h 589280"/>
              <a:gd name="connsiteX51" fmla="*/ 2682240 w 3108960"/>
              <a:gd name="connsiteY51" fmla="*/ 454660 h 589280"/>
              <a:gd name="connsiteX52" fmla="*/ 2682240 w 3108960"/>
              <a:gd name="connsiteY52" fmla="*/ 472440 h 589280"/>
              <a:gd name="connsiteX53" fmla="*/ 2804160 w 3108960"/>
              <a:gd name="connsiteY53" fmla="*/ 472440 h 589280"/>
              <a:gd name="connsiteX54" fmla="*/ 2804160 w 3108960"/>
              <a:gd name="connsiteY54" fmla="*/ 523240 h 589280"/>
              <a:gd name="connsiteX55" fmla="*/ 2893060 w 3108960"/>
              <a:gd name="connsiteY55" fmla="*/ 523240 h 589280"/>
              <a:gd name="connsiteX56" fmla="*/ 2893060 w 3108960"/>
              <a:gd name="connsiteY56" fmla="*/ 589280 h 589280"/>
              <a:gd name="connsiteX57" fmla="*/ 3108960 w 3108960"/>
              <a:gd name="connsiteY57" fmla="*/ 589280 h 589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108960" h="589280">
                <a:moveTo>
                  <a:pt x="0" y="0"/>
                </a:moveTo>
                <a:lnTo>
                  <a:pt x="99060" y="0"/>
                </a:lnTo>
                <a:lnTo>
                  <a:pt x="99060" y="17780"/>
                </a:lnTo>
                <a:lnTo>
                  <a:pt x="149860" y="17780"/>
                </a:lnTo>
                <a:lnTo>
                  <a:pt x="149860" y="17780"/>
                </a:lnTo>
                <a:lnTo>
                  <a:pt x="632460" y="17780"/>
                </a:lnTo>
                <a:lnTo>
                  <a:pt x="632460" y="48260"/>
                </a:lnTo>
                <a:lnTo>
                  <a:pt x="655320" y="48260"/>
                </a:lnTo>
                <a:lnTo>
                  <a:pt x="655320" y="58420"/>
                </a:lnTo>
                <a:lnTo>
                  <a:pt x="673100" y="58420"/>
                </a:lnTo>
                <a:lnTo>
                  <a:pt x="673100" y="86360"/>
                </a:lnTo>
                <a:lnTo>
                  <a:pt x="726440" y="86360"/>
                </a:lnTo>
                <a:lnTo>
                  <a:pt x="726440" y="101600"/>
                </a:lnTo>
                <a:lnTo>
                  <a:pt x="795020" y="101600"/>
                </a:lnTo>
                <a:lnTo>
                  <a:pt x="795020" y="124460"/>
                </a:lnTo>
                <a:lnTo>
                  <a:pt x="810260" y="124460"/>
                </a:lnTo>
                <a:lnTo>
                  <a:pt x="810260" y="144780"/>
                </a:lnTo>
                <a:lnTo>
                  <a:pt x="845820" y="144780"/>
                </a:lnTo>
                <a:lnTo>
                  <a:pt x="845820" y="160020"/>
                </a:lnTo>
                <a:lnTo>
                  <a:pt x="965200" y="160020"/>
                </a:lnTo>
                <a:lnTo>
                  <a:pt x="965200" y="182880"/>
                </a:lnTo>
                <a:lnTo>
                  <a:pt x="988060" y="182880"/>
                </a:lnTo>
                <a:lnTo>
                  <a:pt x="988060" y="205740"/>
                </a:lnTo>
                <a:lnTo>
                  <a:pt x="1000760" y="205740"/>
                </a:lnTo>
                <a:lnTo>
                  <a:pt x="1000760" y="223520"/>
                </a:lnTo>
                <a:lnTo>
                  <a:pt x="1336040" y="223520"/>
                </a:lnTo>
                <a:lnTo>
                  <a:pt x="1336040" y="246380"/>
                </a:lnTo>
                <a:lnTo>
                  <a:pt x="1397000" y="246380"/>
                </a:lnTo>
                <a:lnTo>
                  <a:pt x="1397000" y="259080"/>
                </a:lnTo>
                <a:lnTo>
                  <a:pt x="1503680" y="259080"/>
                </a:lnTo>
                <a:lnTo>
                  <a:pt x="1503680" y="274320"/>
                </a:lnTo>
                <a:lnTo>
                  <a:pt x="1544320" y="274320"/>
                </a:lnTo>
                <a:lnTo>
                  <a:pt x="1544320" y="307340"/>
                </a:lnTo>
                <a:lnTo>
                  <a:pt x="1663700" y="307340"/>
                </a:lnTo>
                <a:lnTo>
                  <a:pt x="1663700" y="330200"/>
                </a:lnTo>
                <a:lnTo>
                  <a:pt x="1775460" y="330200"/>
                </a:lnTo>
                <a:lnTo>
                  <a:pt x="1775460" y="345440"/>
                </a:lnTo>
                <a:lnTo>
                  <a:pt x="1953260" y="345440"/>
                </a:lnTo>
                <a:lnTo>
                  <a:pt x="1953260" y="363220"/>
                </a:lnTo>
                <a:lnTo>
                  <a:pt x="2014220" y="363220"/>
                </a:lnTo>
                <a:lnTo>
                  <a:pt x="2016760" y="381000"/>
                </a:lnTo>
                <a:lnTo>
                  <a:pt x="2075180" y="381000"/>
                </a:lnTo>
                <a:lnTo>
                  <a:pt x="2075180" y="398780"/>
                </a:lnTo>
                <a:lnTo>
                  <a:pt x="2110740" y="398780"/>
                </a:lnTo>
                <a:lnTo>
                  <a:pt x="2110740" y="414020"/>
                </a:lnTo>
                <a:lnTo>
                  <a:pt x="2164080" y="414020"/>
                </a:lnTo>
                <a:lnTo>
                  <a:pt x="2164080" y="414020"/>
                </a:lnTo>
                <a:lnTo>
                  <a:pt x="2164080" y="414020"/>
                </a:lnTo>
                <a:lnTo>
                  <a:pt x="2164080" y="436880"/>
                </a:lnTo>
                <a:lnTo>
                  <a:pt x="2280920" y="436880"/>
                </a:lnTo>
                <a:lnTo>
                  <a:pt x="2280920" y="454660"/>
                </a:lnTo>
                <a:lnTo>
                  <a:pt x="2682240" y="454660"/>
                </a:lnTo>
                <a:lnTo>
                  <a:pt x="2682240" y="472440"/>
                </a:lnTo>
                <a:lnTo>
                  <a:pt x="2804160" y="472440"/>
                </a:lnTo>
                <a:lnTo>
                  <a:pt x="2804160" y="523240"/>
                </a:lnTo>
                <a:lnTo>
                  <a:pt x="2893060" y="523240"/>
                </a:lnTo>
                <a:lnTo>
                  <a:pt x="2893060" y="589280"/>
                </a:lnTo>
                <a:lnTo>
                  <a:pt x="3108960" y="58928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46" name="TextBox 9345">
            <a:extLst>
              <a:ext uri="{FF2B5EF4-FFF2-40B4-BE49-F238E27FC236}">
                <a16:creationId xmlns:a16="http://schemas.microsoft.com/office/drawing/2014/main" id="{28B9698D-F963-E7CE-7092-894B15AB1DFB}"/>
              </a:ext>
            </a:extLst>
          </p:cNvPr>
          <p:cNvSpPr txBox="1"/>
          <p:nvPr/>
        </p:nvSpPr>
        <p:spPr bwMode="auto">
          <a:xfrm>
            <a:off x="7101702" y="4115677"/>
            <a:ext cx="75916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Ibrutinib</a:t>
            </a:r>
          </a:p>
        </p:txBody>
      </p:sp>
      <p:sp>
        <p:nvSpPr>
          <p:cNvPr id="9347" name="TextBox 9346">
            <a:extLst>
              <a:ext uri="{FF2B5EF4-FFF2-40B4-BE49-F238E27FC236}">
                <a16:creationId xmlns:a16="http://schemas.microsoft.com/office/drawing/2014/main" id="{1D66D97E-AEA7-7267-CD4F-46C04E42DA28}"/>
              </a:ext>
            </a:extLst>
          </p:cNvPr>
          <p:cNvSpPr txBox="1"/>
          <p:nvPr/>
        </p:nvSpPr>
        <p:spPr bwMode="auto">
          <a:xfrm>
            <a:off x="5458572" y="4365017"/>
            <a:ext cx="97326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Chlorambucil</a:t>
            </a:r>
          </a:p>
        </p:txBody>
      </p:sp>
      <p:sp>
        <p:nvSpPr>
          <p:cNvPr id="9348" name="TextBox 9347">
            <a:extLst>
              <a:ext uri="{FF2B5EF4-FFF2-40B4-BE49-F238E27FC236}">
                <a16:creationId xmlns:a16="http://schemas.microsoft.com/office/drawing/2014/main" id="{03779D46-4CB8-607D-7340-BEB1FD7505DA}"/>
              </a:ext>
            </a:extLst>
          </p:cNvPr>
          <p:cNvSpPr txBox="1"/>
          <p:nvPr/>
        </p:nvSpPr>
        <p:spPr bwMode="auto">
          <a:xfrm>
            <a:off x="6604431" y="4752347"/>
            <a:ext cx="9732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not captured for chlorambucil arm for patients with PD after a median 5 yr follow-up</a:t>
            </a:r>
          </a:p>
        </p:txBody>
      </p:sp>
      <p:sp>
        <p:nvSpPr>
          <p:cNvPr id="9352" name="TextBox 9351">
            <a:extLst>
              <a:ext uri="{FF2B5EF4-FFF2-40B4-BE49-F238E27FC236}">
                <a16:creationId xmlns:a16="http://schemas.microsoft.com/office/drawing/2014/main" id="{0B5EE14D-E515-7620-566D-AF9553EF0E34}"/>
              </a:ext>
            </a:extLst>
          </p:cNvPr>
          <p:cNvSpPr txBox="1"/>
          <p:nvPr/>
        </p:nvSpPr>
        <p:spPr bwMode="auto">
          <a:xfrm rot="16200000">
            <a:off x="-355650" y="4790938"/>
            <a:ext cx="209972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PFS (%)</a:t>
            </a:r>
          </a:p>
        </p:txBody>
      </p:sp>
      <p:sp>
        <p:nvSpPr>
          <p:cNvPr id="9353" name="Rectangle 9352">
            <a:extLst>
              <a:ext uri="{FF2B5EF4-FFF2-40B4-BE49-F238E27FC236}">
                <a16:creationId xmlns:a16="http://schemas.microsoft.com/office/drawing/2014/main" id="{FAAE2416-8B86-555D-CC41-58FD417CD988}"/>
              </a:ext>
            </a:extLst>
          </p:cNvPr>
          <p:cNvSpPr/>
          <p:nvPr/>
        </p:nvSpPr>
        <p:spPr bwMode="auto">
          <a:xfrm>
            <a:off x="1095155" y="3818777"/>
            <a:ext cx="3229704" cy="24441"/>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354" name="Freeform: Shape 9353">
            <a:extLst>
              <a:ext uri="{FF2B5EF4-FFF2-40B4-BE49-F238E27FC236}">
                <a16:creationId xmlns:a16="http://schemas.microsoft.com/office/drawing/2014/main" id="{4F938EB6-69CB-0ED1-A2CE-DAB2AEF9B4DC}"/>
              </a:ext>
            </a:extLst>
          </p:cNvPr>
          <p:cNvSpPr/>
          <p:nvPr/>
        </p:nvSpPr>
        <p:spPr bwMode="auto">
          <a:xfrm>
            <a:off x="1107727" y="3844337"/>
            <a:ext cx="3148825" cy="2119572"/>
          </a:xfrm>
          <a:custGeom>
            <a:avLst/>
            <a:gdLst>
              <a:gd name="connsiteX0" fmla="*/ 0 w 5475427"/>
              <a:gd name="connsiteY0" fmla="*/ 0 h 3946550"/>
              <a:gd name="connsiteX1" fmla="*/ 0 w 5475427"/>
              <a:gd name="connsiteY1" fmla="*/ 3946550 h 3946550"/>
              <a:gd name="connsiteX2" fmla="*/ 5475427 w 5475427"/>
              <a:gd name="connsiteY2" fmla="*/ 3946550 h 3946550"/>
            </a:gdLst>
            <a:ahLst/>
            <a:cxnLst>
              <a:cxn ang="0">
                <a:pos x="connsiteX0" y="connsiteY0"/>
              </a:cxn>
              <a:cxn ang="0">
                <a:pos x="connsiteX1" y="connsiteY1"/>
              </a:cxn>
              <a:cxn ang="0">
                <a:pos x="connsiteX2" y="connsiteY2"/>
              </a:cxn>
            </a:cxnLst>
            <a:rect l="l" t="t" r="r" b="b"/>
            <a:pathLst>
              <a:path w="5475427" h="3946550">
                <a:moveTo>
                  <a:pt x="0" y="0"/>
                </a:moveTo>
                <a:lnTo>
                  <a:pt x="0" y="3946550"/>
                </a:lnTo>
                <a:lnTo>
                  <a:pt x="5475427" y="394655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355" name="Group 9354">
            <a:extLst>
              <a:ext uri="{FF2B5EF4-FFF2-40B4-BE49-F238E27FC236}">
                <a16:creationId xmlns:a16="http://schemas.microsoft.com/office/drawing/2014/main" id="{9F89928D-9B8C-686D-B0AF-B1DF6D9BB472}"/>
              </a:ext>
            </a:extLst>
          </p:cNvPr>
          <p:cNvGrpSpPr/>
          <p:nvPr/>
        </p:nvGrpSpPr>
        <p:grpSpPr>
          <a:xfrm>
            <a:off x="1040675" y="3855303"/>
            <a:ext cx="54864" cy="2108710"/>
            <a:chOff x="5865275" y="1392113"/>
            <a:chExt cx="118165" cy="3944519"/>
          </a:xfrm>
        </p:grpSpPr>
        <p:cxnSp>
          <p:nvCxnSpPr>
            <p:cNvPr id="9356" name="Straight Connector 9355">
              <a:extLst>
                <a:ext uri="{FF2B5EF4-FFF2-40B4-BE49-F238E27FC236}">
                  <a16:creationId xmlns:a16="http://schemas.microsoft.com/office/drawing/2014/main" id="{0679C02E-915A-B9C5-4E30-D2674BFFEC69}"/>
                </a:ext>
              </a:extLst>
            </p:cNvPr>
            <p:cNvCxnSpPr>
              <a:cxnSpLocks/>
            </p:cNvCxnSpPr>
            <p:nvPr/>
          </p:nvCxnSpPr>
          <p:spPr bwMode="auto">
            <a:xfrm>
              <a:off x="5865275" y="1392113"/>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357" name="Straight Connector 9356">
              <a:extLst>
                <a:ext uri="{FF2B5EF4-FFF2-40B4-BE49-F238E27FC236}">
                  <a16:creationId xmlns:a16="http://schemas.microsoft.com/office/drawing/2014/main" id="{97684905-2299-B436-E244-89A603EA07B2}"/>
                </a:ext>
              </a:extLst>
            </p:cNvPr>
            <p:cNvCxnSpPr>
              <a:cxnSpLocks/>
            </p:cNvCxnSpPr>
            <p:nvPr/>
          </p:nvCxnSpPr>
          <p:spPr bwMode="auto">
            <a:xfrm>
              <a:off x="5865275" y="2181017"/>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3DACF4D3-94AC-9107-2F90-83D17B277B6F}"/>
                </a:ext>
              </a:extLst>
            </p:cNvPr>
            <p:cNvCxnSpPr>
              <a:cxnSpLocks/>
            </p:cNvCxnSpPr>
            <p:nvPr/>
          </p:nvCxnSpPr>
          <p:spPr bwMode="auto">
            <a:xfrm>
              <a:off x="5865275" y="2969921"/>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359" name="Straight Connector 9358">
              <a:extLst>
                <a:ext uri="{FF2B5EF4-FFF2-40B4-BE49-F238E27FC236}">
                  <a16:creationId xmlns:a16="http://schemas.microsoft.com/office/drawing/2014/main" id="{459C4FB8-7C25-2497-2600-18D3A30C6901}"/>
                </a:ext>
              </a:extLst>
            </p:cNvPr>
            <p:cNvCxnSpPr>
              <a:cxnSpLocks/>
            </p:cNvCxnSpPr>
            <p:nvPr/>
          </p:nvCxnSpPr>
          <p:spPr bwMode="auto">
            <a:xfrm>
              <a:off x="5865275" y="3758825"/>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360" name="Straight Connector 9359">
              <a:extLst>
                <a:ext uri="{FF2B5EF4-FFF2-40B4-BE49-F238E27FC236}">
                  <a16:creationId xmlns:a16="http://schemas.microsoft.com/office/drawing/2014/main" id="{6EDB0C24-A696-84B6-A871-CBDC2BA7B1BE}"/>
                </a:ext>
              </a:extLst>
            </p:cNvPr>
            <p:cNvCxnSpPr>
              <a:cxnSpLocks/>
            </p:cNvCxnSpPr>
            <p:nvPr/>
          </p:nvCxnSpPr>
          <p:spPr bwMode="auto">
            <a:xfrm>
              <a:off x="5865275" y="4547729"/>
              <a:ext cx="118165" cy="0"/>
            </a:xfrm>
            <a:prstGeom prst="line">
              <a:avLst/>
            </a:prstGeom>
            <a:noFill/>
            <a:ln w="28575" cap="flat" cmpd="sng" algn="ctr">
              <a:solidFill>
                <a:schemeClr val="bg1"/>
              </a:solidFill>
              <a:prstDash val="solid"/>
              <a:round/>
              <a:headEnd type="none" w="med" len="med"/>
              <a:tailEnd type="none" w="med" len="med"/>
            </a:ln>
            <a:effectLst/>
          </p:spPr>
        </p:cxnSp>
        <p:cxnSp>
          <p:nvCxnSpPr>
            <p:cNvPr id="9361" name="Straight Connector 9360">
              <a:extLst>
                <a:ext uri="{FF2B5EF4-FFF2-40B4-BE49-F238E27FC236}">
                  <a16:creationId xmlns:a16="http://schemas.microsoft.com/office/drawing/2014/main" id="{CCD3927C-8D82-EF04-7AA2-1E42DD8BD4D2}"/>
                </a:ext>
              </a:extLst>
            </p:cNvPr>
            <p:cNvCxnSpPr>
              <a:cxnSpLocks/>
            </p:cNvCxnSpPr>
            <p:nvPr/>
          </p:nvCxnSpPr>
          <p:spPr bwMode="auto">
            <a:xfrm>
              <a:off x="5865275" y="5336632"/>
              <a:ext cx="118165" cy="0"/>
            </a:xfrm>
            <a:prstGeom prst="line">
              <a:avLst/>
            </a:prstGeom>
            <a:noFill/>
            <a:ln w="28575" cap="flat" cmpd="sng" algn="ctr">
              <a:solidFill>
                <a:schemeClr val="bg1"/>
              </a:solidFill>
              <a:prstDash val="solid"/>
              <a:round/>
              <a:headEnd type="none" w="med" len="med"/>
              <a:tailEnd type="none" w="med" len="med"/>
            </a:ln>
            <a:effectLst/>
          </p:spPr>
        </p:cxnSp>
      </p:grpSp>
      <p:cxnSp>
        <p:nvCxnSpPr>
          <p:cNvPr id="9362" name="Straight Connector 9361">
            <a:extLst>
              <a:ext uri="{FF2B5EF4-FFF2-40B4-BE49-F238E27FC236}">
                <a16:creationId xmlns:a16="http://schemas.microsoft.com/office/drawing/2014/main" id="{29E9CD2C-1A0E-E18D-3F0A-0D8F2E90DDB2}"/>
              </a:ext>
            </a:extLst>
          </p:cNvPr>
          <p:cNvCxnSpPr/>
          <p:nvPr/>
        </p:nvCxnSpPr>
        <p:spPr bwMode="auto">
          <a:xfrm>
            <a:off x="1107395"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63" name="Straight Connector 9362">
            <a:extLst>
              <a:ext uri="{FF2B5EF4-FFF2-40B4-BE49-F238E27FC236}">
                <a16:creationId xmlns:a16="http://schemas.microsoft.com/office/drawing/2014/main" id="{64125242-7D0F-75C0-1B34-D05CEFC9D5ED}"/>
              </a:ext>
            </a:extLst>
          </p:cNvPr>
          <p:cNvCxnSpPr/>
          <p:nvPr/>
        </p:nvCxnSpPr>
        <p:spPr bwMode="auto">
          <a:xfrm>
            <a:off x="130361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2F83A58E-DFB9-700B-8EF9-C9BB6122E7DC}"/>
              </a:ext>
            </a:extLst>
          </p:cNvPr>
          <p:cNvCxnSpPr/>
          <p:nvPr/>
        </p:nvCxnSpPr>
        <p:spPr bwMode="auto">
          <a:xfrm>
            <a:off x="149745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65" name="Straight Connector 9364">
            <a:extLst>
              <a:ext uri="{FF2B5EF4-FFF2-40B4-BE49-F238E27FC236}">
                <a16:creationId xmlns:a16="http://schemas.microsoft.com/office/drawing/2014/main" id="{74B4AEEE-595A-29DE-35D3-2FF9833BBB37}"/>
              </a:ext>
            </a:extLst>
          </p:cNvPr>
          <p:cNvCxnSpPr/>
          <p:nvPr/>
        </p:nvCxnSpPr>
        <p:spPr bwMode="auto">
          <a:xfrm>
            <a:off x="168891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66" name="Straight Connector 9365">
            <a:extLst>
              <a:ext uri="{FF2B5EF4-FFF2-40B4-BE49-F238E27FC236}">
                <a16:creationId xmlns:a16="http://schemas.microsoft.com/office/drawing/2014/main" id="{98EE6FE9-858E-358D-0F79-7A7CA4FA1E23}"/>
              </a:ext>
            </a:extLst>
          </p:cNvPr>
          <p:cNvCxnSpPr/>
          <p:nvPr/>
        </p:nvCxnSpPr>
        <p:spPr bwMode="auto">
          <a:xfrm>
            <a:off x="188037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A7C27BEE-D979-6F1B-BB74-1856290572F3}"/>
              </a:ext>
            </a:extLst>
          </p:cNvPr>
          <p:cNvCxnSpPr/>
          <p:nvPr/>
        </p:nvCxnSpPr>
        <p:spPr bwMode="auto">
          <a:xfrm>
            <a:off x="207421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ABB48372-9AC9-0CCC-9B1B-A437CA78ED44}"/>
              </a:ext>
            </a:extLst>
          </p:cNvPr>
          <p:cNvCxnSpPr/>
          <p:nvPr/>
        </p:nvCxnSpPr>
        <p:spPr bwMode="auto">
          <a:xfrm>
            <a:off x="226805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69" name="Straight Connector 9368">
            <a:extLst>
              <a:ext uri="{FF2B5EF4-FFF2-40B4-BE49-F238E27FC236}">
                <a16:creationId xmlns:a16="http://schemas.microsoft.com/office/drawing/2014/main" id="{63A8F571-4462-250F-75D2-DA55FECE7CF1}"/>
              </a:ext>
            </a:extLst>
          </p:cNvPr>
          <p:cNvCxnSpPr/>
          <p:nvPr/>
        </p:nvCxnSpPr>
        <p:spPr bwMode="auto">
          <a:xfrm>
            <a:off x="2457135"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70" name="Straight Connector 9369">
            <a:extLst>
              <a:ext uri="{FF2B5EF4-FFF2-40B4-BE49-F238E27FC236}">
                <a16:creationId xmlns:a16="http://schemas.microsoft.com/office/drawing/2014/main" id="{1F2FF0CC-186C-4AE8-7A33-D86E01022400}"/>
              </a:ext>
            </a:extLst>
          </p:cNvPr>
          <p:cNvCxnSpPr/>
          <p:nvPr/>
        </p:nvCxnSpPr>
        <p:spPr bwMode="auto">
          <a:xfrm>
            <a:off x="2641450"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71" name="Straight Connector 9370">
            <a:extLst>
              <a:ext uri="{FF2B5EF4-FFF2-40B4-BE49-F238E27FC236}">
                <a16:creationId xmlns:a16="http://schemas.microsoft.com/office/drawing/2014/main" id="{22D2C993-FFC6-1702-D475-88B07151777E}"/>
              </a:ext>
            </a:extLst>
          </p:cNvPr>
          <p:cNvCxnSpPr/>
          <p:nvPr/>
        </p:nvCxnSpPr>
        <p:spPr bwMode="auto">
          <a:xfrm>
            <a:off x="2842434"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72" name="Straight Connector 9371">
            <a:extLst>
              <a:ext uri="{FF2B5EF4-FFF2-40B4-BE49-F238E27FC236}">
                <a16:creationId xmlns:a16="http://schemas.microsoft.com/office/drawing/2014/main" id="{1AC68FC2-1C55-B2AC-E368-632CEA7E6869}"/>
              </a:ext>
            </a:extLst>
          </p:cNvPr>
          <p:cNvCxnSpPr/>
          <p:nvPr/>
        </p:nvCxnSpPr>
        <p:spPr bwMode="auto">
          <a:xfrm>
            <a:off x="3033894"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73" name="Straight Connector 9372">
            <a:extLst>
              <a:ext uri="{FF2B5EF4-FFF2-40B4-BE49-F238E27FC236}">
                <a16:creationId xmlns:a16="http://schemas.microsoft.com/office/drawing/2014/main" id="{12E27D4D-1010-92D5-D75E-5BDAE6A8520F}"/>
              </a:ext>
            </a:extLst>
          </p:cNvPr>
          <p:cNvCxnSpPr/>
          <p:nvPr/>
        </p:nvCxnSpPr>
        <p:spPr bwMode="auto">
          <a:xfrm>
            <a:off x="3227734"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74" name="Straight Connector 9373">
            <a:extLst>
              <a:ext uri="{FF2B5EF4-FFF2-40B4-BE49-F238E27FC236}">
                <a16:creationId xmlns:a16="http://schemas.microsoft.com/office/drawing/2014/main" id="{987453BE-6ADC-B69C-25A8-68285146C3F3}"/>
              </a:ext>
            </a:extLst>
          </p:cNvPr>
          <p:cNvCxnSpPr/>
          <p:nvPr/>
        </p:nvCxnSpPr>
        <p:spPr bwMode="auto">
          <a:xfrm>
            <a:off x="3426337"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75" name="Straight Connector 9374">
            <a:extLst>
              <a:ext uri="{FF2B5EF4-FFF2-40B4-BE49-F238E27FC236}">
                <a16:creationId xmlns:a16="http://schemas.microsoft.com/office/drawing/2014/main" id="{531CFBDC-3FEB-3503-8A29-C0F802424CFF}"/>
              </a:ext>
            </a:extLst>
          </p:cNvPr>
          <p:cNvCxnSpPr/>
          <p:nvPr/>
        </p:nvCxnSpPr>
        <p:spPr bwMode="auto">
          <a:xfrm>
            <a:off x="3617798" y="5965178"/>
            <a:ext cx="0" cy="54864"/>
          </a:xfrm>
          <a:prstGeom prst="line">
            <a:avLst/>
          </a:prstGeom>
          <a:noFill/>
          <a:ln w="28575" cap="flat" cmpd="sng" algn="ctr">
            <a:solidFill>
              <a:schemeClr val="bg1"/>
            </a:solidFill>
            <a:prstDash val="solid"/>
            <a:round/>
            <a:headEnd type="none" w="med" len="med"/>
            <a:tailEnd type="none" w="med" len="med"/>
          </a:ln>
          <a:effectLst/>
        </p:spPr>
      </p:cxnSp>
      <p:sp>
        <p:nvSpPr>
          <p:cNvPr id="9376" name="TextBox 9375">
            <a:extLst>
              <a:ext uri="{FF2B5EF4-FFF2-40B4-BE49-F238E27FC236}">
                <a16:creationId xmlns:a16="http://schemas.microsoft.com/office/drawing/2014/main" id="{8D983081-9FFC-CCC2-CE3E-9B311ABDD92A}"/>
              </a:ext>
            </a:extLst>
          </p:cNvPr>
          <p:cNvSpPr txBox="1"/>
          <p:nvPr/>
        </p:nvSpPr>
        <p:spPr bwMode="auto">
          <a:xfrm>
            <a:off x="975986" y="5957949"/>
            <a:ext cx="225070"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377" name="TextBox 9376">
            <a:extLst>
              <a:ext uri="{FF2B5EF4-FFF2-40B4-BE49-F238E27FC236}">
                <a16:creationId xmlns:a16="http://schemas.microsoft.com/office/drawing/2014/main" id="{98AB39CC-8F26-E1AC-1F27-37B24D7D55A2}"/>
              </a:ext>
            </a:extLst>
          </p:cNvPr>
          <p:cNvSpPr txBox="1"/>
          <p:nvPr/>
        </p:nvSpPr>
        <p:spPr bwMode="auto">
          <a:xfrm>
            <a:off x="1179601" y="5957948"/>
            <a:ext cx="235223"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378" name="TextBox 9377">
            <a:extLst>
              <a:ext uri="{FF2B5EF4-FFF2-40B4-BE49-F238E27FC236}">
                <a16:creationId xmlns:a16="http://schemas.microsoft.com/office/drawing/2014/main" id="{71FA36C3-3ADE-0230-5364-35A225BB7D09}"/>
              </a:ext>
            </a:extLst>
          </p:cNvPr>
          <p:cNvSpPr txBox="1"/>
          <p:nvPr/>
        </p:nvSpPr>
        <p:spPr bwMode="auto">
          <a:xfrm>
            <a:off x="1336641"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379" name="TextBox 9378">
            <a:extLst>
              <a:ext uri="{FF2B5EF4-FFF2-40B4-BE49-F238E27FC236}">
                <a16:creationId xmlns:a16="http://schemas.microsoft.com/office/drawing/2014/main" id="{CB90BF69-2D99-4405-290A-543F2C742C5C}"/>
              </a:ext>
            </a:extLst>
          </p:cNvPr>
          <p:cNvSpPr txBox="1"/>
          <p:nvPr/>
        </p:nvSpPr>
        <p:spPr bwMode="auto">
          <a:xfrm>
            <a:off x="153106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9380" name="TextBox 9379">
            <a:extLst>
              <a:ext uri="{FF2B5EF4-FFF2-40B4-BE49-F238E27FC236}">
                <a16:creationId xmlns:a16="http://schemas.microsoft.com/office/drawing/2014/main" id="{931B8750-0808-6BC7-EA15-D7479A9867C7}"/>
              </a:ext>
            </a:extLst>
          </p:cNvPr>
          <p:cNvSpPr txBox="1"/>
          <p:nvPr/>
        </p:nvSpPr>
        <p:spPr bwMode="auto">
          <a:xfrm>
            <a:off x="1724685"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381" name="TextBox 9380">
            <a:extLst>
              <a:ext uri="{FF2B5EF4-FFF2-40B4-BE49-F238E27FC236}">
                <a16:creationId xmlns:a16="http://schemas.microsoft.com/office/drawing/2014/main" id="{38BA2998-F22D-0E5B-793C-BA6B581ABEC4}"/>
              </a:ext>
            </a:extLst>
          </p:cNvPr>
          <p:cNvSpPr txBox="1"/>
          <p:nvPr/>
        </p:nvSpPr>
        <p:spPr bwMode="auto">
          <a:xfrm>
            <a:off x="191274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9382" name="TextBox 9381">
            <a:extLst>
              <a:ext uri="{FF2B5EF4-FFF2-40B4-BE49-F238E27FC236}">
                <a16:creationId xmlns:a16="http://schemas.microsoft.com/office/drawing/2014/main" id="{546FF43A-EC14-1E9C-3F7C-79DF20A286DF}"/>
              </a:ext>
            </a:extLst>
          </p:cNvPr>
          <p:cNvSpPr txBox="1"/>
          <p:nvPr/>
        </p:nvSpPr>
        <p:spPr bwMode="auto">
          <a:xfrm>
            <a:off x="2101817"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9383" name="TextBox 9382">
            <a:extLst>
              <a:ext uri="{FF2B5EF4-FFF2-40B4-BE49-F238E27FC236}">
                <a16:creationId xmlns:a16="http://schemas.microsoft.com/office/drawing/2014/main" id="{7E28B0F1-02D6-CB06-F1C8-8AD0671044B5}"/>
              </a:ext>
            </a:extLst>
          </p:cNvPr>
          <p:cNvSpPr txBox="1"/>
          <p:nvPr/>
        </p:nvSpPr>
        <p:spPr bwMode="auto">
          <a:xfrm>
            <a:off x="229442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9384" name="TextBox 9383">
            <a:extLst>
              <a:ext uri="{FF2B5EF4-FFF2-40B4-BE49-F238E27FC236}">
                <a16:creationId xmlns:a16="http://schemas.microsoft.com/office/drawing/2014/main" id="{E78BC594-2B75-8707-1DD3-3F8628C1AE82}"/>
              </a:ext>
            </a:extLst>
          </p:cNvPr>
          <p:cNvSpPr txBox="1"/>
          <p:nvPr/>
        </p:nvSpPr>
        <p:spPr bwMode="auto">
          <a:xfrm>
            <a:off x="2484253"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9385" name="TextBox 9384">
            <a:extLst>
              <a:ext uri="{FF2B5EF4-FFF2-40B4-BE49-F238E27FC236}">
                <a16:creationId xmlns:a16="http://schemas.microsoft.com/office/drawing/2014/main" id="{2EB4BFF7-66DE-F90A-03F8-1BEF3C8157B0}"/>
              </a:ext>
            </a:extLst>
          </p:cNvPr>
          <p:cNvSpPr txBox="1"/>
          <p:nvPr/>
        </p:nvSpPr>
        <p:spPr bwMode="auto">
          <a:xfrm>
            <a:off x="2687711"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9386" name="TextBox 9385">
            <a:extLst>
              <a:ext uri="{FF2B5EF4-FFF2-40B4-BE49-F238E27FC236}">
                <a16:creationId xmlns:a16="http://schemas.microsoft.com/office/drawing/2014/main" id="{8DDE0B0C-1F44-E803-8786-75400CA2C511}"/>
              </a:ext>
            </a:extLst>
          </p:cNvPr>
          <p:cNvSpPr txBox="1"/>
          <p:nvPr/>
        </p:nvSpPr>
        <p:spPr bwMode="auto">
          <a:xfrm>
            <a:off x="2880329"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387" name="TextBox 9386">
            <a:extLst>
              <a:ext uri="{FF2B5EF4-FFF2-40B4-BE49-F238E27FC236}">
                <a16:creationId xmlns:a16="http://schemas.microsoft.com/office/drawing/2014/main" id="{7D1B83ED-CCC4-138E-54C8-A91FA22F0342}"/>
              </a:ext>
            </a:extLst>
          </p:cNvPr>
          <p:cNvSpPr txBox="1"/>
          <p:nvPr/>
        </p:nvSpPr>
        <p:spPr bwMode="auto">
          <a:xfrm>
            <a:off x="306857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9388" name="TextBox 9387">
            <a:extLst>
              <a:ext uri="{FF2B5EF4-FFF2-40B4-BE49-F238E27FC236}">
                <a16:creationId xmlns:a16="http://schemas.microsoft.com/office/drawing/2014/main" id="{53D9BF53-F836-4CB6-A5C0-9F446E40E13E}"/>
              </a:ext>
            </a:extLst>
          </p:cNvPr>
          <p:cNvSpPr txBox="1"/>
          <p:nvPr/>
        </p:nvSpPr>
        <p:spPr bwMode="auto">
          <a:xfrm>
            <a:off x="3261189"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9389" name="TextBox 9388">
            <a:extLst>
              <a:ext uri="{FF2B5EF4-FFF2-40B4-BE49-F238E27FC236}">
                <a16:creationId xmlns:a16="http://schemas.microsoft.com/office/drawing/2014/main" id="{E174A0DB-ACBC-9A29-CA31-CD239DCB24D6}"/>
              </a:ext>
            </a:extLst>
          </p:cNvPr>
          <p:cNvSpPr txBox="1"/>
          <p:nvPr/>
        </p:nvSpPr>
        <p:spPr bwMode="auto">
          <a:xfrm>
            <a:off x="345331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78</a:t>
            </a:r>
          </a:p>
        </p:txBody>
      </p:sp>
      <p:sp>
        <p:nvSpPr>
          <p:cNvPr id="9390" name="TextBox 9389">
            <a:extLst>
              <a:ext uri="{FF2B5EF4-FFF2-40B4-BE49-F238E27FC236}">
                <a16:creationId xmlns:a16="http://schemas.microsoft.com/office/drawing/2014/main" id="{FC904A7A-1CF4-50E8-0F60-F838AC14944F}"/>
              </a:ext>
            </a:extLst>
          </p:cNvPr>
          <p:cNvSpPr txBox="1"/>
          <p:nvPr/>
        </p:nvSpPr>
        <p:spPr bwMode="auto">
          <a:xfrm>
            <a:off x="864752" y="5837278"/>
            <a:ext cx="21878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391" name="TextBox 9390">
            <a:extLst>
              <a:ext uri="{FF2B5EF4-FFF2-40B4-BE49-F238E27FC236}">
                <a16:creationId xmlns:a16="http://schemas.microsoft.com/office/drawing/2014/main" id="{E7DA8953-7A81-1E4D-8FD1-E313DE583F3E}"/>
              </a:ext>
            </a:extLst>
          </p:cNvPr>
          <p:cNvSpPr txBox="1"/>
          <p:nvPr/>
        </p:nvSpPr>
        <p:spPr bwMode="auto">
          <a:xfrm>
            <a:off x="752593" y="5410558"/>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392" name="TextBox 9391">
            <a:extLst>
              <a:ext uri="{FF2B5EF4-FFF2-40B4-BE49-F238E27FC236}">
                <a16:creationId xmlns:a16="http://schemas.microsoft.com/office/drawing/2014/main" id="{C5D6FD8C-3839-5A40-33C2-DF647E2A5BE1}"/>
              </a:ext>
            </a:extLst>
          </p:cNvPr>
          <p:cNvSpPr txBox="1"/>
          <p:nvPr/>
        </p:nvSpPr>
        <p:spPr bwMode="auto">
          <a:xfrm>
            <a:off x="752593" y="4998789"/>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393" name="TextBox 9392">
            <a:extLst>
              <a:ext uri="{FF2B5EF4-FFF2-40B4-BE49-F238E27FC236}">
                <a16:creationId xmlns:a16="http://schemas.microsoft.com/office/drawing/2014/main" id="{45D54422-1C4C-016A-5B33-BC2A1563FC2B}"/>
              </a:ext>
            </a:extLst>
          </p:cNvPr>
          <p:cNvSpPr txBox="1"/>
          <p:nvPr/>
        </p:nvSpPr>
        <p:spPr bwMode="auto">
          <a:xfrm>
            <a:off x="752593" y="4567468"/>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cxnSp>
        <p:nvCxnSpPr>
          <p:cNvPr id="9394" name="Straight Connector 9393">
            <a:extLst>
              <a:ext uri="{FF2B5EF4-FFF2-40B4-BE49-F238E27FC236}">
                <a16:creationId xmlns:a16="http://schemas.microsoft.com/office/drawing/2014/main" id="{E26DA108-2878-7D94-5463-0FCAA7D90441}"/>
              </a:ext>
            </a:extLst>
          </p:cNvPr>
          <p:cNvCxnSpPr/>
          <p:nvPr/>
        </p:nvCxnSpPr>
        <p:spPr bwMode="auto">
          <a:xfrm>
            <a:off x="3808298"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95" name="Straight Connector 9394">
            <a:extLst>
              <a:ext uri="{FF2B5EF4-FFF2-40B4-BE49-F238E27FC236}">
                <a16:creationId xmlns:a16="http://schemas.microsoft.com/office/drawing/2014/main" id="{9AFDAF17-3A92-6E89-A019-65B06AB0CD49}"/>
              </a:ext>
            </a:extLst>
          </p:cNvPr>
          <p:cNvCxnSpPr/>
          <p:nvPr/>
        </p:nvCxnSpPr>
        <p:spPr bwMode="auto">
          <a:xfrm>
            <a:off x="3994036" y="5965178"/>
            <a:ext cx="0" cy="54864"/>
          </a:xfrm>
          <a:prstGeom prst="line">
            <a:avLst/>
          </a:prstGeom>
          <a:noFill/>
          <a:ln w="28575" cap="flat" cmpd="sng" algn="ctr">
            <a:solidFill>
              <a:schemeClr val="bg1"/>
            </a:solidFill>
            <a:prstDash val="solid"/>
            <a:round/>
            <a:headEnd type="none" w="med" len="med"/>
            <a:tailEnd type="none" w="med" len="med"/>
          </a:ln>
          <a:effectLst/>
        </p:spPr>
      </p:cxnSp>
      <p:cxnSp>
        <p:nvCxnSpPr>
          <p:cNvPr id="9396" name="Straight Connector 9395">
            <a:extLst>
              <a:ext uri="{FF2B5EF4-FFF2-40B4-BE49-F238E27FC236}">
                <a16:creationId xmlns:a16="http://schemas.microsoft.com/office/drawing/2014/main" id="{4B383183-FAD2-4194-E3E4-62751F994774}"/>
              </a:ext>
            </a:extLst>
          </p:cNvPr>
          <p:cNvCxnSpPr/>
          <p:nvPr/>
        </p:nvCxnSpPr>
        <p:spPr bwMode="auto">
          <a:xfrm>
            <a:off x="4186918" y="5965178"/>
            <a:ext cx="0" cy="54864"/>
          </a:xfrm>
          <a:prstGeom prst="line">
            <a:avLst/>
          </a:prstGeom>
          <a:noFill/>
          <a:ln w="28575" cap="flat" cmpd="sng" algn="ctr">
            <a:solidFill>
              <a:schemeClr val="bg1"/>
            </a:solidFill>
            <a:prstDash val="solid"/>
            <a:round/>
            <a:headEnd type="none" w="med" len="med"/>
            <a:tailEnd type="none" w="med" len="med"/>
          </a:ln>
          <a:effectLst/>
        </p:spPr>
      </p:cxnSp>
      <p:sp>
        <p:nvSpPr>
          <p:cNvPr id="9397" name="TextBox 9396">
            <a:extLst>
              <a:ext uri="{FF2B5EF4-FFF2-40B4-BE49-F238E27FC236}">
                <a16:creationId xmlns:a16="http://schemas.microsoft.com/office/drawing/2014/main" id="{1A5460CE-0479-278D-F4B1-015B272670EE}"/>
              </a:ext>
            </a:extLst>
          </p:cNvPr>
          <p:cNvSpPr txBox="1"/>
          <p:nvPr/>
        </p:nvSpPr>
        <p:spPr bwMode="auto">
          <a:xfrm>
            <a:off x="3641436"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84</a:t>
            </a:r>
          </a:p>
        </p:txBody>
      </p:sp>
      <p:sp>
        <p:nvSpPr>
          <p:cNvPr id="9398" name="TextBox 9397">
            <a:extLst>
              <a:ext uri="{FF2B5EF4-FFF2-40B4-BE49-F238E27FC236}">
                <a16:creationId xmlns:a16="http://schemas.microsoft.com/office/drawing/2014/main" id="{2FA5EAA3-A40B-BC9E-D4BB-81FECCF34A3D}"/>
              </a:ext>
            </a:extLst>
          </p:cNvPr>
          <p:cNvSpPr txBox="1"/>
          <p:nvPr/>
        </p:nvSpPr>
        <p:spPr bwMode="auto">
          <a:xfrm>
            <a:off x="3829554"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90</a:t>
            </a:r>
          </a:p>
        </p:txBody>
      </p:sp>
      <p:sp>
        <p:nvSpPr>
          <p:cNvPr id="9399" name="TextBox 9398">
            <a:extLst>
              <a:ext uri="{FF2B5EF4-FFF2-40B4-BE49-F238E27FC236}">
                <a16:creationId xmlns:a16="http://schemas.microsoft.com/office/drawing/2014/main" id="{88872FD2-4AC9-A918-1B0E-114C59214140}"/>
              </a:ext>
            </a:extLst>
          </p:cNvPr>
          <p:cNvSpPr txBox="1"/>
          <p:nvPr/>
        </p:nvSpPr>
        <p:spPr bwMode="auto">
          <a:xfrm>
            <a:off x="4018440" y="5957948"/>
            <a:ext cx="3367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96</a:t>
            </a:r>
          </a:p>
        </p:txBody>
      </p:sp>
      <p:cxnSp>
        <p:nvCxnSpPr>
          <p:cNvPr id="9448" name="Straight Connector 9447">
            <a:extLst>
              <a:ext uri="{FF2B5EF4-FFF2-40B4-BE49-F238E27FC236}">
                <a16:creationId xmlns:a16="http://schemas.microsoft.com/office/drawing/2014/main" id="{5F2DB08F-6314-7052-58E8-0E8BAAE6D97F}"/>
              </a:ext>
            </a:extLst>
          </p:cNvPr>
          <p:cNvCxnSpPr>
            <a:cxnSpLocks/>
          </p:cNvCxnSpPr>
          <p:nvPr/>
        </p:nvCxnSpPr>
        <p:spPr bwMode="auto">
          <a:xfrm>
            <a:off x="1297212" y="4410877"/>
            <a:ext cx="0" cy="82296"/>
          </a:xfrm>
          <a:prstGeom prst="line">
            <a:avLst/>
          </a:prstGeom>
          <a:noFill/>
          <a:ln w="19050" cap="flat" cmpd="sng" algn="ctr">
            <a:solidFill>
              <a:schemeClr val="accent3"/>
            </a:solidFill>
            <a:prstDash val="solid"/>
            <a:round/>
            <a:headEnd type="none" w="med" len="med"/>
            <a:tailEnd type="none" w="med" len="med"/>
          </a:ln>
          <a:effectLst/>
        </p:spPr>
      </p:cxnSp>
      <p:sp>
        <p:nvSpPr>
          <p:cNvPr id="9451" name="TextBox 9450">
            <a:extLst>
              <a:ext uri="{FF2B5EF4-FFF2-40B4-BE49-F238E27FC236}">
                <a16:creationId xmlns:a16="http://schemas.microsoft.com/office/drawing/2014/main" id="{D0EC40ED-F5B0-66D5-EA08-C54279D6B163}"/>
              </a:ext>
            </a:extLst>
          </p:cNvPr>
          <p:cNvSpPr txBox="1"/>
          <p:nvPr/>
        </p:nvSpPr>
        <p:spPr bwMode="auto">
          <a:xfrm>
            <a:off x="3430074" y="4412191"/>
            <a:ext cx="75916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Ibrutinib</a:t>
            </a:r>
          </a:p>
        </p:txBody>
      </p:sp>
      <p:sp>
        <p:nvSpPr>
          <p:cNvPr id="9452" name="TextBox 9451">
            <a:extLst>
              <a:ext uri="{FF2B5EF4-FFF2-40B4-BE49-F238E27FC236}">
                <a16:creationId xmlns:a16="http://schemas.microsoft.com/office/drawing/2014/main" id="{59F7841C-D614-77C5-9245-B21A49FBBAB9}"/>
              </a:ext>
            </a:extLst>
          </p:cNvPr>
          <p:cNvSpPr txBox="1"/>
          <p:nvPr/>
        </p:nvSpPr>
        <p:spPr bwMode="auto">
          <a:xfrm>
            <a:off x="3153119" y="5505004"/>
            <a:ext cx="97326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Chlorambucil</a:t>
            </a:r>
          </a:p>
        </p:txBody>
      </p:sp>
      <p:sp>
        <p:nvSpPr>
          <p:cNvPr id="9454" name="TextBox 9453">
            <a:extLst>
              <a:ext uri="{FF2B5EF4-FFF2-40B4-BE49-F238E27FC236}">
                <a16:creationId xmlns:a16="http://schemas.microsoft.com/office/drawing/2014/main" id="{6134E5B8-1D97-9399-3850-1C71E38CE7C2}"/>
              </a:ext>
            </a:extLst>
          </p:cNvPr>
          <p:cNvSpPr txBox="1"/>
          <p:nvPr/>
        </p:nvSpPr>
        <p:spPr bwMode="auto">
          <a:xfrm>
            <a:off x="752593" y="4153920"/>
            <a:ext cx="3569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455" name="TextBox 9454">
            <a:extLst>
              <a:ext uri="{FF2B5EF4-FFF2-40B4-BE49-F238E27FC236}">
                <a16:creationId xmlns:a16="http://schemas.microsoft.com/office/drawing/2014/main" id="{8D19FCBC-A547-A186-36B4-4E6BEFEC8B45}"/>
              </a:ext>
            </a:extLst>
          </p:cNvPr>
          <p:cNvSpPr txBox="1"/>
          <p:nvPr/>
        </p:nvSpPr>
        <p:spPr bwMode="auto">
          <a:xfrm>
            <a:off x="725319" y="3731183"/>
            <a:ext cx="38423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cxnSp>
        <p:nvCxnSpPr>
          <p:cNvPr id="9456" name="Straight Connector 9455">
            <a:extLst>
              <a:ext uri="{FF2B5EF4-FFF2-40B4-BE49-F238E27FC236}">
                <a16:creationId xmlns:a16="http://schemas.microsoft.com/office/drawing/2014/main" id="{5B1597B1-B7E8-BF7C-EB9B-200C668E130F}"/>
              </a:ext>
            </a:extLst>
          </p:cNvPr>
          <p:cNvCxnSpPr>
            <a:cxnSpLocks/>
          </p:cNvCxnSpPr>
          <p:nvPr/>
        </p:nvCxnSpPr>
        <p:spPr bwMode="auto">
          <a:xfrm>
            <a:off x="1134568" y="3824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57" name="Straight Connector 9456">
            <a:extLst>
              <a:ext uri="{FF2B5EF4-FFF2-40B4-BE49-F238E27FC236}">
                <a16:creationId xmlns:a16="http://schemas.microsoft.com/office/drawing/2014/main" id="{65A5CE1B-C2F1-992D-4A8F-F2B0759AFABE}"/>
              </a:ext>
            </a:extLst>
          </p:cNvPr>
          <p:cNvCxnSpPr>
            <a:cxnSpLocks/>
          </p:cNvCxnSpPr>
          <p:nvPr/>
        </p:nvCxnSpPr>
        <p:spPr bwMode="auto">
          <a:xfrm>
            <a:off x="1147268" y="3824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58" name="Straight Connector 9457">
            <a:extLst>
              <a:ext uri="{FF2B5EF4-FFF2-40B4-BE49-F238E27FC236}">
                <a16:creationId xmlns:a16="http://schemas.microsoft.com/office/drawing/2014/main" id="{2356451C-043C-15A5-1D8C-0647775C09F5}"/>
              </a:ext>
            </a:extLst>
          </p:cNvPr>
          <p:cNvCxnSpPr>
            <a:cxnSpLocks/>
          </p:cNvCxnSpPr>
          <p:nvPr/>
        </p:nvCxnSpPr>
        <p:spPr bwMode="auto">
          <a:xfrm>
            <a:off x="1172668" y="3824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59" name="Straight Connector 9458">
            <a:extLst>
              <a:ext uri="{FF2B5EF4-FFF2-40B4-BE49-F238E27FC236}">
                <a16:creationId xmlns:a16="http://schemas.microsoft.com/office/drawing/2014/main" id="{D2FE61F0-49A6-49B5-A4D5-73A2F534C9EB}"/>
              </a:ext>
            </a:extLst>
          </p:cNvPr>
          <p:cNvCxnSpPr>
            <a:cxnSpLocks/>
          </p:cNvCxnSpPr>
          <p:nvPr/>
        </p:nvCxnSpPr>
        <p:spPr bwMode="auto">
          <a:xfrm>
            <a:off x="1246328" y="385739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0" name="Straight Connector 9459">
            <a:extLst>
              <a:ext uri="{FF2B5EF4-FFF2-40B4-BE49-F238E27FC236}">
                <a16:creationId xmlns:a16="http://schemas.microsoft.com/office/drawing/2014/main" id="{C8A8DA0D-8FAF-0DE7-2E76-832DB6F7F832}"/>
              </a:ext>
            </a:extLst>
          </p:cNvPr>
          <p:cNvCxnSpPr>
            <a:cxnSpLocks/>
          </p:cNvCxnSpPr>
          <p:nvPr/>
        </p:nvCxnSpPr>
        <p:spPr bwMode="auto">
          <a:xfrm>
            <a:off x="1370788" y="386501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1" name="Straight Connector 9460">
            <a:extLst>
              <a:ext uri="{FF2B5EF4-FFF2-40B4-BE49-F238E27FC236}">
                <a16:creationId xmlns:a16="http://schemas.microsoft.com/office/drawing/2014/main" id="{EB5D37CE-3A29-1739-7AA6-EC07F4BEC43E}"/>
              </a:ext>
            </a:extLst>
          </p:cNvPr>
          <p:cNvCxnSpPr>
            <a:cxnSpLocks/>
          </p:cNvCxnSpPr>
          <p:nvPr/>
        </p:nvCxnSpPr>
        <p:spPr bwMode="auto">
          <a:xfrm>
            <a:off x="1393648" y="388279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2" name="Straight Connector 9461">
            <a:extLst>
              <a:ext uri="{FF2B5EF4-FFF2-40B4-BE49-F238E27FC236}">
                <a16:creationId xmlns:a16="http://schemas.microsoft.com/office/drawing/2014/main" id="{C7ED38F3-AE4F-E38F-DD18-BB4A4F32089A}"/>
              </a:ext>
            </a:extLst>
          </p:cNvPr>
          <p:cNvCxnSpPr>
            <a:cxnSpLocks/>
          </p:cNvCxnSpPr>
          <p:nvPr/>
        </p:nvCxnSpPr>
        <p:spPr bwMode="auto">
          <a:xfrm>
            <a:off x="1647648" y="39386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3" name="Straight Connector 9462">
            <a:extLst>
              <a:ext uri="{FF2B5EF4-FFF2-40B4-BE49-F238E27FC236}">
                <a16:creationId xmlns:a16="http://schemas.microsoft.com/office/drawing/2014/main" id="{952FA404-B05F-F6E6-C8DF-26D0D039BE53}"/>
              </a:ext>
            </a:extLst>
          </p:cNvPr>
          <p:cNvCxnSpPr>
            <a:cxnSpLocks/>
          </p:cNvCxnSpPr>
          <p:nvPr/>
        </p:nvCxnSpPr>
        <p:spPr bwMode="auto">
          <a:xfrm>
            <a:off x="1825448" y="403519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4" name="Straight Connector 9463">
            <a:extLst>
              <a:ext uri="{FF2B5EF4-FFF2-40B4-BE49-F238E27FC236}">
                <a16:creationId xmlns:a16="http://schemas.microsoft.com/office/drawing/2014/main" id="{AD0AD5D4-40DD-6791-8562-7738E6B75E8D}"/>
              </a:ext>
            </a:extLst>
          </p:cNvPr>
          <p:cNvCxnSpPr>
            <a:cxnSpLocks/>
          </p:cNvCxnSpPr>
          <p:nvPr/>
        </p:nvCxnSpPr>
        <p:spPr bwMode="auto">
          <a:xfrm>
            <a:off x="2379168" y="42180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5" name="Straight Connector 9464">
            <a:extLst>
              <a:ext uri="{FF2B5EF4-FFF2-40B4-BE49-F238E27FC236}">
                <a16:creationId xmlns:a16="http://schemas.microsoft.com/office/drawing/2014/main" id="{71EFFCBC-C572-C402-47F3-82E75B0B5C70}"/>
              </a:ext>
            </a:extLst>
          </p:cNvPr>
          <p:cNvCxnSpPr>
            <a:cxnSpLocks/>
          </p:cNvCxnSpPr>
          <p:nvPr/>
        </p:nvCxnSpPr>
        <p:spPr bwMode="auto">
          <a:xfrm>
            <a:off x="2501088" y="42688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6" name="Straight Connector 9465">
            <a:extLst>
              <a:ext uri="{FF2B5EF4-FFF2-40B4-BE49-F238E27FC236}">
                <a16:creationId xmlns:a16="http://schemas.microsoft.com/office/drawing/2014/main" id="{B9F93E56-F319-8A35-5731-92D2C34FBC3C}"/>
              </a:ext>
            </a:extLst>
          </p:cNvPr>
          <p:cNvCxnSpPr>
            <a:cxnSpLocks/>
          </p:cNvCxnSpPr>
          <p:nvPr/>
        </p:nvCxnSpPr>
        <p:spPr bwMode="auto">
          <a:xfrm>
            <a:off x="2691588" y="432221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7" name="Straight Connector 9466">
            <a:extLst>
              <a:ext uri="{FF2B5EF4-FFF2-40B4-BE49-F238E27FC236}">
                <a16:creationId xmlns:a16="http://schemas.microsoft.com/office/drawing/2014/main" id="{75321D24-D14F-22A4-ACF0-4C078BD6469A}"/>
              </a:ext>
            </a:extLst>
          </p:cNvPr>
          <p:cNvCxnSpPr>
            <a:cxnSpLocks/>
          </p:cNvCxnSpPr>
          <p:nvPr/>
        </p:nvCxnSpPr>
        <p:spPr bwMode="auto">
          <a:xfrm>
            <a:off x="2760168" y="43196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8" name="Straight Connector 9467">
            <a:extLst>
              <a:ext uri="{FF2B5EF4-FFF2-40B4-BE49-F238E27FC236}">
                <a16:creationId xmlns:a16="http://schemas.microsoft.com/office/drawing/2014/main" id="{006854EE-1628-E353-BB0E-54DB4C5E2ACC}"/>
              </a:ext>
            </a:extLst>
          </p:cNvPr>
          <p:cNvCxnSpPr>
            <a:cxnSpLocks/>
          </p:cNvCxnSpPr>
          <p:nvPr/>
        </p:nvCxnSpPr>
        <p:spPr bwMode="auto">
          <a:xfrm>
            <a:off x="2798268" y="433745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69" name="Straight Connector 9468">
            <a:extLst>
              <a:ext uri="{FF2B5EF4-FFF2-40B4-BE49-F238E27FC236}">
                <a16:creationId xmlns:a16="http://schemas.microsoft.com/office/drawing/2014/main" id="{64D133D8-B074-E55E-7A36-15018525AD6F}"/>
              </a:ext>
            </a:extLst>
          </p:cNvPr>
          <p:cNvCxnSpPr>
            <a:cxnSpLocks/>
          </p:cNvCxnSpPr>
          <p:nvPr/>
        </p:nvCxnSpPr>
        <p:spPr bwMode="auto">
          <a:xfrm>
            <a:off x="2910028" y="438825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0" name="Straight Connector 9469">
            <a:extLst>
              <a:ext uri="{FF2B5EF4-FFF2-40B4-BE49-F238E27FC236}">
                <a16:creationId xmlns:a16="http://schemas.microsoft.com/office/drawing/2014/main" id="{942DF956-074A-2EA6-B63C-55A38C841807}"/>
              </a:ext>
            </a:extLst>
          </p:cNvPr>
          <p:cNvCxnSpPr>
            <a:cxnSpLocks/>
          </p:cNvCxnSpPr>
          <p:nvPr/>
        </p:nvCxnSpPr>
        <p:spPr bwMode="auto">
          <a:xfrm>
            <a:off x="3097988" y="446699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1" name="Straight Connector 9470">
            <a:extLst>
              <a:ext uri="{FF2B5EF4-FFF2-40B4-BE49-F238E27FC236}">
                <a16:creationId xmlns:a16="http://schemas.microsoft.com/office/drawing/2014/main" id="{4E88140D-3256-EE99-4CBD-D1CABD2FDA50}"/>
              </a:ext>
            </a:extLst>
          </p:cNvPr>
          <p:cNvCxnSpPr>
            <a:cxnSpLocks/>
          </p:cNvCxnSpPr>
          <p:nvPr/>
        </p:nvCxnSpPr>
        <p:spPr bwMode="auto">
          <a:xfrm>
            <a:off x="3377388" y="455843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2" name="Straight Connector 9471">
            <a:extLst>
              <a:ext uri="{FF2B5EF4-FFF2-40B4-BE49-F238E27FC236}">
                <a16:creationId xmlns:a16="http://schemas.microsoft.com/office/drawing/2014/main" id="{DE05E5D2-2964-75C1-90FE-B2CBB6E3305D}"/>
              </a:ext>
            </a:extLst>
          </p:cNvPr>
          <p:cNvCxnSpPr>
            <a:cxnSpLocks/>
          </p:cNvCxnSpPr>
          <p:nvPr/>
        </p:nvCxnSpPr>
        <p:spPr bwMode="auto">
          <a:xfrm>
            <a:off x="3506928" y="46371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3" name="Straight Connector 9472">
            <a:extLst>
              <a:ext uri="{FF2B5EF4-FFF2-40B4-BE49-F238E27FC236}">
                <a16:creationId xmlns:a16="http://schemas.microsoft.com/office/drawing/2014/main" id="{A2A00FA7-B1BB-D126-B29B-233409566228}"/>
              </a:ext>
            </a:extLst>
          </p:cNvPr>
          <p:cNvCxnSpPr>
            <a:cxnSpLocks/>
          </p:cNvCxnSpPr>
          <p:nvPr/>
        </p:nvCxnSpPr>
        <p:spPr bwMode="auto">
          <a:xfrm>
            <a:off x="3585668" y="46371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4" name="Straight Connector 9473">
            <a:extLst>
              <a:ext uri="{FF2B5EF4-FFF2-40B4-BE49-F238E27FC236}">
                <a16:creationId xmlns:a16="http://schemas.microsoft.com/office/drawing/2014/main" id="{EAA324EC-C8E3-884B-515F-E84B5453E1AC}"/>
              </a:ext>
            </a:extLst>
          </p:cNvPr>
          <p:cNvCxnSpPr>
            <a:cxnSpLocks/>
          </p:cNvCxnSpPr>
          <p:nvPr/>
        </p:nvCxnSpPr>
        <p:spPr bwMode="auto">
          <a:xfrm>
            <a:off x="3666948" y="46371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5" name="Straight Connector 9474">
            <a:extLst>
              <a:ext uri="{FF2B5EF4-FFF2-40B4-BE49-F238E27FC236}">
                <a16:creationId xmlns:a16="http://schemas.microsoft.com/office/drawing/2014/main" id="{3192D1C0-F444-4E60-12C5-B1C71DF39027}"/>
              </a:ext>
            </a:extLst>
          </p:cNvPr>
          <p:cNvCxnSpPr>
            <a:cxnSpLocks/>
          </p:cNvCxnSpPr>
          <p:nvPr/>
        </p:nvCxnSpPr>
        <p:spPr bwMode="auto">
          <a:xfrm>
            <a:off x="3720288" y="46371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6" name="Straight Connector 9475">
            <a:extLst>
              <a:ext uri="{FF2B5EF4-FFF2-40B4-BE49-F238E27FC236}">
                <a16:creationId xmlns:a16="http://schemas.microsoft.com/office/drawing/2014/main" id="{94922346-C304-8B3B-8F42-A195CE09A07A}"/>
              </a:ext>
            </a:extLst>
          </p:cNvPr>
          <p:cNvCxnSpPr>
            <a:cxnSpLocks/>
          </p:cNvCxnSpPr>
          <p:nvPr/>
        </p:nvCxnSpPr>
        <p:spPr bwMode="auto">
          <a:xfrm>
            <a:off x="3748228" y="468289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7" name="Straight Connector 9476">
            <a:extLst>
              <a:ext uri="{FF2B5EF4-FFF2-40B4-BE49-F238E27FC236}">
                <a16:creationId xmlns:a16="http://schemas.microsoft.com/office/drawing/2014/main" id="{0B5AD6F3-4961-7660-E008-FF71C50E2939}"/>
              </a:ext>
            </a:extLst>
          </p:cNvPr>
          <p:cNvCxnSpPr>
            <a:cxnSpLocks/>
          </p:cNvCxnSpPr>
          <p:nvPr/>
        </p:nvCxnSpPr>
        <p:spPr bwMode="auto">
          <a:xfrm>
            <a:off x="3786328" y="468289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8" name="Straight Connector 9477">
            <a:extLst>
              <a:ext uri="{FF2B5EF4-FFF2-40B4-BE49-F238E27FC236}">
                <a16:creationId xmlns:a16="http://schemas.microsoft.com/office/drawing/2014/main" id="{A25FF40F-54A7-C612-49A4-84EB5DA6F610}"/>
              </a:ext>
            </a:extLst>
          </p:cNvPr>
          <p:cNvCxnSpPr>
            <a:cxnSpLocks/>
          </p:cNvCxnSpPr>
          <p:nvPr/>
        </p:nvCxnSpPr>
        <p:spPr bwMode="auto">
          <a:xfrm>
            <a:off x="3816808" y="468289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79" name="Straight Connector 9478">
            <a:extLst>
              <a:ext uri="{FF2B5EF4-FFF2-40B4-BE49-F238E27FC236}">
                <a16:creationId xmlns:a16="http://schemas.microsoft.com/office/drawing/2014/main" id="{BBF07F2A-2976-29BA-C186-4381AF8B64A4}"/>
              </a:ext>
            </a:extLst>
          </p:cNvPr>
          <p:cNvCxnSpPr>
            <a:cxnSpLocks/>
          </p:cNvCxnSpPr>
          <p:nvPr/>
        </p:nvCxnSpPr>
        <p:spPr bwMode="auto">
          <a:xfrm>
            <a:off x="3839668" y="470321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0" name="Straight Connector 9479">
            <a:extLst>
              <a:ext uri="{FF2B5EF4-FFF2-40B4-BE49-F238E27FC236}">
                <a16:creationId xmlns:a16="http://schemas.microsoft.com/office/drawing/2014/main" id="{AB4C3E90-CE86-579E-E686-095E19697554}"/>
              </a:ext>
            </a:extLst>
          </p:cNvPr>
          <p:cNvCxnSpPr>
            <a:cxnSpLocks/>
          </p:cNvCxnSpPr>
          <p:nvPr/>
        </p:nvCxnSpPr>
        <p:spPr bwMode="auto">
          <a:xfrm>
            <a:off x="3854908" y="470321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1" name="Straight Connector 9480">
            <a:extLst>
              <a:ext uri="{FF2B5EF4-FFF2-40B4-BE49-F238E27FC236}">
                <a16:creationId xmlns:a16="http://schemas.microsoft.com/office/drawing/2014/main" id="{060CFCEB-8031-B5C3-1C46-4970D4E51550}"/>
              </a:ext>
            </a:extLst>
          </p:cNvPr>
          <p:cNvCxnSpPr>
            <a:cxnSpLocks/>
          </p:cNvCxnSpPr>
          <p:nvPr/>
        </p:nvCxnSpPr>
        <p:spPr bwMode="auto">
          <a:xfrm>
            <a:off x="3885388" y="470321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2" name="Straight Connector 9481">
            <a:extLst>
              <a:ext uri="{FF2B5EF4-FFF2-40B4-BE49-F238E27FC236}">
                <a16:creationId xmlns:a16="http://schemas.microsoft.com/office/drawing/2014/main" id="{CEBFE36C-02AE-4D7F-3CCD-CA07663FEE0E}"/>
              </a:ext>
            </a:extLst>
          </p:cNvPr>
          <p:cNvCxnSpPr>
            <a:cxnSpLocks/>
          </p:cNvCxnSpPr>
          <p:nvPr/>
        </p:nvCxnSpPr>
        <p:spPr bwMode="auto">
          <a:xfrm>
            <a:off x="3903168" y="470321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3" name="Straight Connector 9482">
            <a:extLst>
              <a:ext uri="{FF2B5EF4-FFF2-40B4-BE49-F238E27FC236}">
                <a16:creationId xmlns:a16="http://schemas.microsoft.com/office/drawing/2014/main" id="{A5B527C2-A18E-104D-176B-81098911CF25}"/>
              </a:ext>
            </a:extLst>
          </p:cNvPr>
          <p:cNvCxnSpPr>
            <a:cxnSpLocks/>
          </p:cNvCxnSpPr>
          <p:nvPr/>
        </p:nvCxnSpPr>
        <p:spPr bwMode="auto">
          <a:xfrm>
            <a:off x="3941268" y="477433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4" name="Straight Connector 9483">
            <a:extLst>
              <a:ext uri="{FF2B5EF4-FFF2-40B4-BE49-F238E27FC236}">
                <a16:creationId xmlns:a16="http://schemas.microsoft.com/office/drawing/2014/main" id="{66C7282E-9214-4B3A-249E-6C71B360BE29}"/>
              </a:ext>
            </a:extLst>
          </p:cNvPr>
          <p:cNvCxnSpPr>
            <a:cxnSpLocks/>
          </p:cNvCxnSpPr>
          <p:nvPr/>
        </p:nvCxnSpPr>
        <p:spPr bwMode="auto">
          <a:xfrm>
            <a:off x="3966668" y="477433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5" name="Straight Connector 9484">
            <a:extLst>
              <a:ext uri="{FF2B5EF4-FFF2-40B4-BE49-F238E27FC236}">
                <a16:creationId xmlns:a16="http://schemas.microsoft.com/office/drawing/2014/main" id="{6588BE09-3720-B638-1081-BC0574AE8A17}"/>
              </a:ext>
            </a:extLst>
          </p:cNvPr>
          <p:cNvCxnSpPr>
            <a:cxnSpLocks/>
          </p:cNvCxnSpPr>
          <p:nvPr/>
        </p:nvCxnSpPr>
        <p:spPr bwMode="auto">
          <a:xfrm>
            <a:off x="3976828" y="477433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6" name="Straight Connector 9485">
            <a:extLst>
              <a:ext uri="{FF2B5EF4-FFF2-40B4-BE49-F238E27FC236}">
                <a16:creationId xmlns:a16="http://schemas.microsoft.com/office/drawing/2014/main" id="{5AD89151-5275-0B6A-FA35-5933C7ECC31F}"/>
              </a:ext>
            </a:extLst>
          </p:cNvPr>
          <p:cNvCxnSpPr>
            <a:cxnSpLocks/>
          </p:cNvCxnSpPr>
          <p:nvPr/>
        </p:nvCxnSpPr>
        <p:spPr bwMode="auto">
          <a:xfrm>
            <a:off x="3994608" y="477433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7" name="Straight Connector 9486">
            <a:extLst>
              <a:ext uri="{FF2B5EF4-FFF2-40B4-BE49-F238E27FC236}">
                <a16:creationId xmlns:a16="http://schemas.microsoft.com/office/drawing/2014/main" id="{6968EE0E-24E1-F366-7129-5940CBC673CF}"/>
              </a:ext>
            </a:extLst>
          </p:cNvPr>
          <p:cNvCxnSpPr>
            <a:cxnSpLocks/>
          </p:cNvCxnSpPr>
          <p:nvPr/>
        </p:nvCxnSpPr>
        <p:spPr bwMode="auto">
          <a:xfrm>
            <a:off x="4063188" y="4840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8" name="Straight Connector 9487">
            <a:extLst>
              <a:ext uri="{FF2B5EF4-FFF2-40B4-BE49-F238E27FC236}">
                <a16:creationId xmlns:a16="http://schemas.microsoft.com/office/drawing/2014/main" id="{5086DF5D-4521-89A1-8ABE-83450CD29E82}"/>
              </a:ext>
            </a:extLst>
          </p:cNvPr>
          <p:cNvCxnSpPr>
            <a:cxnSpLocks/>
          </p:cNvCxnSpPr>
          <p:nvPr/>
        </p:nvCxnSpPr>
        <p:spPr bwMode="auto">
          <a:xfrm>
            <a:off x="4078428" y="4840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89" name="Straight Connector 9488">
            <a:extLst>
              <a:ext uri="{FF2B5EF4-FFF2-40B4-BE49-F238E27FC236}">
                <a16:creationId xmlns:a16="http://schemas.microsoft.com/office/drawing/2014/main" id="{2CD518AB-195F-3477-E86B-BA7E0BB218E3}"/>
              </a:ext>
            </a:extLst>
          </p:cNvPr>
          <p:cNvCxnSpPr>
            <a:cxnSpLocks/>
          </p:cNvCxnSpPr>
          <p:nvPr/>
        </p:nvCxnSpPr>
        <p:spPr bwMode="auto">
          <a:xfrm>
            <a:off x="4088588" y="4840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90" name="Straight Connector 9489">
            <a:extLst>
              <a:ext uri="{FF2B5EF4-FFF2-40B4-BE49-F238E27FC236}">
                <a16:creationId xmlns:a16="http://schemas.microsoft.com/office/drawing/2014/main" id="{BEEEAB05-2A6A-0FB3-7FCD-9B50C3643D1F}"/>
              </a:ext>
            </a:extLst>
          </p:cNvPr>
          <p:cNvCxnSpPr>
            <a:cxnSpLocks/>
          </p:cNvCxnSpPr>
          <p:nvPr/>
        </p:nvCxnSpPr>
        <p:spPr bwMode="auto">
          <a:xfrm>
            <a:off x="4113988" y="4840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91" name="Straight Connector 9490">
            <a:extLst>
              <a:ext uri="{FF2B5EF4-FFF2-40B4-BE49-F238E27FC236}">
                <a16:creationId xmlns:a16="http://schemas.microsoft.com/office/drawing/2014/main" id="{3CD9CC62-6803-23F3-6E28-3622D53D110E}"/>
              </a:ext>
            </a:extLst>
          </p:cNvPr>
          <p:cNvCxnSpPr>
            <a:cxnSpLocks/>
          </p:cNvCxnSpPr>
          <p:nvPr/>
        </p:nvCxnSpPr>
        <p:spPr bwMode="auto">
          <a:xfrm>
            <a:off x="4200348" y="4840378"/>
            <a:ext cx="0" cy="82296"/>
          </a:xfrm>
          <a:prstGeom prst="line">
            <a:avLst/>
          </a:prstGeom>
          <a:noFill/>
          <a:ln w="19050" cap="flat" cmpd="sng" algn="ctr">
            <a:solidFill>
              <a:schemeClr val="accent1"/>
            </a:solidFill>
            <a:prstDash val="solid"/>
            <a:round/>
            <a:headEnd type="none" w="med" len="med"/>
            <a:tailEnd type="none" w="med" len="med"/>
          </a:ln>
          <a:effectLst/>
        </p:spPr>
      </p:cxnSp>
      <p:cxnSp>
        <p:nvCxnSpPr>
          <p:cNvPr id="9493" name="Straight Connector 9492">
            <a:extLst>
              <a:ext uri="{FF2B5EF4-FFF2-40B4-BE49-F238E27FC236}">
                <a16:creationId xmlns:a16="http://schemas.microsoft.com/office/drawing/2014/main" id="{85D82B06-B6C9-EF8B-F46E-6005022CF507}"/>
              </a:ext>
            </a:extLst>
          </p:cNvPr>
          <p:cNvCxnSpPr>
            <a:cxnSpLocks/>
          </p:cNvCxnSpPr>
          <p:nvPr/>
        </p:nvCxnSpPr>
        <p:spPr bwMode="auto">
          <a:xfrm>
            <a:off x="1322612" y="445659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494" name="Straight Connector 9493">
            <a:extLst>
              <a:ext uri="{FF2B5EF4-FFF2-40B4-BE49-F238E27FC236}">
                <a16:creationId xmlns:a16="http://schemas.microsoft.com/office/drawing/2014/main" id="{05E8D083-4A59-BBE7-E592-3349A4FBF420}"/>
              </a:ext>
            </a:extLst>
          </p:cNvPr>
          <p:cNvCxnSpPr>
            <a:cxnSpLocks/>
          </p:cNvCxnSpPr>
          <p:nvPr/>
        </p:nvCxnSpPr>
        <p:spPr bwMode="auto">
          <a:xfrm>
            <a:off x="1475012" y="474107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495" name="Straight Connector 9494">
            <a:extLst>
              <a:ext uri="{FF2B5EF4-FFF2-40B4-BE49-F238E27FC236}">
                <a16:creationId xmlns:a16="http://schemas.microsoft.com/office/drawing/2014/main" id="{3BEB3D46-696F-7E8B-FA83-2AC733DA8DA9}"/>
              </a:ext>
            </a:extLst>
          </p:cNvPr>
          <p:cNvCxnSpPr>
            <a:cxnSpLocks/>
          </p:cNvCxnSpPr>
          <p:nvPr/>
        </p:nvCxnSpPr>
        <p:spPr bwMode="auto">
          <a:xfrm>
            <a:off x="2356392" y="541925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496" name="Straight Connector 9495">
            <a:extLst>
              <a:ext uri="{FF2B5EF4-FFF2-40B4-BE49-F238E27FC236}">
                <a16:creationId xmlns:a16="http://schemas.microsoft.com/office/drawing/2014/main" id="{29E3C76A-2819-0256-A891-FCDF3B40E560}"/>
              </a:ext>
            </a:extLst>
          </p:cNvPr>
          <p:cNvCxnSpPr>
            <a:cxnSpLocks/>
          </p:cNvCxnSpPr>
          <p:nvPr/>
        </p:nvCxnSpPr>
        <p:spPr bwMode="auto">
          <a:xfrm>
            <a:off x="2590072" y="551577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497" name="Straight Connector 9496">
            <a:extLst>
              <a:ext uri="{FF2B5EF4-FFF2-40B4-BE49-F238E27FC236}">
                <a16:creationId xmlns:a16="http://schemas.microsoft.com/office/drawing/2014/main" id="{1916F623-19AE-BDFF-6703-E683698473D4}"/>
              </a:ext>
            </a:extLst>
          </p:cNvPr>
          <p:cNvCxnSpPr>
            <a:cxnSpLocks/>
          </p:cNvCxnSpPr>
          <p:nvPr/>
        </p:nvCxnSpPr>
        <p:spPr bwMode="auto">
          <a:xfrm>
            <a:off x="2656112" y="551831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498" name="Straight Connector 9497">
            <a:extLst>
              <a:ext uri="{FF2B5EF4-FFF2-40B4-BE49-F238E27FC236}">
                <a16:creationId xmlns:a16="http://schemas.microsoft.com/office/drawing/2014/main" id="{42FF0832-BB50-3198-EAE6-39D906E900E1}"/>
              </a:ext>
            </a:extLst>
          </p:cNvPr>
          <p:cNvCxnSpPr>
            <a:cxnSpLocks/>
          </p:cNvCxnSpPr>
          <p:nvPr/>
        </p:nvCxnSpPr>
        <p:spPr bwMode="auto">
          <a:xfrm>
            <a:off x="2719612" y="553101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499" name="Straight Connector 9498">
            <a:extLst>
              <a:ext uri="{FF2B5EF4-FFF2-40B4-BE49-F238E27FC236}">
                <a16:creationId xmlns:a16="http://schemas.microsoft.com/office/drawing/2014/main" id="{41FE08A1-C27E-3521-E87C-F9C1F4E565B0}"/>
              </a:ext>
            </a:extLst>
          </p:cNvPr>
          <p:cNvCxnSpPr>
            <a:cxnSpLocks/>
          </p:cNvCxnSpPr>
          <p:nvPr/>
        </p:nvCxnSpPr>
        <p:spPr bwMode="auto">
          <a:xfrm>
            <a:off x="3110772" y="572659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500" name="Straight Connector 9499">
            <a:extLst>
              <a:ext uri="{FF2B5EF4-FFF2-40B4-BE49-F238E27FC236}">
                <a16:creationId xmlns:a16="http://schemas.microsoft.com/office/drawing/2014/main" id="{E78D2ED2-2C3A-F97B-034C-FC124B379348}"/>
              </a:ext>
            </a:extLst>
          </p:cNvPr>
          <p:cNvCxnSpPr>
            <a:cxnSpLocks/>
          </p:cNvCxnSpPr>
          <p:nvPr/>
        </p:nvCxnSpPr>
        <p:spPr bwMode="auto">
          <a:xfrm>
            <a:off x="3151412" y="572659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501" name="Straight Connector 9500">
            <a:extLst>
              <a:ext uri="{FF2B5EF4-FFF2-40B4-BE49-F238E27FC236}">
                <a16:creationId xmlns:a16="http://schemas.microsoft.com/office/drawing/2014/main" id="{F1941B72-DF2A-60A4-9BB8-ED19A5E77CA2}"/>
              </a:ext>
            </a:extLst>
          </p:cNvPr>
          <p:cNvCxnSpPr>
            <a:cxnSpLocks/>
          </p:cNvCxnSpPr>
          <p:nvPr/>
        </p:nvCxnSpPr>
        <p:spPr bwMode="auto">
          <a:xfrm>
            <a:off x="3209832" y="572659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502" name="Straight Connector 9501">
            <a:extLst>
              <a:ext uri="{FF2B5EF4-FFF2-40B4-BE49-F238E27FC236}">
                <a16:creationId xmlns:a16="http://schemas.microsoft.com/office/drawing/2014/main" id="{249C7F68-A21C-3332-FE27-051D759C8B8A}"/>
              </a:ext>
            </a:extLst>
          </p:cNvPr>
          <p:cNvCxnSpPr>
            <a:cxnSpLocks/>
          </p:cNvCxnSpPr>
          <p:nvPr/>
        </p:nvCxnSpPr>
        <p:spPr bwMode="auto">
          <a:xfrm>
            <a:off x="3341912" y="572659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503" name="Straight Connector 9502">
            <a:extLst>
              <a:ext uri="{FF2B5EF4-FFF2-40B4-BE49-F238E27FC236}">
                <a16:creationId xmlns:a16="http://schemas.microsoft.com/office/drawing/2014/main" id="{EFC4B246-5897-55C1-5FAD-978084F04C7C}"/>
              </a:ext>
            </a:extLst>
          </p:cNvPr>
          <p:cNvCxnSpPr>
            <a:cxnSpLocks/>
          </p:cNvCxnSpPr>
          <p:nvPr/>
        </p:nvCxnSpPr>
        <p:spPr bwMode="auto">
          <a:xfrm>
            <a:off x="3634012" y="5726597"/>
            <a:ext cx="0" cy="82296"/>
          </a:xfrm>
          <a:prstGeom prst="line">
            <a:avLst/>
          </a:prstGeom>
          <a:noFill/>
          <a:ln w="19050" cap="flat" cmpd="sng" algn="ctr">
            <a:solidFill>
              <a:schemeClr val="accent3"/>
            </a:solidFill>
            <a:prstDash val="solid"/>
            <a:round/>
            <a:headEnd type="none" w="med" len="med"/>
            <a:tailEnd type="none" w="med" len="med"/>
          </a:ln>
          <a:effectLst/>
        </p:spPr>
      </p:cxnSp>
      <p:cxnSp>
        <p:nvCxnSpPr>
          <p:cNvPr id="9504" name="Straight Connector 9503">
            <a:extLst>
              <a:ext uri="{FF2B5EF4-FFF2-40B4-BE49-F238E27FC236}">
                <a16:creationId xmlns:a16="http://schemas.microsoft.com/office/drawing/2014/main" id="{98C7B85B-BD8E-AB0F-B0F5-D8CA2C347EB1}"/>
              </a:ext>
            </a:extLst>
          </p:cNvPr>
          <p:cNvCxnSpPr>
            <a:cxnSpLocks/>
          </p:cNvCxnSpPr>
          <p:nvPr/>
        </p:nvCxnSpPr>
        <p:spPr bwMode="auto">
          <a:xfrm>
            <a:off x="3890552" y="5726597"/>
            <a:ext cx="0" cy="82296"/>
          </a:xfrm>
          <a:prstGeom prst="line">
            <a:avLst/>
          </a:prstGeom>
          <a:noFill/>
          <a:ln w="19050" cap="flat" cmpd="sng" algn="ctr">
            <a:solidFill>
              <a:schemeClr val="accent3"/>
            </a:solidFill>
            <a:prstDash val="solid"/>
            <a:round/>
            <a:headEnd type="none" w="med" len="med"/>
            <a:tailEnd type="none" w="med" len="med"/>
          </a:ln>
          <a:effectLst/>
        </p:spPr>
      </p:cxnSp>
      <p:pic>
        <p:nvPicPr>
          <p:cNvPr id="9513" name="Graphic 9512">
            <a:extLst>
              <a:ext uri="{FF2B5EF4-FFF2-40B4-BE49-F238E27FC236}">
                <a16:creationId xmlns:a16="http://schemas.microsoft.com/office/drawing/2014/main" id="{31B5240A-EEA2-90E6-2910-3410F3DE450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4267" y="3835715"/>
            <a:ext cx="3087856" cy="2083985"/>
          </a:xfrm>
          <a:prstGeom prst="rect">
            <a:avLst/>
          </a:prstGeom>
        </p:spPr>
      </p:pic>
      <p:sp>
        <p:nvSpPr>
          <p:cNvPr id="9514" name="TextBox 9513">
            <a:extLst>
              <a:ext uri="{FF2B5EF4-FFF2-40B4-BE49-F238E27FC236}">
                <a16:creationId xmlns:a16="http://schemas.microsoft.com/office/drawing/2014/main" id="{63EEF021-6E4E-228B-3F3D-B46BCEDE1491}"/>
              </a:ext>
            </a:extLst>
          </p:cNvPr>
          <p:cNvSpPr txBox="1"/>
          <p:nvPr/>
        </p:nvSpPr>
        <p:spPr bwMode="auto">
          <a:xfrm>
            <a:off x="4652151" y="6119277"/>
            <a:ext cx="3148824"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9515" name="TextBox 9514">
            <a:extLst>
              <a:ext uri="{FF2B5EF4-FFF2-40B4-BE49-F238E27FC236}">
                <a16:creationId xmlns:a16="http://schemas.microsoft.com/office/drawing/2014/main" id="{14098FB4-A416-5E39-E36B-722888B58FFA}"/>
              </a:ext>
            </a:extLst>
          </p:cNvPr>
          <p:cNvSpPr txBox="1"/>
          <p:nvPr/>
        </p:nvSpPr>
        <p:spPr bwMode="auto">
          <a:xfrm>
            <a:off x="1089801" y="6119277"/>
            <a:ext cx="3148824" cy="25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2" name="TextBox 1">
            <a:extLst>
              <a:ext uri="{FF2B5EF4-FFF2-40B4-BE49-F238E27FC236}">
                <a16:creationId xmlns:a16="http://schemas.microsoft.com/office/drawing/2014/main" id="{B1544BFF-821B-3E05-1C26-769DA3B3914B}"/>
              </a:ext>
            </a:extLst>
          </p:cNvPr>
          <p:cNvSpPr txBox="1"/>
          <p:nvPr/>
        </p:nvSpPr>
        <p:spPr bwMode="auto">
          <a:xfrm>
            <a:off x="2264223" y="4553571"/>
            <a:ext cx="109973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500" b="1" i="0" u="none" strike="noStrike" kern="1200" cap="none" spc="0" normalizeH="0" baseline="0" noProof="0">
                <a:ln>
                  <a:noFill/>
                </a:ln>
                <a:solidFill>
                  <a:srgbClr val="046376"/>
                </a:solidFill>
                <a:effectLst/>
                <a:uLnTx/>
                <a:uFillTx/>
                <a:latin typeface="Calibri" panose="020F0502020204030204" pitchFamily="34" charset="0"/>
                <a:ea typeface="+mn-ea"/>
                <a:cs typeface="Arial" panose="020B0604020202020204" pitchFamily="34" charset="0"/>
              </a:rPr>
              <a:t>mPFS: NE</a:t>
            </a:r>
          </a:p>
        </p:txBody>
      </p:sp>
      <p:sp>
        <p:nvSpPr>
          <p:cNvPr id="5" name="TextBox 4">
            <a:extLst>
              <a:ext uri="{FF2B5EF4-FFF2-40B4-BE49-F238E27FC236}">
                <a16:creationId xmlns:a16="http://schemas.microsoft.com/office/drawing/2014/main" id="{DFE278CE-6639-5D06-13F2-4278CF30A03C}"/>
              </a:ext>
            </a:extLst>
          </p:cNvPr>
          <p:cNvSpPr txBox="1"/>
          <p:nvPr/>
        </p:nvSpPr>
        <p:spPr bwMode="auto">
          <a:xfrm>
            <a:off x="2404699" y="5139002"/>
            <a:ext cx="157589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5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mPFS: 15.0 mo</a:t>
            </a:r>
          </a:p>
        </p:txBody>
      </p:sp>
      <p:sp>
        <p:nvSpPr>
          <p:cNvPr id="9408" name="TextBox 9407">
            <a:extLst>
              <a:ext uri="{FF2B5EF4-FFF2-40B4-BE49-F238E27FC236}">
                <a16:creationId xmlns:a16="http://schemas.microsoft.com/office/drawing/2014/main" id="{B7E4D328-1DF6-9CBC-1ACD-08EB46C5E82C}"/>
              </a:ext>
            </a:extLst>
          </p:cNvPr>
          <p:cNvSpPr txBox="1"/>
          <p:nvPr/>
        </p:nvSpPr>
        <p:spPr bwMode="auto">
          <a:xfrm>
            <a:off x="6329503" y="3848723"/>
            <a:ext cx="109973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500" b="1" i="0" u="none" strike="noStrike" kern="1200" cap="none" spc="0" normalizeH="0" baseline="0" noProof="0">
                <a:ln>
                  <a:noFill/>
                </a:ln>
                <a:solidFill>
                  <a:srgbClr val="046376"/>
                </a:solidFill>
                <a:effectLst/>
                <a:uLnTx/>
                <a:uFillTx/>
                <a:latin typeface="Calibri" panose="020F0502020204030204" pitchFamily="34" charset="0"/>
                <a:ea typeface="+mn-ea"/>
                <a:cs typeface="Arial" panose="020B0604020202020204" pitchFamily="34" charset="0"/>
              </a:rPr>
              <a:t>mOS</a:t>
            </a:r>
            <a:r>
              <a:rPr lang="en-US" sz="1500">
                <a:solidFill>
                  <a:srgbClr val="046376"/>
                </a:solidFill>
                <a:latin typeface="Calibri" panose="020F0502020204030204" pitchFamily="34" charset="0"/>
              </a:rPr>
              <a:t>:</a:t>
            </a:r>
            <a:r>
              <a:rPr kumimoji="0" lang="en-US" sz="1500" b="1" i="0" u="none" strike="noStrike" kern="1200" cap="none" spc="0" normalizeH="0" baseline="0" noProof="0">
                <a:ln>
                  <a:noFill/>
                </a:ln>
                <a:solidFill>
                  <a:srgbClr val="046376"/>
                </a:solidFill>
                <a:effectLst/>
                <a:uLnTx/>
                <a:uFillTx/>
                <a:latin typeface="Calibri" panose="020F0502020204030204" pitchFamily="34" charset="0"/>
                <a:ea typeface="+mn-ea"/>
                <a:cs typeface="Arial" panose="020B0604020202020204" pitchFamily="34" charset="0"/>
              </a:rPr>
              <a:t> NR</a:t>
            </a:r>
          </a:p>
        </p:txBody>
      </p:sp>
      <p:sp>
        <p:nvSpPr>
          <p:cNvPr id="9409" name="TextBox 9408">
            <a:extLst>
              <a:ext uri="{FF2B5EF4-FFF2-40B4-BE49-F238E27FC236}">
                <a16:creationId xmlns:a16="http://schemas.microsoft.com/office/drawing/2014/main" id="{5682B1EE-56ED-8A47-811C-2A47F5A1F27E}"/>
              </a:ext>
            </a:extLst>
          </p:cNvPr>
          <p:cNvSpPr txBox="1"/>
          <p:nvPr/>
        </p:nvSpPr>
        <p:spPr bwMode="auto">
          <a:xfrm>
            <a:off x="5142183" y="4742540"/>
            <a:ext cx="131687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5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mOS: 89 mo</a:t>
            </a:r>
          </a:p>
        </p:txBody>
      </p:sp>
    </p:spTree>
    <p:custDataLst>
      <p:tags r:id="rId1"/>
    </p:custDataLst>
    <p:extLst>
      <p:ext uri="{BB962C8B-B14F-4D97-AF65-F5344CB8AC3E}">
        <p14:creationId xmlns:p14="http://schemas.microsoft.com/office/powerpoint/2010/main" val="3392616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566889" y="320061"/>
            <a:ext cx="9335241" cy="996725"/>
          </a:xfrm>
        </p:spPr>
        <p:txBody>
          <a:bodyPr/>
          <a:lstStyle/>
          <a:p>
            <a:r>
              <a:rPr lang="en-US" altLang="en-US"/>
              <a:t>Next-Generation </a:t>
            </a:r>
            <a:r>
              <a:rPr lang="en-US" altLang="en-US">
                <a:solidFill>
                  <a:srgbClr val="455560"/>
                </a:solidFill>
              </a:rPr>
              <a:t>C</a:t>
            </a:r>
            <a:r>
              <a:rPr kumimoji="0" lang="en-US" altLang="en-US" sz="3600" b="1" i="0" u="none" strike="noStrike" kern="0" cap="none" spc="0" normalizeH="0" baseline="0" noProof="0" err="1">
                <a:ln>
                  <a:noFill/>
                </a:ln>
                <a:solidFill>
                  <a:srgbClr val="455560"/>
                </a:solidFill>
                <a:effectLst/>
                <a:uLnTx/>
                <a:uFillTx/>
                <a:latin typeface="Calibri" panose="020F0502020204030204" pitchFamily="34" charset="0"/>
                <a:ea typeface="+mj-ea"/>
                <a:cs typeface="+mj-cs"/>
              </a:rPr>
              <a:t>ovalent</a:t>
            </a:r>
            <a:r>
              <a:rPr kumimoji="0" lang="en-US" altLang="en-US" sz="3600" b="1" i="0" u="none" strike="noStrike" kern="0" cap="none" spc="0" normalizeH="0" baseline="0" noProof="0">
                <a:ln>
                  <a:noFill/>
                </a:ln>
                <a:solidFill>
                  <a:srgbClr val="455560"/>
                </a:solidFill>
                <a:effectLst/>
                <a:uLnTx/>
                <a:uFillTx/>
                <a:latin typeface="Calibri" panose="020F0502020204030204" pitchFamily="34" charset="0"/>
                <a:ea typeface="+mj-ea"/>
                <a:cs typeface="+mj-cs"/>
              </a:rPr>
              <a:t> BTK Inhibitor (</a:t>
            </a:r>
            <a:r>
              <a:rPr kumimoji="0" lang="en-US" altLang="en-US" sz="3600" b="1" i="0" u="none" strike="noStrike" kern="0" cap="none" spc="0" normalizeH="0" baseline="0" noProof="0" err="1">
                <a:ln>
                  <a:noFill/>
                </a:ln>
                <a:solidFill>
                  <a:srgbClr val="455560"/>
                </a:solidFill>
                <a:effectLst/>
                <a:uLnTx/>
                <a:uFillTx/>
                <a:latin typeface="Calibri" panose="020F0502020204030204" pitchFamily="34" charset="0"/>
                <a:ea typeface="+mj-ea"/>
                <a:cs typeface="+mj-cs"/>
              </a:rPr>
              <a:t>cBTKi</a:t>
            </a:r>
            <a:r>
              <a:rPr kumimoji="0" lang="en-US" altLang="en-US" sz="3600" b="1" i="0" u="none" strike="noStrike" kern="0" cap="none" spc="0" normalizeH="0" baseline="0" noProof="0">
                <a:ln>
                  <a:noFill/>
                </a:ln>
                <a:solidFill>
                  <a:srgbClr val="455560"/>
                </a:solidFill>
                <a:effectLst/>
                <a:uLnTx/>
                <a:uFillTx/>
                <a:latin typeface="Calibri" panose="020F0502020204030204" pitchFamily="34" charset="0"/>
                <a:ea typeface="+mj-ea"/>
                <a:cs typeface="+mj-cs"/>
              </a:rPr>
              <a:t>): </a:t>
            </a:r>
            <a:br>
              <a:rPr kumimoji="0" lang="en-US" altLang="en-US" sz="3600" b="1" i="0" u="none" strike="noStrike" kern="0" cap="none" spc="0" normalizeH="0" baseline="0" noProof="0">
                <a:ln>
                  <a:noFill/>
                </a:ln>
                <a:solidFill>
                  <a:srgbClr val="455560"/>
                </a:solidFill>
                <a:effectLst/>
                <a:uLnTx/>
                <a:uFillTx/>
                <a:latin typeface="Calibri" panose="020F0502020204030204" pitchFamily="34" charset="0"/>
                <a:ea typeface="+mj-ea"/>
                <a:cs typeface="+mj-cs"/>
              </a:rPr>
            </a:br>
            <a:r>
              <a:rPr lang="en-US" altLang="en-US"/>
              <a:t>Fewer AEs and Superior to CIT</a:t>
            </a:r>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200"/>
              <a:t>Acalabrutinib ± obinutuzumab is superior to CIT in PFS</a:t>
            </a:r>
          </a:p>
          <a:p>
            <a:r>
              <a:rPr lang="en-US" altLang="en-US" sz="2200"/>
              <a:t>Zanubrutinib is superior to CIT in PFS</a:t>
            </a:r>
          </a:p>
          <a:p>
            <a:r>
              <a:rPr lang="en-US" sz="2200"/>
              <a:t>Lower rates of atrial fibrillation, hypertension, serious bleeding</a:t>
            </a:r>
          </a:p>
          <a:p>
            <a:r>
              <a:rPr lang="en-US" sz="2200"/>
              <a:t>Discontinuation due to AEs was approximately 10%</a:t>
            </a:r>
          </a:p>
        </p:txBody>
      </p:sp>
      <p:cxnSp>
        <p:nvCxnSpPr>
          <p:cNvPr id="9642" name="Straight Connector 9641">
            <a:extLst>
              <a:ext uri="{FF2B5EF4-FFF2-40B4-BE49-F238E27FC236}">
                <a16:creationId xmlns:a16="http://schemas.microsoft.com/office/drawing/2014/main" id="{FA00B325-8BF3-5E66-D78E-C0A51BE3842A}"/>
              </a:ext>
            </a:extLst>
          </p:cNvPr>
          <p:cNvCxnSpPr>
            <a:cxnSpLocks/>
          </p:cNvCxnSpPr>
          <p:nvPr/>
        </p:nvCxnSpPr>
        <p:spPr bwMode="auto">
          <a:xfrm flipV="1">
            <a:off x="4896114" y="3790403"/>
            <a:ext cx="0" cy="2031233"/>
          </a:xfrm>
          <a:prstGeom prst="line">
            <a:avLst/>
          </a:prstGeom>
          <a:noFill/>
          <a:ln w="28575" cap="flat" cmpd="sng" algn="ctr">
            <a:solidFill>
              <a:schemeClr val="bg1"/>
            </a:solidFill>
            <a:prstDash val="sysDash"/>
            <a:round/>
            <a:headEnd type="none" w="med" len="med"/>
            <a:tailEnd type="none" w="med" len="med"/>
          </a:ln>
          <a:effectLst/>
        </p:spPr>
      </p:cxnSp>
      <p:cxnSp>
        <p:nvCxnSpPr>
          <p:cNvPr id="9643" name="Straight Connector 9642">
            <a:extLst>
              <a:ext uri="{FF2B5EF4-FFF2-40B4-BE49-F238E27FC236}">
                <a16:creationId xmlns:a16="http://schemas.microsoft.com/office/drawing/2014/main" id="{A5756A12-4EF6-C819-0255-B9435528336D}"/>
              </a:ext>
            </a:extLst>
          </p:cNvPr>
          <p:cNvCxnSpPr/>
          <p:nvPr/>
        </p:nvCxnSpPr>
        <p:spPr bwMode="auto">
          <a:xfrm>
            <a:off x="980811" y="3880128"/>
            <a:ext cx="0" cy="1949335"/>
          </a:xfrm>
          <a:prstGeom prst="line">
            <a:avLst/>
          </a:prstGeom>
          <a:noFill/>
          <a:ln w="28575" cap="flat" cmpd="sng" algn="ctr">
            <a:solidFill>
              <a:schemeClr val="bg1"/>
            </a:solidFill>
            <a:prstDash val="solid"/>
            <a:round/>
            <a:headEnd type="none" w="med" len="med"/>
            <a:tailEnd type="none" w="med" len="med"/>
          </a:ln>
          <a:effectLst/>
        </p:spPr>
      </p:cxnSp>
      <p:cxnSp>
        <p:nvCxnSpPr>
          <p:cNvPr id="9644" name="Straight Connector 9643">
            <a:extLst>
              <a:ext uri="{FF2B5EF4-FFF2-40B4-BE49-F238E27FC236}">
                <a16:creationId xmlns:a16="http://schemas.microsoft.com/office/drawing/2014/main" id="{7E715318-A656-8EF1-EB3B-C9039203DC52}"/>
              </a:ext>
            </a:extLst>
          </p:cNvPr>
          <p:cNvCxnSpPr>
            <a:cxnSpLocks/>
          </p:cNvCxnSpPr>
          <p:nvPr/>
        </p:nvCxnSpPr>
        <p:spPr bwMode="auto">
          <a:xfrm>
            <a:off x="980811" y="5833619"/>
            <a:ext cx="4902981" cy="0"/>
          </a:xfrm>
          <a:prstGeom prst="line">
            <a:avLst/>
          </a:prstGeom>
          <a:noFill/>
          <a:ln w="28575" cap="flat" cmpd="sng" algn="ctr">
            <a:solidFill>
              <a:schemeClr val="bg1"/>
            </a:solidFill>
            <a:prstDash val="solid"/>
            <a:round/>
            <a:headEnd type="none" w="med" len="med"/>
            <a:tailEnd type="none" w="med" len="med"/>
          </a:ln>
          <a:effectLst/>
        </p:spPr>
      </p:cxnSp>
      <p:cxnSp>
        <p:nvCxnSpPr>
          <p:cNvPr id="9645" name="Straight Connector 9644">
            <a:extLst>
              <a:ext uri="{FF2B5EF4-FFF2-40B4-BE49-F238E27FC236}">
                <a16:creationId xmlns:a16="http://schemas.microsoft.com/office/drawing/2014/main" id="{6469704B-6D56-29FC-5508-38329A5419F1}"/>
              </a:ext>
            </a:extLst>
          </p:cNvPr>
          <p:cNvCxnSpPr/>
          <p:nvPr/>
        </p:nvCxnSpPr>
        <p:spPr bwMode="auto">
          <a:xfrm>
            <a:off x="897684" y="388844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46" name="Straight Connector 9645">
            <a:extLst>
              <a:ext uri="{FF2B5EF4-FFF2-40B4-BE49-F238E27FC236}">
                <a16:creationId xmlns:a16="http://schemas.microsoft.com/office/drawing/2014/main" id="{8E2AD1EA-C8D1-8CB2-82AD-F742AE724272}"/>
              </a:ext>
            </a:extLst>
          </p:cNvPr>
          <p:cNvCxnSpPr/>
          <p:nvPr/>
        </p:nvCxnSpPr>
        <p:spPr bwMode="auto">
          <a:xfrm>
            <a:off x="897684" y="427082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47" name="Straight Connector 9646">
            <a:extLst>
              <a:ext uri="{FF2B5EF4-FFF2-40B4-BE49-F238E27FC236}">
                <a16:creationId xmlns:a16="http://schemas.microsoft.com/office/drawing/2014/main" id="{23A2E3B8-426D-5FBC-7A66-242205DB56C4}"/>
              </a:ext>
            </a:extLst>
          </p:cNvPr>
          <p:cNvCxnSpPr/>
          <p:nvPr/>
        </p:nvCxnSpPr>
        <p:spPr bwMode="auto">
          <a:xfrm>
            <a:off x="897684" y="465321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48" name="Straight Connector 9647">
            <a:extLst>
              <a:ext uri="{FF2B5EF4-FFF2-40B4-BE49-F238E27FC236}">
                <a16:creationId xmlns:a16="http://schemas.microsoft.com/office/drawing/2014/main" id="{1B3C938B-5251-01E5-2D67-DFA68637E6A0}"/>
              </a:ext>
            </a:extLst>
          </p:cNvPr>
          <p:cNvCxnSpPr/>
          <p:nvPr/>
        </p:nvCxnSpPr>
        <p:spPr bwMode="auto">
          <a:xfrm>
            <a:off x="897684" y="5052222"/>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49" name="Straight Connector 9648">
            <a:extLst>
              <a:ext uri="{FF2B5EF4-FFF2-40B4-BE49-F238E27FC236}">
                <a16:creationId xmlns:a16="http://schemas.microsoft.com/office/drawing/2014/main" id="{E5E7D0E0-802B-090B-518B-A9F963EAC4F1}"/>
              </a:ext>
            </a:extLst>
          </p:cNvPr>
          <p:cNvCxnSpPr/>
          <p:nvPr/>
        </p:nvCxnSpPr>
        <p:spPr bwMode="auto">
          <a:xfrm>
            <a:off x="897684" y="543460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0" name="Straight Connector 9649">
            <a:extLst>
              <a:ext uri="{FF2B5EF4-FFF2-40B4-BE49-F238E27FC236}">
                <a16:creationId xmlns:a16="http://schemas.microsoft.com/office/drawing/2014/main" id="{558A51C9-519D-B440-3B26-A1CC42A580D4}"/>
              </a:ext>
            </a:extLst>
          </p:cNvPr>
          <p:cNvCxnSpPr/>
          <p:nvPr/>
        </p:nvCxnSpPr>
        <p:spPr bwMode="auto">
          <a:xfrm>
            <a:off x="897684" y="583361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1" name="Straight Connector 9650">
            <a:extLst>
              <a:ext uri="{FF2B5EF4-FFF2-40B4-BE49-F238E27FC236}">
                <a16:creationId xmlns:a16="http://schemas.microsoft.com/office/drawing/2014/main" id="{FCBBFBD0-1A39-6119-F0EF-822BA3244B10}"/>
              </a:ext>
            </a:extLst>
          </p:cNvPr>
          <p:cNvCxnSpPr>
            <a:cxnSpLocks/>
          </p:cNvCxnSpPr>
          <p:nvPr/>
        </p:nvCxnSpPr>
        <p:spPr bwMode="auto">
          <a:xfrm rot="16200000">
            <a:off x="939250" y="587358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2" name="Straight Connector 9651">
            <a:extLst>
              <a:ext uri="{FF2B5EF4-FFF2-40B4-BE49-F238E27FC236}">
                <a16:creationId xmlns:a16="http://schemas.microsoft.com/office/drawing/2014/main" id="{55DCCCCC-4F4E-B0E6-4B5D-A2DDD5D528CE}"/>
              </a:ext>
            </a:extLst>
          </p:cNvPr>
          <p:cNvCxnSpPr>
            <a:cxnSpLocks/>
          </p:cNvCxnSpPr>
          <p:nvPr/>
        </p:nvCxnSpPr>
        <p:spPr bwMode="auto">
          <a:xfrm rot="16200000">
            <a:off x="1101350"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3" name="Straight Connector 9652">
            <a:extLst>
              <a:ext uri="{FF2B5EF4-FFF2-40B4-BE49-F238E27FC236}">
                <a16:creationId xmlns:a16="http://schemas.microsoft.com/office/drawing/2014/main" id="{00A2555C-AE47-5266-6FCA-3140326440A6}"/>
              </a:ext>
            </a:extLst>
          </p:cNvPr>
          <p:cNvCxnSpPr>
            <a:cxnSpLocks/>
          </p:cNvCxnSpPr>
          <p:nvPr/>
        </p:nvCxnSpPr>
        <p:spPr bwMode="auto">
          <a:xfrm rot="16200000">
            <a:off x="1267606"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4" name="Straight Connector 9653">
            <a:extLst>
              <a:ext uri="{FF2B5EF4-FFF2-40B4-BE49-F238E27FC236}">
                <a16:creationId xmlns:a16="http://schemas.microsoft.com/office/drawing/2014/main" id="{FF10A37B-1B8D-1F34-1C1D-A7C5E99D8A55}"/>
              </a:ext>
            </a:extLst>
          </p:cNvPr>
          <p:cNvCxnSpPr>
            <a:cxnSpLocks/>
          </p:cNvCxnSpPr>
          <p:nvPr/>
        </p:nvCxnSpPr>
        <p:spPr bwMode="auto">
          <a:xfrm rot="16200000">
            <a:off x="1425549"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5" name="Straight Connector 9654">
            <a:extLst>
              <a:ext uri="{FF2B5EF4-FFF2-40B4-BE49-F238E27FC236}">
                <a16:creationId xmlns:a16="http://schemas.microsoft.com/office/drawing/2014/main" id="{5042D859-AF8C-C78E-49BD-9146E7E5A2CF}"/>
              </a:ext>
            </a:extLst>
          </p:cNvPr>
          <p:cNvCxnSpPr>
            <a:cxnSpLocks/>
          </p:cNvCxnSpPr>
          <p:nvPr/>
        </p:nvCxnSpPr>
        <p:spPr bwMode="auto">
          <a:xfrm rot="16200000">
            <a:off x="1591804"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6" name="Straight Connector 9655">
            <a:extLst>
              <a:ext uri="{FF2B5EF4-FFF2-40B4-BE49-F238E27FC236}">
                <a16:creationId xmlns:a16="http://schemas.microsoft.com/office/drawing/2014/main" id="{1164EABF-34FD-4FE4-0607-71D55D895A7D}"/>
              </a:ext>
            </a:extLst>
          </p:cNvPr>
          <p:cNvCxnSpPr>
            <a:cxnSpLocks/>
          </p:cNvCxnSpPr>
          <p:nvPr/>
        </p:nvCxnSpPr>
        <p:spPr bwMode="auto">
          <a:xfrm rot="16200000">
            <a:off x="1753904"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7" name="Straight Connector 9656">
            <a:extLst>
              <a:ext uri="{FF2B5EF4-FFF2-40B4-BE49-F238E27FC236}">
                <a16:creationId xmlns:a16="http://schemas.microsoft.com/office/drawing/2014/main" id="{E200837C-A7F7-6E48-348B-6519F1BA0D84}"/>
              </a:ext>
            </a:extLst>
          </p:cNvPr>
          <p:cNvCxnSpPr>
            <a:cxnSpLocks/>
          </p:cNvCxnSpPr>
          <p:nvPr/>
        </p:nvCxnSpPr>
        <p:spPr bwMode="auto">
          <a:xfrm rot="16200000">
            <a:off x="1911847"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8" name="Straight Connector 9657">
            <a:extLst>
              <a:ext uri="{FF2B5EF4-FFF2-40B4-BE49-F238E27FC236}">
                <a16:creationId xmlns:a16="http://schemas.microsoft.com/office/drawing/2014/main" id="{5B94E0C0-4C5B-D90B-E23E-2BB67A90C32A}"/>
              </a:ext>
            </a:extLst>
          </p:cNvPr>
          <p:cNvCxnSpPr>
            <a:cxnSpLocks/>
          </p:cNvCxnSpPr>
          <p:nvPr/>
        </p:nvCxnSpPr>
        <p:spPr bwMode="auto">
          <a:xfrm rot="16200000">
            <a:off x="2082259"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59" name="Straight Connector 9658">
            <a:extLst>
              <a:ext uri="{FF2B5EF4-FFF2-40B4-BE49-F238E27FC236}">
                <a16:creationId xmlns:a16="http://schemas.microsoft.com/office/drawing/2014/main" id="{CC5CA0EC-4988-26EE-FCB5-9E0BFB9F0B22}"/>
              </a:ext>
            </a:extLst>
          </p:cNvPr>
          <p:cNvCxnSpPr>
            <a:cxnSpLocks/>
          </p:cNvCxnSpPr>
          <p:nvPr/>
        </p:nvCxnSpPr>
        <p:spPr bwMode="auto">
          <a:xfrm rot="16200000">
            <a:off x="2244359"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0" name="Straight Connector 9659">
            <a:extLst>
              <a:ext uri="{FF2B5EF4-FFF2-40B4-BE49-F238E27FC236}">
                <a16:creationId xmlns:a16="http://schemas.microsoft.com/office/drawing/2014/main" id="{EC072568-2693-5DF3-023A-9D6ED3EC1A54}"/>
              </a:ext>
            </a:extLst>
          </p:cNvPr>
          <p:cNvCxnSpPr>
            <a:cxnSpLocks/>
          </p:cNvCxnSpPr>
          <p:nvPr/>
        </p:nvCxnSpPr>
        <p:spPr bwMode="auto">
          <a:xfrm rot="16200000">
            <a:off x="2398145"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1" name="Straight Connector 9660">
            <a:extLst>
              <a:ext uri="{FF2B5EF4-FFF2-40B4-BE49-F238E27FC236}">
                <a16:creationId xmlns:a16="http://schemas.microsoft.com/office/drawing/2014/main" id="{4740356B-6CB6-9DD6-861E-10729A9FF6AC}"/>
              </a:ext>
            </a:extLst>
          </p:cNvPr>
          <p:cNvCxnSpPr>
            <a:cxnSpLocks/>
          </p:cNvCxnSpPr>
          <p:nvPr/>
        </p:nvCxnSpPr>
        <p:spPr bwMode="auto">
          <a:xfrm rot="16200000">
            <a:off x="2572713"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2" name="Straight Connector 9661">
            <a:extLst>
              <a:ext uri="{FF2B5EF4-FFF2-40B4-BE49-F238E27FC236}">
                <a16:creationId xmlns:a16="http://schemas.microsoft.com/office/drawing/2014/main" id="{F14DBEB2-0C58-FA04-9BCE-7B7083209A27}"/>
              </a:ext>
            </a:extLst>
          </p:cNvPr>
          <p:cNvCxnSpPr>
            <a:cxnSpLocks/>
          </p:cNvCxnSpPr>
          <p:nvPr/>
        </p:nvCxnSpPr>
        <p:spPr bwMode="auto">
          <a:xfrm rot="16200000">
            <a:off x="2730643" y="587358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3" name="Straight Connector 9662">
            <a:extLst>
              <a:ext uri="{FF2B5EF4-FFF2-40B4-BE49-F238E27FC236}">
                <a16:creationId xmlns:a16="http://schemas.microsoft.com/office/drawing/2014/main" id="{B4290FB2-9FB2-9DDE-E44A-9D3CC781FEB2}"/>
              </a:ext>
            </a:extLst>
          </p:cNvPr>
          <p:cNvCxnSpPr>
            <a:cxnSpLocks/>
          </p:cNvCxnSpPr>
          <p:nvPr/>
        </p:nvCxnSpPr>
        <p:spPr bwMode="auto">
          <a:xfrm rot="16200000">
            <a:off x="2892743"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4" name="Straight Connector 9663">
            <a:extLst>
              <a:ext uri="{FF2B5EF4-FFF2-40B4-BE49-F238E27FC236}">
                <a16:creationId xmlns:a16="http://schemas.microsoft.com/office/drawing/2014/main" id="{403BFD57-9D00-B3B4-DDD0-55C5A6D59E49}"/>
              </a:ext>
            </a:extLst>
          </p:cNvPr>
          <p:cNvCxnSpPr>
            <a:cxnSpLocks/>
          </p:cNvCxnSpPr>
          <p:nvPr/>
        </p:nvCxnSpPr>
        <p:spPr bwMode="auto">
          <a:xfrm rot="16200000">
            <a:off x="3058999"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5" name="Straight Connector 9664">
            <a:extLst>
              <a:ext uri="{FF2B5EF4-FFF2-40B4-BE49-F238E27FC236}">
                <a16:creationId xmlns:a16="http://schemas.microsoft.com/office/drawing/2014/main" id="{C7166D20-B6AB-6B8B-6A4B-863780843A1B}"/>
              </a:ext>
            </a:extLst>
          </p:cNvPr>
          <p:cNvCxnSpPr>
            <a:cxnSpLocks/>
          </p:cNvCxnSpPr>
          <p:nvPr/>
        </p:nvCxnSpPr>
        <p:spPr bwMode="auto">
          <a:xfrm rot="16200000">
            <a:off x="3216942"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6" name="Straight Connector 9665">
            <a:extLst>
              <a:ext uri="{FF2B5EF4-FFF2-40B4-BE49-F238E27FC236}">
                <a16:creationId xmlns:a16="http://schemas.microsoft.com/office/drawing/2014/main" id="{90B605A2-5FD3-42CB-BEAC-4E8643E597CD}"/>
              </a:ext>
            </a:extLst>
          </p:cNvPr>
          <p:cNvCxnSpPr>
            <a:cxnSpLocks/>
          </p:cNvCxnSpPr>
          <p:nvPr/>
        </p:nvCxnSpPr>
        <p:spPr bwMode="auto">
          <a:xfrm rot="16200000">
            <a:off x="3383197"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7" name="Straight Connector 9666">
            <a:extLst>
              <a:ext uri="{FF2B5EF4-FFF2-40B4-BE49-F238E27FC236}">
                <a16:creationId xmlns:a16="http://schemas.microsoft.com/office/drawing/2014/main" id="{BAEE1C8D-6A84-C817-F944-7745CD9DABC1}"/>
              </a:ext>
            </a:extLst>
          </p:cNvPr>
          <p:cNvCxnSpPr>
            <a:cxnSpLocks/>
          </p:cNvCxnSpPr>
          <p:nvPr/>
        </p:nvCxnSpPr>
        <p:spPr bwMode="auto">
          <a:xfrm rot="16200000">
            <a:off x="3545297"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8" name="Straight Connector 9667">
            <a:extLst>
              <a:ext uri="{FF2B5EF4-FFF2-40B4-BE49-F238E27FC236}">
                <a16:creationId xmlns:a16="http://schemas.microsoft.com/office/drawing/2014/main" id="{5558B282-BE5B-964F-3168-6C0B0BD734B1}"/>
              </a:ext>
            </a:extLst>
          </p:cNvPr>
          <p:cNvCxnSpPr>
            <a:cxnSpLocks/>
          </p:cNvCxnSpPr>
          <p:nvPr/>
        </p:nvCxnSpPr>
        <p:spPr bwMode="auto">
          <a:xfrm rot="16200000">
            <a:off x="3703240"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69" name="Straight Connector 9668">
            <a:extLst>
              <a:ext uri="{FF2B5EF4-FFF2-40B4-BE49-F238E27FC236}">
                <a16:creationId xmlns:a16="http://schemas.microsoft.com/office/drawing/2014/main" id="{10C82BAB-4A2C-ADD1-D5E9-7A243DF0EA09}"/>
              </a:ext>
            </a:extLst>
          </p:cNvPr>
          <p:cNvCxnSpPr>
            <a:cxnSpLocks/>
          </p:cNvCxnSpPr>
          <p:nvPr/>
        </p:nvCxnSpPr>
        <p:spPr bwMode="auto">
          <a:xfrm rot="16200000">
            <a:off x="3873652"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0" name="Straight Connector 9669">
            <a:extLst>
              <a:ext uri="{FF2B5EF4-FFF2-40B4-BE49-F238E27FC236}">
                <a16:creationId xmlns:a16="http://schemas.microsoft.com/office/drawing/2014/main" id="{EBDE5AFC-0940-25F0-7FA0-5A4B7736C7EB}"/>
              </a:ext>
            </a:extLst>
          </p:cNvPr>
          <p:cNvCxnSpPr>
            <a:cxnSpLocks/>
          </p:cNvCxnSpPr>
          <p:nvPr/>
        </p:nvCxnSpPr>
        <p:spPr bwMode="auto">
          <a:xfrm rot="16200000">
            <a:off x="4035752"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1" name="Straight Connector 9670">
            <a:extLst>
              <a:ext uri="{FF2B5EF4-FFF2-40B4-BE49-F238E27FC236}">
                <a16:creationId xmlns:a16="http://schemas.microsoft.com/office/drawing/2014/main" id="{66A0E568-6E37-860C-7427-2E47BCA69C3A}"/>
              </a:ext>
            </a:extLst>
          </p:cNvPr>
          <p:cNvCxnSpPr>
            <a:cxnSpLocks/>
          </p:cNvCxnSpPr>
          <p:nvPr/>
        </p:nvCxnSpPr>
        <p:spPr bwMode="auto">
          <a:xfrm rot="16200000">
            <a:off x="4189538"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2" name="Straight Connector 9671">
            <a:extLst>
              <a:ext uri="{FF2B5EF4-FFF2-40B4-BE49-F238E27FC236}">
                <a16:creationId xmlns:a16="http://schemas.microsoft.com/office/drawing/2014/main" id="{14E5389F-9A01-C06C-11D0-77F9D21CC3A1}"/>
              </a:ext>
            </a:extLst>
          </p:cNvPr>
          <p:cNvCxnSpPr>
            <a:cxnSpLocks/>
          </p:cNvCxnSpPr>
          <p:nvPr/>
        </p:nvCxnSpPr>
        <p:spPr bwMode="auto">
          <a:xfrm rot="16200000">
            <a:off x="4364106"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3" name="Straight Connector 9672">
            <a:extLst>
              <a:ext uri="{FF2B5EF4-FFF2-40B4-BE49-F238E27FC236}">
                <a16:creationId xmlns:a16="http://schemas.microsoft.com/office/drawing/2014/main" id="{DBA23E2E-3E33-587E-FAEB-8578FBFC7595}"/>
              </a:ext>
            </a:extLst>
          </p:cNvPr>
          <p:cNvCxnSpPr>
            <a:cxnSpLocks/>
          </p:cNvCxnSpPr>
          <p:nvPr/>
        </p:nvCxnSpPr>
        <p:spPr bwMode="auto">
          <a:xfrm rot="16200000">
            <a:off x="4526193"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4" name="Straight Connector 9673">
            <a:extLst>
              <a:ext uri="{FF2B5EF4-FFF2-40B4-BE49-F238E27FC236}">
                <a16:creationId xmlns:a16="http://schemas.microsoft.com/office/drawing/2014/main" id="{E0B3A7B6-DEB8-C197-CE8F-AE7C1252AC21}"/>
              </a:ext>
            </a:extLst>
          </p:cNvPr>
          <p:cNvCxnSpPr>
            <a:cxnSpLocks/>
          </p:cNvCxnSpPr>
          <p:nvPr/>
        </p:nvCxnSpPr>
        <p:spPr bwMode="auto">
          <a:xfrm rot="16200000">
            <a:off x="4688293" y="587359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5" name="Straight Connector 9674">
            <a:extLst>
              <a:ext uri="{FF2B5EF4-FFF2-40B4-BE49-F238E27FC236}">
                <a16:creationId xmlns:a16="http://schemas.microsoft.com/office/drawing/2014/main" id="{0E1F3060-63EC-46DF-1553-5F102692190F}"/>
              </a:ext>
            </a:extLst>
          </p:cNvPr>
          <p:cNvCxnSpPr>
            <a:cxnSpLocks/>
          </p:cNvCxnSpPr>
          <p:nvPr/>
        </p:nvCxnSpPr>
        <p:spPr bwMode="auto">
          <a:xfrm rot="16200000">
            <a:off x="4854549" y="587359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6" name="Straight Connector 9675">
            <a:extLst>
              <a:ext uri="{FF2B5EF4-FFF2-40B4-BE49-F238E27FC236}">
                <a16:creationId xmlns:a16="http://schemas.microsoft.com/office/drawing/2014/main" id="{DD81A545-D55A-C5F4-EDB2-B16975199C9B}"/>
              </a:ext>
            </a:extLst>
          </p:cNvPr>
          <p:cNvCxnSpPr>
            <a:cxnSpLocks/>
          </p:cNvCxnSpPr>
          <p:nvPr/>
        </p:nvCxnSpPr>
        <p:spPr bwMode="auto">
          <a:xfrm rot="16200000">
            <a:off x="5012492" y="587359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7" name="Straight Connector 9676">
            <a:extLst>
              <a:ext uri="{FF2B5EF4-FFF2-40B4-BE49-F238E27FC236}">
                <a16:creationId xmlns:a16="http://schemas.microsoft.com/office/drawing/2014/main" id="{A7D130A9-5E36-D990-4985-01566D96A1AC}"/>
              </a:ext>
            </a:extLst>
          </p:cNvPr>
          <p:cNvCxnSpPr>
            <a:cxnSpLocks/>
          </p:cNvCxnSpPr>
          <p:nvPr/>
        </p:nvCxnSpPr>
        <p:spPr bwMode="auto">
          <a:xfrm rot="16200000">
            <a:off x="5178747" y="587359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8" name="Straight Connector 9677">
            <a:extLst>
              <a:ext uri="{FF2B5EF4-FFF2-40B4-BE49-F238E27FC236}">
                <a16:creationId xmlns:a16="http://schemas.microsoft.com/office/drawing/2014/main" id="{E0DB2E2C-8EA9-A46F-BC22-6E044A896F5E}"/>
              </a:ext>
            </a:extLst>
          </p:cNvPr>
          <p:cNvCxnSpPr>
            <a:cxnSpLocks/>
          </p:cNvCxnSpPr>
          <p:nvPr/>
        </p:nvCxnSpPr>
        <p:spPr bwMode="auto">
          <a:xfrm rot="16200000">
            <a:off x="5340847" y="587359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79" name="Straight Connector 9678">
            <a:extLst>
              <a:ext uri="{FF2B5EF4-FFF2-40B4-BE49-F238E27FC236}">
                <a16:creationId xmlns:a16="http://schemas.microsoft.com/office/drawing/2014/main" id="{3D0200BC-E472-A336-AF92-A3E3C3DA6285}"/>
              </a:ext>
            </a:extLst>
          </p:cNvPr>
          <p:cNvCxnSpPr>
            <a:cxnSpLocks/>
          </p:cNvCxnSpPr>
          <p:nvPr/>
        </p:nvCxnSpPr>
        <p:spPr bwMode="auto">
          <a:xfrm rot="16200000">
            <a:off x="5498790" y="587359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80" name="Straight Connector 9679">
            <a:extLst>
              <a:ext uri="{FF2B5EF4-FFF2-40B4-BE49-F238E27FC236}">
                <a16:creationId xmlns:a16="http://schemas.microsoft.com/office/drawing/2014/main" id="{49F9A77F-4A69-A22B-5FA5-AA87FE755B43}"/>
              </a:ext>
            </a:extLst>
          </p:cNvPr>
          <p:cNvCxnSpPr>
            <a:cxnSpLocks/>
          </p:cNvCxnSpPr>
          <p:nvPr/>
        </p:nvCxnSpPr>
        <p:spPr bwMode="auto">
          <a:xfrm rot="16200000">
            <a:off x="5669202" y="5873591"/>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681" name="Straight Connector 9680">
            <a:extLst>
              <a:ext uri="{FF2B5EF4-FFF2-40B4-BE49-F238E27FC236}">
                <a16:creationId xmlns:a16="http://schemas.microsoft.com/office/drawing/2014/main" id="{8F435610-E7B7-92CE-FE0B-8EADE35AEC7A}"/>
              </a:ext>
            </a:extLst>
          </p:cNvPr>
          <p:cNvCxnSpPr>
            <a:cxnSpLocks/>
          </p:cNvCxnSpPr>
          <p:nvPr/>
        </p:nvCxnSpPr>
        <p:spPr bwMode="auto">
          <a:xfrm rot="16200000">
            <a:off x="5831302" y="5873591"/>
            <a:ext cx="83127" cy="0"/>
          </a:xfrm>
          <a:prstGeom prst="line">
            <a:avLst/>
          </a:prstGeom>
          <a:noFill/>
          <a:ln w="28575" cap="flat" cmpd="sng" algn="ctr">
            <a:solidFill>
              <a:schemeClr val="bg1"/>
            </a:solidFill>
            <a:prstDash val="solid"/>
            <a:round/>
            <a:headEnd type="none" w="med" len="med"/>
            <a:tailEnd type="none" w="med" len="med"/>
          </a:ln>
          <a:effectLst/>
        </p:spPr>
      </p:cxnSp>
      <p:sp>
        <p:nvSpPr>
          <p:cNvPr id="9682" name="TextBox 9681">
            <a:extLst>
              <a:ext uri="{FF2B5EF4-FFF2-40B4-BE49-F238E27FC236}">
                <a16:creationId xmlns:a16="http://schemas.microsoft.com/office/drawing/2014/main" id="{B05367D6-91B8-3D4A-DAA4-25BD7C6D1366}"/>
              </a:ext>
            </a:extLst>
          </p:cNvPr>
          <p:cNvSpPr txBox="1"/>
          <p:nvPr/>
        </p:nvSpPr>
        <p:spPr bwMode="auto">
          <a:xfrm>
            <a:off x="598449" y="3801498"/>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83" name="TextBox 9682">
            <a:extLst>
              <a:ext uri="{FF2B5EF4-FFF2-40B4-BE49-F238E27FC236}">
                <a16:creationId xmlns:a16="http://schemas.microsoft.com/office/drawing/2014/main" id="{A2128C7D-F3AB-E49A-A3A4-BB6A63506904}"/>
              </a:ext>
            </a:extLst>
          </p:cNvPr>
          <p:cNvSpPr txBox="1"/>
          <p:nvPr/>
        </p:nvSpPr>
        <p:spPr bwMode="auto">
          <a:xfrm>
            <a:off x="598449" y="4179727"/>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84" name="TextBox 9683">
            <a:extLst>
              <a:ext uri="{FF2B5EF4-FFF2-40B4-BE49-F238E27FC236}">
                <a16:creationId xmlns:a16="http://schemas.microsoft.com/office/drawing/2014/main" id="{B5F1E9FB-C351-9552-1B0E-FD849DA125F4}"/>
              </a:ext>
            </a:extLst>
          </p:cNvPr>
          <p:cNvSpPr txBox="1"/>
          <p:nvPr/>
        </p:nvSpPr>
        <p:spPr bwMode="auto">
          <a:xfrm>
            <a:off x="598449" y="4562112"/>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85" name="TextBox 9684">
            <a:extLst>
              <a:ext uri="{FF2B5EF4-FFF2-40B4-BE49-F238E27FC236}">
                <a16:creationId xmlns:a16="http://schemas.microsoft.com/office/drawing/2014/main" id="{2C22C9A6-C6FB-46D2-1BD4-EA55480FA07D}"/>
              </a:ext>
            </a:extLst>
          </p:cNvPr>
          <p:cNvSpPr txBox="1"/>
          <p:nvPr/>
        </p:nvSpPr>
        <p:spPr bwMode="auto">
          <a:xfrm>
            <a:off x="598449" y="4965279"/>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86" name="TextBox 9685">
            <a:extLst>
              <a:ext uri="{FF2B5EF4-FFF2-40B4-BE49-F238E27FC236}">
                <a16:creationId xmlns:a16="http://schemas.microsoft.com/office/drawing/2014/main" id="{32467F01-E024-4A28-23C3-8D818310529D}"/>
              </a:ext>
            </a:extLst>
          </p:cNvPr>
          <p:cNvSpPr txBox="1"/>
          <p:nvPr/>
        </p:nvSpPr>
        <p:spPr bwMode="auto">
          <a:xfrm>
            <a:off x="598449" y="5347664"/>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87" name="TextBox 9686">
            <a:extLst>
              <a:ext uri="{FF2B5EF4-FFF2-40B4-BE49-F238E27FC236}">
                <a16:creationId xmlns:a16="http://schemas.microsoft.com/office/drawing/2014/main" id="{3C85817F-90CE-9463-7AF5-E0DA622D9A99}"/>
              </a:ext>
            </a:extLst>
          </p:cNvPr>
          <p:cNvSpPr txBox="1"/>
          <p:nvPr/>
        </p:nvSpPr>
        <p:spPr bwMode="auto">
          <a:xfrm>
            <a:off x="598449" y="5746675"/>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88" name="TextBox 9687">
            <a:extLst>
              <a:ext uri="{FF2B5EF4-FFF2-40B4-BE49-F238E27FC236}">
                <a16:creationId xmlns:a16="http://schemas.microsoft.com/office/drawing/2014/main" id="{6F2C8CBC-2337-E9C1-1928-FF6122254B76}"/>
              </a:ext>
            </a:extLst>
          </p:cNvPr>
          <p:cNvSpPr txBox="1"/>
          <p:nvPr/>
        </p:nvSpPr>
        <p:spPr bwMode="auto">
          <a:xfrm>
            <a:off x="843658"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89" name="TextBox 9688">
            <a:extLst>
              <a:ext uri="{FF2B5EF4-FFF2-40B4-BE49-F238E27FC236}">
                <a16:creationId xmlns:a16="http://schemas.microsoft.com/office/drawing/2014/main" id="{6FE51750-A8F6-A69B-3366-390F74A1451D}"/>
              </a:ext>
            </a:extLst>
          </p:cNvPr>
          <p:cNvSpPr txBox="1"/>
          <p:nvPr/>
        </p:nvSpPr>
        <p:spPr bwMode="auto">
          <a:xfrm>
            <a:off x="1172011"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0" name="TextBox 9689">
            <a:extLst>
              <a:ext uri="{FF2B5EF4-FFF2-40B4-BE49-F238E27FC236}">
                <a16:creationId xmlns:a16="http://schemas.microsoft.com/office/drawing/2014/main" id="{52875E6B-D075-3E71-B4D7-072287D52CF1}"/>
              </a:ext>
            </a:extLst>
          </p:cNvPr>
          <p:cNvSpPr txBox="1"/>
          <p:nvPr/>
        </p:nvSpPr>
        <p:spPr bwMode="auto">
          <a:xfrm>
            <a:off x="1492051"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1" name="TextBox 9690">
            <a:extLst>
              <a:ext uri="{FF2B5EF4-FFF2-40B4-BE49-F238E27FC236}">
                <a16:creationId xmlns:a16="http://schemas.microsoft.com/office/drawing/2014/main" id="{BAFF16F1-54C7-DF00-BBEA-E1BF83FFBA74}"/>
              </a:ext>
            </a:extLst>
          </p:cNvPr>
          <p:cNvSpPr txBox="1"/>
          <p:nvPr/>
        </p:nvSpPr>
        <p:spPr bwMode="auto">
          <a:xfrm>
            <a:off x="1803779"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2" name="TextBox 9691">
            <a:extLst>
              <a:ext uri="{FF2B5EF4-FFF2-40B4-BE49-F238E27FC236}">
                <a16:creationId xmlns:a16="http://schemas.microsoft.com/office/drawing/2014/main" id="{FEB4B308-A378-C941-B680-8A6F4BBA550B}"/>
              </a:ext>
            </a:extLst>
          </p:cNvPr>
          <p:cNvSpPr txBox="1"/>
          <p:nvPr/>
        </p:nvSpPr>
        <p:spPr bwMode="auto">
          <a:xfrm>
            <a:off x="2144601"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3" name="TextBox 9692">
            <a:extLst>
              <a:ext uri="{FF2B5EF4-FFF2-40B4-BE49-F238E27FC236}">
                <a16:creationId xmlns:a16="http://schemas.microsoft.com/office/drawing/2014/main" id="{6A66B5F7-1DB0-F8E8-92E7-D18143DDC413}"/>
              </a:ext>
            </a:extLst>
          </p:cNvPr>
          <p:cNvSpPr txBox="1"/>
          <p:nvPr/>
        </p:nvSpPr>
        <p:spPr bwMode="auto">
          <a:xfrm>
            <a:off x="2468797"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4" name="TextBox 9693">
            <a:extLst>
              <a:ext uri="{FF2B5EF4-FFF2-40B4-BE49-F238E27FC236}">
                <a16:creationId xmlns:a16="http://schemas.microsoft.com/office/drawing/2014/main" id="{946790F3-E1AE-260E-3E8A-84E8807A993D}"/>
              </a:ext>
            </a:extLst>
          </p:cNvPr>
          <p:cNvSpPr txBox="1"/>
          <p:nvPr/>
        </p:nvSpPr>
        <p:spPr bwMode="auto">
          <a:xfrm>
            <a:off x="2788836"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5" name="TextBox 9694">
            <a:extLst>
              <a:ext uri="{FF2B5EF4-FFF2-40B4-BE49-F238E27FC236}">
                <a16:creationId xmlns:a16="http://schemas.microsoft.com/office/drawing/2014/main" id="{FD3249F2-2193-BA1F-650E-A842954E8CA4}"/>
              </a:ext>
            </a:extLst>
          </p:cNvPr>
          <p:cNvSpPr txBox="1"/>
          <p:nvPr/>
        </p:nvSpPr>
        <p:spPr bwMode="auto">
          <a:xfrm>
            <a:off x="3121344"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6" name="TextBox 9695">
            <a:extLst>
              <a:ext uri="{FF2B5EF4-FFF2-40B4-BE49-F238E27FC236}">
                <a16:creationId xmlns:a16="http://schemas.microsoft.com/office/drawing/2014/main" id="{781DFEEC-FB17-1A67-35F5-EC9566BBB3A9}"/>
              </a:ext>
            </a:extLst>
          </p:cNvPr>
          <p:cNvSpPr txBox="1"/>
          <p:nvPr/>
        </p:nvSpPr>
        <p:spPr bwMode="auto">
          <a:xfrm>
            <a:off x="3449696"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7" name="TextBox 9696">
            <a:extLst>
              <a:ext uri="{FF2B5EF4-FFF2-40B4-BE49-F238E27FC236}">
                <a16:creationId xmlns:a16="http://schemas.microsoft.com/office/drawing/2014/main" id="{4C8E903F-90FA-012B-2889-331113C1F607}"/>
              </a:ext>
            </a:extLst>
          </p:cNvPr>
          <p:cNvSpPr txBox="1"/>
          <p:nvPr/>
        </p:nvSpPr>
        <p:spPr bwMode="auto">
          <a:xfrm>
            <a:off x="3778049"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8" name="TextBox 9697">
            <a:extLst>
              <a:ext uri="{FF2B5EF4-FFF2-40B4-BE49-F238E27FC236}">
                <a16:creationId xmlns:a16="http://schemas.microsoft.com/office/drawing/2014/main" id="{68F848AC-A073-DF49-1853-2753BCC48B69}"/>
              </a:ext>
            </a:extLst>
          </p:cNvPr>
          <p:cNvSpPr txBox="1"/>
          <p:nvPr/>
        </p:nvSpPr>
        <p:spPr bwMode="auto">
          <a:xfrm>
            <a:off x="4085620"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99" name="TextBox 9698">
            <a:extLst>
              <a:ext uri="{FF2B5EF4-FFF2-40B4-BE49-F238E27FC236}">
                <a16:creationId xmlns:a16="http://schemas.microsoft.com/office/drawing/2014/main" id="{E138F9AD-5278-2F7E-5E3C-C49F9006A9F3}"/>
              </a:ext>
            </a:extLst>
          </p:cNvPr>
          <p:cNvSpPr txBox="1"/>
          <p:nvPr/>
        </p:nvSpPr>
        <p:spPr bwMode="auto">
          <a:xfrm>
            <a:off x="4426442"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66</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700" name="TextBox 9699">
            <a:extLst>
              <a:ext uri="{FF2B5EF4-FFF2-40B4-BE49-F238E27FC236}">
                <a16:creationId xmlns:a16="http://schemas.microsoft.com/office/drawing/2014/main" id="{17017CC4-18F2-7AD3-B603-9903CE516FA9}"/>
              </a:ext>
            </a:extLst>
          </p:cNvPr>
          <p:cNvSpPr txBox="1"/>
          <p:nvPr/>
        </p:nvSpPr>
        <p:spPr bwMode="auto">
          <a:xfrm>
            <a:off x="4754795"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701" name="TextBox 9700">
            <a:extLst>
              <a:ext uri="{FF2B5EF4-FFF2-40B4-BE49-F238E27FC236}">
                <a16:creationId xmlns:a16="http://schemas.microsoft.com/office/drawing/2014/main" id="{E512CFF1-F10E-364C-40D3-00E5A465A689}"/>
              </a:ext>
            </a:extLst>
          </p:cNvPr>
          <p:cNvSpPr txBox="1"/>
          <p:nvPr/>
        </p:nvSpPr>
        <p:spPr bwMode="auto">
          <a:xfrm>
            <a:off x="5083147"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78</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702" name="TextBox 9701">
            <a:extLst>
              <a:ext uri="{FF2B5EF4-FFF2-40B4-BE49-F238E27FC236}">
                <a16:creationId xmlns:a16="http://schemas.microsoft.com/office/drawing/2014/main" id="{181E048C-5F89-007F-5AC2-3DF966185BEC}"/>
              </a:ext>
            </a:extLst>
          </p:cNvPr>
          <p:cNvSpPr txBox="1"/>
          <p:nvPr/>
        </p:nvSpPr>
        <p:spPr bwMode="auto">
          <a:xfrm>
            <a:off x="5407343"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84</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703" name="TextBox 9702">
            <a:extLst>
              <a:ext uri="{FF2B5EF4-FFF2-40B4-BE49-F238E27FC236}">
                <a16:creationId xmlns:a16="http://schemas.microsoft.com/office/drawing/2014/main" id="{C6E38752-6F26-AD5B-67B7-0EFB9BB11582}"/>
              </a:ext>
            </a:extLst>
          </p:cNvPr>
          <p:cNvSpPr txBox="1"/>
          <p:nvPr/>
        </p:nvSpPr>
        <p:spPr bwMode="auto">
          <a:xfrm>
            <a:off x="5731540" y="5912582"/>
            <a:ext cx="2826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90</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9704" name="Group 9703">
            <a:extLst>
              <a:ext uri="{FF2B5EF4-FFF2-40B4-BE49-F238E27FC236}">
                <a16:creationId xmlns:a16="http://schemas.microsoft.com/office/drawing/2014/main" id="{02F06418-E41A-F699-1DE1-E3EB206BDF99}"/>
              </a:ext>
            </a:extLst>
          </p:cNvPr>
          <p:cNvGrpSpPr/>
          <p:nvPr/>
        </p:nvGrpSpPr>
        <p:grpSpPr>
          <a:xfrm>
            <a:off x="991003" y="3834351"/>
            <a:ext cx="4851887" cy="677138"/>
            <a:chOff x="1153192" y="2073968"/>
            <a:chExt cx="4851887" cy="677138"/>
          </a:xfrm>
        </p:grpSpPr>
        <p:grpSp>
          <p:nvGrpSpPr>
            <p:cNvPr id="9705" name="Group 9704">
              <a:extLst>
                <a:ext uri="{FF2B5EF4-FFF2-40B4-BE49-F238E27FC236}">
                  <a16:creationId xmlns:a16="http://schemas.microsoft.com/office/drawing/2014/main" id="{4CE46366-680C-98E6-24B0-E0C607001E14}"/>
                </a:ext>
              </a:extLst>
            </p:cNvPr>
            <p:cNvGrpSpPr/>
            <p:nvPr/>
          </p:nvGrpSpPr>
          <p:grpSpPr>
            <a:xfrm>
              <a:off x="1169961" y="2073968"/>
              <a:ext cx="108178" cy="108178"/>
              <a:chOff x="11906226" y="3185346"/>
              <a:chExt cx="117571" cy="117571"/>
            </a:xfrm>
          </p:grpSpPr>
          <p:cxnSp>
            <p:nvCxnSpPr>
              <p:cNvPr id="9865" name="Straight Connector 9864">
                <a:extLst>
                  <a:ext uri="{FF2B5EF4-FFF2-40B4-BE49-F238E27FC236}">
                    <a16:creationId xmlns:a16="http://schemas.microsoft.com/office/drawing/2014/main" id="{A162101E-C4DC-6246-2A5B-DB400E00A6F7}"/>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66" name="Straight Connector 9865">
                <a:extLst>
                  <a:ext uri="{FF2B5EF4-FFF2-40B4-BE49-F238E27FC236}">
                    <a16:creationId xmlns:a16="http://schemas.microsoft.com/office/drawing/2014/main" id="{FB956472-BE44-4CA4-4BF4-2AB124DC72DF}"/>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06" name="Group 9705">
              <a:extLst>
                <a:ext uri="{FF2B5EF4-FFF2-40B4-BE49-F238E27FC236}">
                  <a16:creationId xmlns:a16="http://schemas.microsoft.com/office/drawing/2014/main" id="{506AB73E-5A56-7F0A-4DEA-502D0F66D53A}"/>
                </a:ext>
              </a:extLst>
            </p:cNvPr>
            <p:cNvGrpSpPr/>
            <p:nvPr/>
          </p:nvGrpSpPr>
          <p:grpSpPr>
            <a:xfrm>
              <a:off x="1197901" y="2073968"/>
              <a:ext cx="108178" cy="108178"/>
              <a:chOff x="11906226" y="3185346"/>
              <a:chExt cx="117571" cy="117571"/>
            </a:xfrm>
          </p:grpSpPr>
          <p:cxnSp>
            <p:nvCxnSpPr>
              <p:cNvPr id="9863" name="Straight Connector 9862">
                <a:extLst>
                  <a:ext uri="{FF2B5EF4-FFF2-40B4-BE49-F238E27FC236}">
                    <a16:creationId xmlns:a16="http://schemas.microsoft.com/office/drawing/2014/main" id="{A75A5969-BAC0-1233-E36D-3C90A9474E76}"/>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64" name="Straight Connector 9863">
                <a:extLst>
                  <a:ext uri="{FF2B5EF4-FFF2-40B4-BE49-F238E27FC236}">
                    <a16:creationId xmlns:a16="http://schemas.microsoft.com/office/drawing/2014/main" id="{06A88DD5-185D-B530-F969-E8ADD4098948}"/>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07" name="Group 9706">
              <a:extLst>
                <a:ext uri="{FF2B5EF4-FFF2-40B4-BE49-F238E27FC236}">
                  <a16:creationId xmlns:a16="http://schemas.microsoft.com/office/drawing/2014/main" id="{A4449DEB-E2C3-05F1-1422-881D56D6CB1A}"/>
                </a:ext>
              </a:extLst>
            </p:cNvPr>
            <p:cNvGrpSpPr/>
            <p:nvPr/>
          </p:nvGrpSpPr>
          <p:grpSpPr>
            <a:xfrm>
              <a:off x="1248701" y="2079048"/>
              <a:ext cx="108178" cy="108178"/>
              <a:chOff x="11906226" y="3185346"/>
              <a:chExt cx="117571" cy="117571"/>
            </a:xfrm>
          </p:grpSpPr>
          <p:cxnSp>
            <p:nvCxnSpPr>
              <p:cNvPr id="9861" name="Straight Connector 9860">
                <a:extLst>
                  <a:ext uri="{FF2B5EF4-FFF2-40B4-BE49-F238E27FC236}">
                    <a16:creationId xmlns:a16="http://schemas.microsoft.com/office/drawing/2014/main" id="{3A495926-9BC0-9F8E-1E76-F84BBABD8AE8}"/>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62" name="Straight Connector 9861">
                <a:extLst>
                  <a:ext uri="{FF2B5EF4-FFF2-40B4-BE49-F238E27FC236}">
                    <a16:creationId xmlns:a16="http://schemas.microsoft.com/office/drawing/2014/main" id="{4940F969-B482-D304-7DFB-7F00556DF455}"/>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08" name="Group 9707">
              <a:extLst>
                <a:ext uri="{FF2B5EF4-FFF2-40B4-BE49-F238E27FC236}">
                  <a16:creationId xmlns:a16="http://schemas.microsoft.com/office/drawing/2014/main" id="{2895EAAF-6DA3-B4BC-33A4-2A7D80360115}"/>
                </a:ext>
              </a:extLst>
            </p:cNvPr>
            <p:cNvGrpSpPr/>
            <p:nvPr/>
          </p:nvGrpSpPr>
          <p:grpSpPr>
            <a:xfrm>
              <a:off x="1274101" y="2079048"/>
              <a:ext cx="108178" cy="108178"/>
              <a:chOff x="11906226" y="3185346"/>
              <a:chExt cx="117571" cy="117571"/>
            </a:xfrm>
          </p:grpSpPr>
          <p:cxnSp>
            <p:nvCxnSpPr>
              <p:cNvPr id="9859" name="Straight Connector 9858">
                <a:extLst>
                  <a:ext uri="{FF2B5EF4-FFF2-40B4-BE49-F238E27FC236}">
                    <a16:creationId xmlns:a16="http://schemas.microsoft.com/office/drawing/2014/main" id="{C204DEFA-4415-F3C9-0DA2-F1CD617F31BA}"/>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60" name="Straight Connector 9859">
                <a:extLst>
                  <a:ext uri="{FF2B5EF4-FFF2-40B4-BE49-F238E27FC236}">
                    <a16:creationId xmlns:a16="http://schemas.microsoft.com/office/drawing/2014/main" id="{0B68F7CC-0407-2008-9E48-B9C3591E9936}"/>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09" name="Group 9708">
              <a:extLst>
                <a:ext uri="{FF2B5EF4-FFF2-40B4-BE49-F238E27FC236}">
                  <a16:creationId xmlns:a16="http://schemas.microsoft.com/office/drawing/2014/main" id="{0E06CBD2-AA42-EB8E-9103-51C9597D600D}"/>
                </a:ext>
              </a:extLst>
            </p:cNvPr>
            <p:cNvGrpSpPr/>
            <p:nvPr/>
          </p:nvGrpSpPr>
          <p:grpSpPr>
            <a:xfrm>
              <a:off x="1408721" y="2099368"/>
              <a:ext cx="108178" cy="108178"/>
              <a:chOff x="11906226" y="3185346"/>
              <a:chExt cx="117571" cy="117571"/>
            </a:xfrm>
          </p:grpSpPr>
          <p:cxnSp>
            <p:nvCxnSpPr>
              <p:cNvPr id="9857" name="Straight Connector 9856">
                <a:extLst>
                  <a:ext uri="{FF2B5EF4-FFF2-40B4-BE49-F238E27FC236}">
                    <a16:creationId xmlns:a16="http://schemas.microsoft.com/office/drawing/2014/main" id="{8ED821AD-168B-490C-5D6E-1B9DBB934B9A}"/>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58" name="Straight Connector 9857">
                <a:extLst>
                  <a:ext uri="{FF2B5EF4-FFF2-40B4-BE49-F238E27FC236}">
                    <a16:creationId xmlns:a16="http://schemas.microsoft.com/office/drawing/2014/main" id="{77E13CC9-08AF-979A-4B9C-A26BAE88F78F}"/>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0" name="Group 9709">
              <a:extLst>
                <a:ext uri="{FF2B5EF4-FFF2-40B4-BE49-F238E27FC236}">
                  <a16:creationId xmlns:a16="http://schemas.microsoft.com/office/drawing/2014/main" id="{5716F5B2-9C98-BBE9-2AAE-AE6F381882A3}"/>
                </a:ext>
              </a:extLst>
            </p:cNvPr>
            <p:cNvGrpSpPr/>
            <p:nvPr/>
          </p:nvGrpSpPr>
          <p:grpSpPr>
            <a:xfrm>
              <a:off x="1733841" y="2145088"/>
              <a:ext cx="108178" cy="108178"/>
              <a:chOff x="11906226" y="3185346"/>
              <a:chExt cx="117571" cy="117571"/>
            </a:xfrm>
          </p:grpSpPr>
          <p:cxnSp>
            <p:nvCxnSpPr>
              <p:cNvPr id="9855" name="Straight Connector 9854">
                <a:extLst>
                  <a:ext uri="{FF2B5EF4-FFF2-40B4-BE49-F238E27FC236}">
                    <a16:creationId xmlns:a16="http://schemas.microsoft.com/office/drawing/2014/main" id="{F571F679-E9D8-062E-8007-48CB3519AA27}"/>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56" name="Straight Connector 9855">
                <a:extLst>
                  <a:ext uri="{FF2B5EF4-FFF2-40B4-BE49-F238E27FC236}">
                    <a16:creationId xmlns:a16="http://schemas.microsoft.com/office/drawing/2014/main" id="{6AC08D01-84ED-806F-1D38-BEB1C7898384}"/>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1" name="Group 9710">
              <a:extLst>
                <a:ext uri="{FF2B5EF4-FFF2-40B4-BE49-F238E27FC236}">
                  <a16:creationId xmlns:a16="http://schemas.microsoft.com/office/drawing/2014/main" id="{B890085C-990F-C3AE-5A93-153CBA6A1E9A}"/>
                </a:ext>
              </a:extLst>
            </p:cNvPr>
            <p:cNvGrpSpPr/>
            <p:nvPr/>
          </p:nvGrpSpPr>
          <p:grpSpPr>
            <a:xfrm>
              <a:off x="1924341" y="2152708"/>
              <a:ext cx="108178" cy="108178"/>
              <a:chOff x="11906226" y="3185346"/>
              <a:chExt cx="117571" cy="117571"/>
            </a:xfrm>
          </p:grpSpPr>
          <p:cxnSp>
            <p:nvCxnSpPr>
              <p:cNvPr id="9853" name="Straight Connector 9852">
                <a:extLst>
                  <a:ext uri="{FF2B5EF4-FFF2-40B4-BE49-F238E27FC236}">
                    <a16:creationId xmlns:a16="http://schemas.microsoft.com/office/drawing/2014/main" id="{4321D872-E73A-9667-6F97-FC9FEDBC8D4D}"/>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54" name="Straight Connector 9853">
                <a:extLst>
                  <a:ext uri="{FF2B5EF4-FFF2-40B4-BE49-F238E27FC236}">
                    <a16:creationId xmlns:a16="http://schemas.microsoft.com/office/drawing/2014/main" id="{57474D7A-47A4-27B9-75C1-A488278F823D}"/>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2" name="Group 9711">
              <a:extLst>
                <a:ext uri="{FF2B5EF4-FFF2-40B4-BE49-F238E27FC236}">
                  <a16:creationId xmlns:a16="http://schemas.microsoft.com/office/drawing/2014/main" id="{E9B61C74-222D-2385-3942-57371040E4F4}"/>
                </a:ext>
              </a:extLst>
            </p:cNvPr>
            <p:cNvGrpSpPr/>
            <p:nvPr/>
          </p:nvGrpSpPr>
          <p:grpSpPr>
            <a:xfrm>
              <a:off x="2000541" y="2160328"/>
              <a:ext cx="108178" cy="108178"/>
              <a:chOff x="11906226" y="3185346"/>
              <a:chExt cx="117571" cy="117571"/>
            </a:xfrm>
          </p:grpSpPr>
          <p:cxnSp>
            <p:nvCxnSpPr>
              <p:cNvPr id="9851" name="Straight Connector 9850">
                <a:extLst>
                  <a:ext uri="{FF2B5EF4-FFF2-40B4-BE49-F238E27FC236}">
                    <a16:creationId xmlns:a16="http://schemas.microsoft.com/office/drawing/2014/main" id="{477A3FDC-A5FA-0EEE-B24D-2D26FCCE4A6C}"/>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52" name="Straight Connector 9851">
                <a:extLst>
                  <a:ext uri="{FF2B5EF4-FFF2-40B4-BE49-F238E27FC236}">
                    <a16:creationId xmlns:a16="http://schemas.microsoft.com/office/drawing/2014/main" id="{F6972E35-0125-64D3-9FDC-3087CFB8FCCE}"/>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3" name="Group 9712">
              <a:extLst>
                <a:ext uri="{FF2B5EF4-FFF2-40B4-BE49-F238E27FC236}">
                  <a16:creationId xmlns:a16="http://schemas.microsoft.com/office/drawing/2014/main" id="{BC11E340-3A73-81AE-AEE0-1F74386813C2}"/>
                </a:ext>
              </a:extLst>
            </p:cNvPr>
            <p:cNvGrpSpPr/>
            <p:nvPr/>
          </p:nvGrpSpPr>
          <p:grpSpPr>
            <a:xfrm>
              <a:off x="2079281" y="2167948"/>
              <a:ext cx="108178" cy="108178"/>
              <a:chOff x="11906226" y="3185346"/>
              <a:chExt cx="117571" cy="117571"/>
            </a:xfrm>
          </p:grpSpPr>
          <p:cxnSp>
            <p:nvCxnSpPr>
              <p:cNvPr id="9849" name="Straight Connector 9848">
                <a:extLst>
                  <a:ext uri="{FF2B5EF4-FFF2-40B4-BE49-F238E27FC236}">
                    <a16:creationId xmlns:a16="http://schemas.microsoft.com/office/drawing/2014/main" id="{795408D1-E509-C50F-43FD-15C31E58F8A6}"/>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50" name="Straight Connector 9849">
                <a:extLst>
                  <a:ext uri="{FF2B5EF4-FFF2-40B4-BE49-F238E27FC236}">
                    <a16:creationId xmlns:a16="http://schemas.microsoft.com/office/drawing/2014/main" id="{C21A18DE-770D-0E43-8768-E598239BC95F}"/>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4" name="Group 9713">
              <a:extLst>
                <a:ext uri="{FF2B5EF4-FFF2-40B4-BE49-F238E27FC236}">
                  <a16:creationId xmlns:a16="http://schemas.microsoft.com/office/drawing/2014/main" id="{4290D843-F937-21FF-6999-40AF7226AD2A}"/>
                </a:ext>
              </a:extLst>
            </p:cNvPr>
            <p:cNvGrpSpPr/>
            <p:nvPr/>
          </p:nvGrpSpPr>
          <p:grpSpPr>
            <a:xfrm>
              <a:off x="2566961" y="2203508"/>
              <a:ext cx="108178" cy="108178"/>
              <a:chOff x="11906226" y="3185346"/>
              <a:chExt cx="117571" cy="117571"/>
            </a:xfrm>
          </p:grpSpPr>
          <p:cxnSp>
            <p:nvCxnSpPr>
              <p:cNvPr id="9847" name="Straight Connector 9846">
                <a:extLst>
                  <a:ext uri="{FF2B5EF4-FFF2-40B4-BE49-F238E27FC236}">
                    <a16:creationId xmlns:a16="http://schemas.microsoft.com/office/drawing/2014/main" id="{9BA5E8EA-40B1-550C-E077-645B67A37435}"/>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48" name="Straight Connector 9847">
                <a:extLst>
                  <a:ext uri="{FF2B5EF4-FFF2-40B4-BE49-F238E27FC236}">
                    <a16:creationId xmlns:a16="http://schemas.microsoft.com/office/drawing/2014/main" id="{A4B9E3BE-EF8D-F1BA-EABC-D8D48FAB0DE6}"/>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5" name="Group 9714">
              <a:extLst>
                <a:ext uri="{FF2B5EF4-FFF2-40B4-BE49-F238E27FC236}">
                  <a16:creationId xmlns:a16="http://schemas.microsoft.com/office/drawing/2014/main" id="{8FDBB38A-E5D9-EAF9-B668-F06F7E1E3153}"/>
                </a:ext>
              </a:extLst>
            </p:cNvPr>
            <p:cNvGrpSpPr/>
            <p:nvPr/>
          </p:nvGrpSpPr>
          <p:grpSpPr>
            <a:xfrm>
              <a:off x="2625381" y="2218748"/>
              <a:ext cx="108178" cy="108178"/>
              <a:chOff x="11906226" y="3185346"/>
              <a:chExt cx="117571" cy="117571"/>
            </a:xfrm>
          </p:grpSpPr>
          <p:cxnSp>
            <p:nvCxnSpPr>
              <p:cNvPr id="9845" name="Straight Connector 9844">
                <a:extLst>
                  <a:ext uri="{FF2B5EF4-FFF2-40B4-BE49-F238E27FC236}">
                    <a16:creationId xmlns:a16="http://schemas.microsoft.com/office/drawing/2014/main" id="{052403C5-F4AB-7B81-4576-8761E24A5864}"/>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46" name="Straight Connector 9845">
                <a:extLst>
                  <a:ext uri="{FF2B5EF4-FFF2-40B4-BE49-F238E27FC236}">
                    <a16:creationId xmlns:a16="http://schemas.microsoft.com/office/drawing/2014/main" id="{DACC63AB-5C50-8AAB-EC8B-A40C436C574C}"/>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6" name="Group 9715">
              <a:extLst>
                <a:ext uri="{FF2B5EF4-FFF2-40B4-BE49-F238E27FC236}">
                  <a16:creationId xmlns:a16="http://schemas.microsoft.com/office/drawing/2014/main" id="{00F6E93E-8CA3-ABCF-4408-4BFC0467905D}"/>
                </a:ext>
              </a:extLst>
            </p:cNvPr>
            <p:cNvGrpSpPr/>
            <p:nvPr/>
          </p:nvGrpSpPr>
          <p:grpSpPr>
            <a:xfrm>
              <a:off x="3207041" y="2256848"/>
              <a:ext cx="108178" cy="108178"/>
              <a:chOff x="11906226" y="3185346"/>
              <a:chExt cx="117571" cy="117571"/>
            </a:xfrm>
          </p:grpSpPr>
          <p:cxnSp>
            <p:nvCxnSpPr>
              <p:cNvPr id="9843" name="Straight Connector 9842">
                <a:extLst>
                  <a:ext uri="{FF2B5EF4-FFF2-40B4-BE49-F238E27FC236}">
                    <a16:creationId xmlns:a16="http://schemas.microsoft.com/office/drawing/2014/main" id="{C8A4C0AF-DF86-B5DE-D683-376552BE5ECD}"/>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44" name="Straight Connector 9843">
                <a:extLst>
                  <a:ext uri="{FF2B5EF4-FFF2-40B4-BE49-F238E27FC236}">
                    <a16:creationId xmlns:a16="http://schemas.microsoft.com/office/drawing/2014/main" id="{93DEA9CF-E059-51A4-5899-92EE7124023D}"/>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7" name="Group 9716">
              <a:extLst>
                <a:ext uri="{FF2B5EF4-FFF2-40B4-BE49-F238E27FC236}">
                  <a16:creationId xmlns:a16="http://schemas.microsoft.com/office/drawing/2014/main" id="{9C439FAD-7737-C049-07AB-D6D37347EDEB}"/>
                </a:ext>
              </a:extLst>
            </p:cNvPr>
            <p:cNvGrpSpPr/>
            <p:nvPr/>
          </p:nvGrpSpPr>
          <p:grpSpPr>
            <a:xfrm>
              <a:off x="3288321" y="2256848"/>
              <a:ext cx="108178" cy="108178"/>
              <a:chOff x="11906226" y="3185346"/>
              <a:chExt cx="117571" cy="117571"/>
            </a:xfrm>
          </p:grpSpPr>
          <p:cxnSp>
            <p:nvCxnSpPr>
              <p:cNvPr id="9841" name="Straight Connector 9840">
                <a:extLst>
                  <a:ext uri="{FF2B5EF4-FFF2-40B4-BE49-F238E27FC236}">
                    <a16:creationId xmlns:a16="http://schemas.microsoft.com/office/drawing/2014/main" id="{801F4D3D-5142-A841-A8B0-ABFF9D0CEE31}"/>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42" name="Straight Connector 9841">
                <a:extLst>
                  <a:ext uri="{FF2B5EF4-FFF2-40B4-BE49-F238E27FC236}">
                    <a16:creationId xmlns:a16="http://schemas.microsoft.com/office/drawing/2014/main" id="{30EE3121-6B45-DC0E-9EBF-D688C8997FF9}"/>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8" name="Group 9717">
              <a:extLst>
                <a:ext uri="{FF2B5EF4-FFF2-40B4-BE49-F238E27FC236}">
                  <a16:creationId xmlns:a16="http://schemas.microsoft.com/office/drawing/2014/main" id="{D295372D-FF96-A4B6-DF31-DAD8163AAAF6}"/>
                </a:ext>
              </a:extLst>
            </p:cNvPr>
            <p:cNvGrpSpPr/>
            <p:nvPr/>
          </p:nvGrpSpPr>
          <p:grpSpPr>
            <a:xfrm>
              <a:off x="3369601" y="2256848"/>
              <a:ext cx="108178" cy="108178"/>
              <a:chOff x="11906226" y="3185346"/>
              <a:chExt cx="117571" cy="117571"/>
            </a:xfrm>
          </p:grpSpPr>
          <p:cxnSp>
            <p:nvCxnSpPr>
              <p:cNvPr id="9839" name="Straight Connector 9838">
                <a:extLst>
                  <a:ext uri="{FF2B5EF4-FFF2-40B4-BE49-F238E27FC236}">
                    <a16:creationId xmlns:a16="http://schemas.microsoft.com/office/drawing/2014/main" id="{E5AA52A4-A5ED-9A94-8D99-65458FBBF298}"/>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40" name="Straight Connector 9839">
                <a:extLst>
                  <a:ext uri="{FF2B5EF4-FFF2-40B4-BE49-F238E27FC236}">
                    <a16:creationId xmlns:a16="http://schemas.microsoft.com/office/drawing/2014/main" id="{2E21C652-7CBE-0206-9391-A0420CE18C66}"/>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19" name="Group 9718">
              <a:extLst>
                <a:ext uri="{FF2B5EF4-FFF2-40B4-BE49-F238E27FC236}">
                  <a16:creationId xmlns:a16="http://schemas.microsoft.com/office/drawing/2014/main" id="{2EA9FC9D-CB69-4D02-BC82-D020E69F7D7A}"/>
                </a:ext>
              </a:extLst>
            </p:cNvPr>
            <p:cNvGrpSpPr/>
            <p:nvPr/>
          </p:nvGrpSpPr>
          <p:grpSpPr>
            <a:xfrm>
              <a:off x="3524541" y="2284788"/>
              <a:ext cx="108178" cy="108178"/>
              <a:chOff x="11906226" y="3185346"/>
              <a:chExt cx="117571" cy="117571"/>
            </a:xfrm>
          </p:grpSpPr>
          <p:cxnSp>
            <p:nvCxnSpPr>
              <p:cNvPr id="9837" name="Straight Connector 9836">
                <a:extLst>
                  <a:ext uri="{FF2B5EF4-FFF2-40B4-BE49-F238E27FC236}">
                    <a16:creationId xmlns:a16="http://schemas.microsoft.com/office/drawing/2014/main" id="{AFECB96E-E8B1-BB29-5AFE-ADB7E7F6DDA3}"/>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38" name="Straight Connector 9837">
                <a:extLst>
                  <a:ext uri="{FF2B5EF4-FFF2-40B4-BE49-F238E27FC236}">
                    <a16:creationId xmlns:a16="http://schemas.microsoft.com/office/drawing/2014/main" id="{DE620B1D-1731-0AC5-D74A-5A79664B8F22}"/>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0" name="Group 9719">
              <a:extLst>
                <a:ext uri="{FF2B5EF4-FFF2-40B4-BE49-F238E27FC236}">
                  <a16:creationId xmlns:a16="http://schemas.microsoft.com/office/drawing/2014/main" id="{346AA781-FB95-3671-0218-D8B991E555D4}"/>
                </a:ext>
              </a:extLst>
            </p:cNvPr>
            <p:cNvGrpSpPr/>
            <p:nvPr/>
          </p:nvGrpSpPr>
          <p:grpSpPr>
            <a:xfrm>
              <a:off x="3953801" y="2325428"/>
              <a:ext cx="108178" cy="108178"/>
              <a:chOff x="11906226" y="3185346"/>
              <a:chExt cx="117571" cy="117571"/>
            </a:xfrm>
          </p:grpSpPr>
          <p:cxnSp>
            <p:nvCxnSpPr>
              <p:cNvPr id="9835" name="Straight Connector 9834">
                <a:extLst>
                  <a:ext uri="{FF2B5EF4-FFF2-40B4-BE49-F238E27FC236}">
                    <a16:creationId xmlns:a16="http://schemas.microsoft.com/office/drawing/2014/main" id="{9670C90F-5295-B7E1-DF73-99930CEEA440}"/>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36" name="Straight Connector 9835">
                <a:extLst>
                  <a:ext uri="{FF2B5EF4-FFF2-40B4-BE49-F238E27FC236}">
                    <a16:creationId xmlns:a16="http://schemas.microsoft.com/office/drawing/2014/main" id="{73475FFD-F25D-15F7-D4C3-3ACA54B28D30}"/>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1" name="Group 9720">
              <a:extLst>
                <a:ext uri="{FF2B5EF4-FFF2-40B4-BE49-F238E27FC236}">
                  <a16:creationId xmlns:a16="http://schemas.microsoft.com/office/drawing/2014/main" id="{6433A1B9-4B8F-98E6-01F4-1BBDB5E156F7}"/>
                </a:ext>
              </a:extLst>
            </p:cNvPr>
            <p:cNvGrpSpPr/>
            <p:nvPr/>
          </p:nvGrpSpPr>
          <p:grpSpPr>
            <a:xfrm>
              <a:off x="3981741" y="2325428"/>
              <a:ext cx="108178" cy="108178"/>
              <a:chOff x="11906226" y="3185346"/>
              <a:chExt cx="117571" cy="117571"/>
            </a:xfrm>
          </p:grpSpPr>
          <p:cxnSp>
            <p:nvCxnSpPr>
              <p:cNvPr id="9833" name="Straight Connector 9832">
                <a:extLst>
                  <a:ext uri="{FF2B5EF4-FFF2-40B4-BE49-F238E27FC236}">
                    <a16:creationId xmlns:a16="http://schemas.microsoft.com/office/drawing/2014/main" id="{0E9A30B9-E246-EA85-F5F4-D8E8D0969468}"/>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34" name="Straight Connector 9833">
                <a:extLst>
                  <a:ext uri="{FF2B5EF4-FFF2-40B4-BE49-F238E27FC236}">
                    <a16:creationId xmlns:a16="http://schemas.microsoft.com/office/drawing/2014/main" id="{EE72A5ED-A5AF-A712-753F-354425E7841C}"/>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2" name="Group 9721">
              <a:extLst>
                <a:ext uri="{FF2B5EF4-FFF2-40B4-BE49-F238E27FC236}">
                  <a16:creationId xmlns:a16="http://schemas.microsoft.com/office/drawing/2014/main" id="{8901B486-F4DB-E060-EA12-90EA15BAEFDD}"/>
                </a:ext>
              </a:extLst>
            </p:cNvPr>
            <p:cNvGrpSpPr/>
            <p:nvPr/>
          </p:nvGrpSpPr>
          <p:grpSpPr>
            <a:xfrm>
              <a:off x="4093501" y="2325428"/>
              <a:ext cx="108178" cy="108178"/>
              <a:chOff x="11906226" y="3185346"/>
              <a:chExt cx="117571" cy="117571"/>
            </a:xfrm>
          </p:grpSpPr>
          <p:cxnSp>
            <p:nvCxnSpPr>
              <p:cNvPr id="9831" name="Straight Connector 9830">
                <a:extLst>
                  <a:ext uri="{FF2B5EF4-FFF2-40B4-BE49-F238E27FC236}">
                    <a16:creationId xmlns:a16="http://schemas.microsoft.com/office/drawing/2014/main" id="{D0558B15-74AC-58A3-6D42-725FA67D13F6}"/>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32" name="Straight Connector 9831">
                <a:extLst>
                  <a:ext uri="{FF2B5EF4-FFF2-40B4-BE49-F238E27FC236}">
                    <a16:creationId xmlns:a16="http://schemas.microsoft.com/office/drawing/2014/main" id="{78DFAA9C-2542-3E1C-2ED6-3F8D9CC6B539}"/>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3" name="Group 9722">
              <a:extLst>
                <a:ext uri="{FF2B5EF4-FFF2-40B4-BE49-F238E27FC236}">
                  <a16:creationId xmlns:a16="http://schemas.microsoft.com/office/drawing/2014/main" id="{F404BC32-FF8E-0F2A-145E-2E74A3536C5F}"/>
                </a:ext>
              </a:extLst>
            </p:cNvPr>
            <p:cNvGrpSpPr/>
            <p:nvPr/>
          </p:nvGrpSpPr>
          <p:grpSpPr>
            <a:xfrm>
              <a:off x="4121441" y="2333048"/>
              <a:ext cx="108178" cy="108178"/>
              <a:chOff x="11906226" y="3185346"/>
              <a:chExt cx="117571" cy="117571"/>
            </a:xfrm>
          </p:grpSpPr>
          <p:cxnSp>
            <p:nvCxnSpPr>
              <p:cNvPr id="9829" name="Straight Connector 9828">
                <a:extLst>
                  <a:ext uri="{FF2B5EF4-FFF2-40B4-BE49-F238E27FC236}">
                    <a16:creationId xmlns:a16="http://schemas.microsoft.com/office/drawing/2014/main" id="{C432CF35-66C7-F2CC-FD72-84DEB313C7DD}"/>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30" name="Straight Connector 9829">
                <a:extLst>
                  <a:ext uri="{FF2B5EF4-FFF2-40B4-BE49-F238E27FC236}">
                    <a16:creationId xmlns:a16="http://schemas.microsoft.com/office/drawing/2014/main" id="{ABCD95A4-7902-2844-C94E-07A7B55DEA59}"/>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4" name="Group 9723">
              <a:extLst>
                <a:ext uri="{FF2B5EF4-FFF2-40B4-BE49-F238E27FC236}">
                  <a16:creationId xmlns:a16="http://schemas.microsoft.com/office/drawing/2014/main" id="{E2FF1715-33EE-405F-F0B9-0E059DA636DF}"/>
                </a:ext>
              </a:extLst>
            </p:cNvPr>
            <p:cNvGrpSpPr/>
            <p:nvPr/>
          </p:nvGrpSpPr>
          <p:grpSpPr>
            <a:xfrm>
              <a:off x="4253521" y="2348288"/>
              <a:ext cx="108178" cy="108178"/>
              <a:chOff x="11906226" y="3185346"/>
              <a:chExt cx="117571" cy="117571"/>
            </a:xfrm>
          </p:grpSpPr>
          <p:cxnSp>
            <p:nvCxnSpPr>
              <p:cNvPr id="9827" name="Straight Connector 9826">
                <a:extLst>
                  <a:ext uri="{FF2B5EF4-FFF2-40B4-BE49-F238E27FC236}">
                    <a16:creationId xmlns:a16="http://schemas.microsoft.com/office/drawing/2014/main" id="{17F08723-6CA7-EF6D-5BA2-513ADF3228EE}"/>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28" name="Straight Connector 9827">
                <a:extLst>
                  <a:ext uri="{FF2B5EF4-FFF2-40B4-BE49-F238E27FC236}">
                    <a16:creationId xmlns:a16="http://schemas.microsoft.com/office/drawing/2014/main" id="{3E9D96CF-039D-C36F-A2CB-C73D20F036D3}"/>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5" name="Group 9724">
              <a:extLst>
                <a:ext uri="{FF2B5EF4-FFF2-40B4-BE49-F238E27FC236}">
                  <a16:creationId xmlns:a16="http://schemas.microsoft.com/office/drawing/2014/main" id="{DBB39A6E-6A57-3D8A-0E3D-A7EA46EBFCC5}"/>
                </a:ext>
              </a:extLst>
            </p:cNvPr>
            <p:cNvGrpSpPr/>
            <p:nvPr/>
          </p:nvGrpSpPr>
          <p:grpSpPr>
            <a:xfrm>
              <a:off x="4286541" y="2348288"/>
              <a:ext cx="108178" cy="108178"/>
              <a:chOff x="11906226" y="3185346"/>
              <a:chExt cx="117571" cy="117571"/>
            </a:xfrm>
          </p:grpSpPr>
          <p:cxnSp>
            <p:nvCxnSpPr>
              <p:cNvPr id="9825" name="Straight Connector 9824">
                <a:extLst>
                  <a:ext uri="{FF2B5EF4-FFF2-40B4-BE49-F238E27FC236}">
                    <a16:creationId xmlns:a16="http://schemas.microsoft.com/office/drawing/2014/main" id="{2E5B5E8F-B841-A8EA-370F-5713718B59C7}"/>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26" name="Straight Connector 9825">
                <a:extLst>
                  <a:ext uri="{FF2B5EF4-FFF2-40B4-BE49-F238E27FC236}">
                    <a16:creationId xmlns:a16="http://schemas.microsoft.com/office/drawing/2014/main" id="{FFC47EB5-066B-592C-75D3-96F96305BEB3}"/>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6" name="Group 9725">
              <a:extLst>
                <a:ext uri="{FF2B5EF4-FFF2-40B4-BE49-F238E27FC236}">
                  <a16:creationId xmlns:a16="http://schemas.microsoft.com/office/drawing/2014/main" id="{554B56C7-0868-191C-6CF7-A0A0595052DA}"/>
                </a:ext>
              </a:extLst>
            </p:cNvPr>
            <p:cNvGrpSpPr/>
            <p:nvPr/>
          </p:nvGrpSpPr>
          <p:grpSpPr>
            <a:xfrm>
              <a:off x="4398301" y="2368608"/>
              <a:ext cx="108178" cy="108178"/>
              <a:chOff x="11906226" y="3185346"/>
              <a:chExt cx="117571" cy="117571"/>
            </a:xfrm>
          </p:grpSpPr>
          <p:cxnSp>
            <p:nvCxnSpPr>
              <p:cNvPr id="9823" name="Straight Connector 9822">
                <a:extLst>
                  <a:ext uri="{FF2B5EF4-FFF2-40B4-BE49-F238E27FC236}">
                    <a16:creationId xmlns:a16="http://schemas.microsoft.com/office/drawing/2014/main" id="{CE712ED6-ACCD-AA4B-F806-D20B605C897A}"/>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24" name="Straight Connector 9823">
                <a:extLst>
                  <a:ext uri="{FF2B5EF4-FFF2-40B4-BE49-F238E27FC236}">
                    <a16:creationId xmlns:a16="http://schemas.microsoft.com/office/drawing/2014/main" id="{B383AC64-DE0D-CE67-C692-B9CBC5A6A73A}"/>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7" name="Group 9726">
              <a:extLst>
                <a:ext uri="{FF2B5EF4-FFF2-40B4-BE49-F238E27FC236}">
                  <a16:creationId xmlns:a16="http://schemas.microsoft.com/office/drawing/2014/main" id="{93580CE4-55C7-8455-2A62-AC757417C9D8}"/>
                </a:ext>
              </a:extLst>
            </p:cNvPr>
            <p:cNvGrpSpPr/>
            <p:nvPr/>
          </p:nvGrpSpPr>
          <p:grpSpPr>
            <a:xfrm>
              <a:off x="4446561" y="2368608"/>
              <a:ext cx="108178" cy="108178"/>
              <a:chOff x="11906226" y="3185346"/>
              <a:chExt cx="117571" cy="117571"/>
            </a:xfrm>
          </p:grpSpPr>
          <p:cxnSp>
            <p:nvCxnSpPr>
              <p:cNvPr id="9821" name="Straight Connector 9820">
                <a:extLst>
                  <a:ext uri="{FF2B5EF4-FFF2-40B4-BE49-F238E27FC236}">
                    <a16:creationId xmlns:a16="http://schemas.microsoft.com/office/drawing/2014/main" id="{D665E726-5F7D-6D41-100E-481B54A4F5F8}"/>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22" name="Straight Connector 9821">
                <a:extLst>
                  <a:ext uri="{FF2B5EF4-FFF2-40B4-BE49-F238E27FC236}">
                    <a16:creationId xmlns:a16="http://schemas.microsoft.com/office/drawing/2014/main" id="{9E45D565-E95B-B30E-5CD0-541A01A029CD}"/>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8" name="Group 9727">
              <a:extLst>
                <a:ext uri="{FF2B5EF4-FFF2-40B4-BE49-F238E27FC236}">
                  <a16:creationId xmlns:a16="http://schemas.microsoft.com/office/drawing/2014/main" id="{D5B1008A-DF38-A193-6B13-0554EF72A845}"/>
                </a:ext>
              </a:extLst>
            </p:cNvPr>
            <p:cNvGrpSpPr/>
            <p:nvPr/>
          </p:nvGrpSpPr>
          <p:grpSpPr>
            <a:xfrm>
              <a:off x="4705641" y="2447348"/>
              <a:ext cx="108178" cy="108178"/>
              <a:chOff x="11906226" y="3185346"/>
              <a:chExt cx="117571" cy="117571"/>
            </a:xfrm>
          </p:grpSpPr>
          <p:cxnSp>
            <p:nvCxnSpPr>
              <p:cNvPr id="9819" name="Straight Connector 9818">
                <a:extLst>
                  <a:ext uri="{FF2B5EF4-FFF2-40B4-BE49-F238E27FC236}">
                    <a16:creationId xmlns:a16="http://schemas.microsoft.com/office/drawing/2014/main" id="{FD12134E-582F-8887-0398-6FCF023EA86D}"/>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20" name="Straight Connector 9819">
                <a:extLst>
                  <a:ext uri="{FF2B5EF4-FFF2-40B4-BE49-F238E27FC236}">
                    <a16:creationId xmlns:a16="http://schemas.microsoft.com/office/drawing/2014/main" id="{D0A2D401-286D-217D-128F-26F533C77D17}"/>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29" name="Group 9728">
              <a:extLst>
                <a:ext uri="{FF2B5EF4-FFF2-40B4-BE49-F238E27FC236}">
                  <a16:creationId xmlns:a16="http://schemas.microsoft.com/office/drawing/2014/main" id="{DD04C934-FB53-941E-D138-6BF9E70949F1}"/>
                </a:ext>
              </a:extLst>
            </p:cNvPr>
            <p:cNvGrpSpPr/>
            <p:nvPr/>
          </p:nvGrpSpPr>
          <p:grpSpPr>
            <a:xfrm>
              <a:off x="4840261" y="2447348"/>
              <a:ext cx="108178" cy="108178"/>
              <a:chOff x="11906226" y="3185346"/>
              <a:chExt cx="117571" cy="117571"/>
            </a:xfrm>
          </p:grpSpPr>
          <p:cxnSp>
            <p:nvCxnSpPr>
              <p:cNvPr id="9817" name="Straight Connector 9816">
                <a:extLst>
                  <a:ext uri="{FF2B5EF4-FFF2-40B4-BE49-F238E27FC236}">
                    <a16:creationId xmlns:a16="http://schemas.microsoft.com/office/drawing/2014/main" id="{8293E2B5-C97E-48DB-3A5A-DA94A10F7102}"/>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18" name="Straight Connector 9817">
                <a:extLst>
                  <a:ext uri="{FF2B5EF4-FFF2-40B4-BE49-F238E27FC236}">
                    <a16:creationId xmlns:a16="http://schemas.microsoft.com/office/drawing/2014/main" id="{CC4E26F3-891A-99D9-D0A7-B59267FDAF10}"/>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0" name="Group 9729">
              <a:extLst>
                <a:ext uri="{FF2B5EF4-FFF2-40B4-BE49-F238E27FC236}">
                  <a16:creationId xmlns:a16="http://schemas.microsoft.com/office/drawing/2014/main" id="{DFBE00B8-13E6-4BAD-7CA2-5649EDD4DC25}"/>
                </a:ext>
              </a:extLst>
            </p:cNvPr>
            <p:cNvGrpSpPr/>
            <p:nvPr/>
          </p:nvGrpSpPr>
          <p:grpSpPr>
            <a:xfrm>
              <a:off x="4878361" y="2452428"/>
              <a:ext cx="108178" cy="108178"/>
              <a:chOff x="11906226" y="3185346"/>
              <a:chExt cx="117571" cy="117571"/>
            </a:xfrm>
          </p:grpSpPr>
          <p:cxnSp>
            <p:nvCxnSpPr>
              <p:cNvPr id="9815" name="Straight Connector 9814">
                <a:extLst>
                  <a:ext uri="{FF2B5EF4-FFF2-40B4-BE49-F238E27FC236}">
                    <a16:creationId xmlns:a16="http://schemas.microsoft.com/office/drawing/2014/main" id="{814E2B89-CD8A-D332-1894-9FBC153AA144}"/>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16" name="Straight Connector 9815">
                <a:extLst>
                  <a:ext uri="{FF2B5EF4-FFF2-40B4-BE49-F238E27FC236}">
                    <a16:creationId xmlns:a16="http://schemas.microsoft.com/office/drawing/2014/main" id="{6342693C-4C98-738C-45E4-827A1C5BB695}"/>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1" name="Group 9730">
              <a:extLst>
                <a:ext uri="{FF2B5EF4-FFF2-40B4-BE49-F238E27FC236}">
                  <a16:creationId xmlns:a16="http://schemas.microsoft.com/office/drawing/2014/main" id="{49CD4775-D5F5-B21C-244E-9E096B8C7BB1}"/>
                </a:ext>
              </a:extLst>
            </p:cNvPr>
            <p:cNvGrpSpPr/>
            <p:nvPr/>
          </p:nvGrpSpPr>
          <p:grpSpPr>
            <a:xfrm>
              <a:off x="4921541" y="2465128"/>
              <a:ext cx="108178" cy="108178"/>
              <a:chOff x="11906226" y="3185346"/>
              <a:chExt cx="117571" cy="117571"/>
            </a:xfrm>
          </p:grpSpPr>
          <p:cxnSp>
            <p:nvCxnSpPr>
              <p:cNvPr id="9813" name="Straight Connector 9812">
                <a:extLst>
                  <a:ext uri="{FF2B5EF4-FFF2-40B4-BE49-F238E27FC236}">
                    <a16:creationId xmlns:a16="http://schemas.microsoft.com/office/drawing/2014/main" id="{02448C38-AB41-3077-3772-D748907408DA}"/>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14" name="Straight Connector 9813">
                <a:extLst>
                  <a:ext uri="{FF2B5EF4-FFF2-40B4-BE49-F238E27FC236}">
                    <a16:creationId xmlns:a16="http://schemas.microsoft.com/office/drawing/2014/main" id="{368019EB-A859-651C-3D5D-7CB4529643FB}"/>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2" name="Group 9731">
              <a:extLst>
                <a:ext uri="{FF2B5EF4-FFF2-40B4-BE49-F238E27FC236}">
                  <a16:creationId xmlns:a16="http://schemas.microsoft.com/office/drawing/2014/main" id="{462C2225-99F7-0307-AD00-604CFBC72C39}"/>
                </a:ext>
              </a:extLst>
            </p:cNvPr>
            <p:cNvGrpSpPr/>
            <p:nvPr/>
          </p:nvGrpSpPr>
          <p:grpSpPr>
            <a:xfrm>
              <a:off x="4977421" y="2475288"/>
              <a:ext cx="108178" cy="108178"/>
              <a:chOff x="11906226" y="3185346"/>
              <a:chExt cx="117571" cy="117571"/>
            </a:xfrm>
          </p:grpSpPr>
          <p:cxnSp>
            <p:nvCxnSpPr>
              <p:cNvPr id="9811" name="Straight Connector 9810">
                <a:extLst>
                  <a:ext uri="{FF2B5EF4-FFF2-40B4-BE49-F238E27FC236}">
                    <a16:creationId xmlns:a16="http://schemas.microsoft.com/office/drawing/2014/main" id="{191D1C67-0CAC-A864-B766-B5D7759313F1}"/>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12" name="Straight Connector 9811">
                <a:extLst>
                  <a:ext uri="{FF2B5EF4-FFF2-40B4-BE49-F238E27FC236}">
                    <a16:creationId xmlns:a16="http://schemas.microsoft.com/office/drawing/2014/main" id="{DEC430D2-FD36-B9EE-14C0-42086A3DF57C}"/>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3" name="Group 9732">
              <a:extLst>
                <a:ext uri="{FF2B5EF4-FFF2-40B4-BE49-F238E27FC236}">
                  <a16:creationId xmlns:a16="http://schemas.microsoft.com/office/drawing/2014/main" id="{7077C019-EDFA-2467-FA2F-C1AAA284970D}"/>
                </a:ext>
              </a:extLst>
            </p:cNvPr>
            <p:cNvGrpSpPr/>
            <p:nvPr/>
          </p:nvGrpSpPr>
          <p:grpSpPr>
            <a:xfrm>
              <a:off x="4992661" y="2495608"/>
              <a:ext cx="108178" cy="108178"/>
              <a:chOff x="11906226" y="3185346"/>
              <a:chExt cx="117571" cy="117571"/>
            </a:xfrm>
          </p:grpSpPr>
          <p:cxnSp>
            <p:nvCxnSpPr>
              <p:cNvPr id="9809" name="Straight Connector 9808">
                <a:extLst>
                  <a:ext uri="{FF2B5EF4-FFF2-40B4-BE49-F238E27FC236}">
                    <a16:creationId xmlns:a16="http://schemas.microsoft.com/office/drawing/2014/main" id="{30BD3C72-FB1F-6FFE-6F38-8BF70A6CF5CC}"/>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10" name="Straight Connector 9809">
                <a:extLst>
                  <a:ext uri="{FF2B5EF4-FFF2-40B4-BE49-F238E27FC236}">
                    <a16:creationId xmlns:a16="http://schemas.microsoft.com/office/drawing/2014/main" id="{9356AF03-3373-D060-DA6C-C18393E8CBB5}"/>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4" name="Group 9733">
              <a:extLst>
                <a:ext uri="{FF2B5EF4-FFF2-40B4-BE49-F238E27FC236}">
                  <a16:creationId xmlns:a16="http://schemas.microsoft.com/office/drawing/2014/main" id="{A55B3F86-ED69-E1D6-0D0A-8E58029D5177}"/>
                </a:ext>
              </a:extLst>
            </p:cNvPr>
            <p:cNvGrpSpPr/>
            <p:nvPr/>
          </p:nvGrpSpPr>
          <p:grpSpPr>
            <a:xfrm>
              <a:off x="5012981" y="2505768"/>
              <a:ext cx="108178" cy="108178"/>
              <a:chOff x="11906226" y="3185346"/>
              <a:chExt cx="117571" cy="117571"/>
            </a:xfrm>
          </p:grpSpPr>
          <p:cxnSp>
            <p:nvCxnSpPr>
              <p:cNvPr id="9807" name="Straight Connector 9806">
                <a:extLst>
                  <a:ext uri="{FF2B5EF4-FFF2-40B4-BE49-F238E27FC236}">
                    <a16:creationId xmlns:a16="http://schemas.microsoft.com/office/drawing/2014/main" id="{9470E8EB-4D7C-CDE2-1926-40AD224EA740}"/>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08" name="Straight Connector 9807">
                <a:extLst>
                  <a:ext uri="{FF2B5EF4-FFF2-40B4-BE49-F238E27FC236}">
                    <a16:creationId xmlns:a16="http://schemas.microsoft.com/office/drawing/2014/main" id="{5BBAC0DF-F716-480E-A1D0-22F8D3564CC4}"/>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5" name="Group 9734">
              <a:extLst>
                <a:ext uri="{FF2B5EF4-FFF2-40B4-BE49-F238E27FC236}">
                  <a16:creationId xmlns:a16="http://schemas.microsoft.com/office/drawing/2014/main" id="{D21E007E-39A8-89ED-A157-187A584D437F}"/>
                </a:ext>
              </a:extLst>
            </p:cNvPr>
            <p:cNvGrpSpPr/>
            <p:nvPr/>
          </p:nvGrpSpPr>
          <p:grpSpPr>
            <a:xfrm>
              <a:off x="5033301" y="2505768"/>
              <a:ext cx="108178" cy="108178"/>
              <a:chOff x="11906226" y="3185346"/>
              <a:chExt cx="117571" cy="117571"/>
            </a:xfrm>
          </p:grpSpPr>
          <p:cxnSp>
            <p:nvCxnSpPr>
              <p:cNvPr id="9805" name="Straight Connector 9804">
                <a:extLst>
                  <a:ext uri="{FF2B5EF4-FFF2-40B4-BE49-F238E27FC236}">
                    <a16:creationId xmlns:a16="http://schemas.microsoft.com/office/drawing/2014/main" id="{C31A2A2C-86B0-EA64-0495-02D6C8998CA8}"/>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06" name="Straight Connector 9805">
                <a:extLst>
                  <a:ext uri="{FF2B5EF4-FFF2-40B4-BE49-F238E27FC236}">
                    <a16:creationId xmlns:a16="http://schemas.microsoft.com/office/drawing/2014/main" id="{38E28A37-DA73-26F5-A800-25D8906FB979}"/>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6" name="Group 9735">
              <a:extLst>
                <a:ext uri="{FF2B5EF4-FFF2-40B4-BE49-F238E27FC236}">
                  <a16:creationId xmlns:a16="http://schemas.microsoft.com/office/drawing/2014/main" id="{42F9F00F-D0FC-16DC-C74C-AAA65F5A4E97}"/>
                </a:ext>
              </a:extLst>
            </p:cNvPr>
            <p:cNvGrpSpPr/>
            <p:nvPr/>
          </p:nvGrpSpPr>
          <p:grpSpPr>
            <a:xfrm>
              <a:off x="5061241" y="2505768"/>
              <a:ext cx="108178" cy="108178"/>
              <a:chOff x="11906226" y="3185346"/>
              <a:chExt cx="117571" cy="117571"/>
            </a:xfrm>
          </p:grpSpPr>
          <p:cxnSp>
            <p:nvCxnSpPr>
              <p:cNvPr id="9803" name="Straight Connector 9802">
                <a:extLst>
                  <a:ext uri="{FF2B5EF4-FFF2-40B4-BE49-F238E27FC236}">
                    <a16:creationId xmlns:a16="http://schemas.microsoft.com/office/drawing/2014/main" id="{5B88CE01-5502-9174-DBD0-D2CE42B6D7A5}"/>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04" name="Straight Connector 9803">
                <a:extLst>
                  <a:ext uri="{FF2B5EF4-FFF2-40B4-BE49-F238E27FC236}">
                    <a16:creationId xmlns:a16="http://schemas.microsoft.com/office/drawing/2014/main" id="{8A8ECC2A-BE24-5A3F-D100-7770A702F8BF}"/>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7" name="Group 9736">
              <a:extLst>
                <a:ext uri="{FF2B5EF4-FFF2-40B4-BE49-F238E27FC236}">
                  <a16:creationId xmlns:a16="http://schemas.microsoft.com/office/drawing/2014/main" id="{B5896D6E-6DD3-91EB-BA2A-20D3934E04AC}"/>
                </a:ext>
              </a:extLst>
            </p:cNvPr>
            <p:cNvGrpSpPr/>
            <p:nvPr/>
          </p:nvGrpSpPr>
          <p:grpSpPr>
            <a:xfrm>
              <a:off x="5122201" y="2546408"/>
              <a:ext cx="108178" cy="108178"/>
              <a:chOff x="11906226" y="3185346"/>
              <a:chExt cx="117571" cy="117571"/>
            </a:xfrm>
          </p:grpSpPr>
          <p:cxnSp>
            <p:nvCxnSpPr>
              <p:cNvPr id="9801" name="Straight Connector 9800">
                <a:extLst>
                  <a:ext uri="{FF2B5EF4-FFF2-40B4-BE49-F238E27FC236}">
                    <a16:creationId xmlns:a16="http://schemas.microsoft.com/office/drawing/2014/main" id="{C1023697-8980-61CA-367B-79C9722A79B7}"/>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02" name="Straight Connector 9801">
                <a:extLst>
                  <a:ext uri="{FF2B5EF4-FFF2-40B4-BE49-F238E27FC236}">
                    <a16:creationId xmlns:a16="http://schemas.microsoft.com/office/drawing/2014/main" id="{3014295E-8515-450C-538A-8FF735252D06}"/>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8" name="Group 9737">
              <a:extLst>
                <a:ext uri="{FF2B5EF4-FFF2-40B4-BE49-F238E27FC236}">
                  <a16:creationId xmlns:a16="http://schemas.microsoft.com/office/drawing/2014/main" id="{E825F60E-D93F-EDC8-FE48-FFA298DD312C}"/>
                </a:ext>
              </a:extLst>
            </p:cNvPr>
            <p:cNvGrpSpPr/>
            <p:nvPr/>
          </p:nvGrpSpPr>
          <p:grpSpPr>
            <a:xfrm>
              <a:off x="5152681" y="2546408"/>
              <a:ext cx="108178" cy="108178"/>
              <a:chOff x="11906226" y="3185346"/>
              <a:chExt cx="117571" cy="117571"/>
            </a:xfrm>
          </p:grpSpPr>
          <p:cxnSp>
            <p:nvCxnSpPr>
              <p:cNvPr id="9799" name="Straight Connector 9798">
                <a:extLst>
                  <a:ext uri="{FF2B5EF4-FFF2-40B4-BE49-F238E27FC236}">
                    <a16:creationId xmlns:a16="http://schemas.microsoft.com/office/drawing/2014/main" id="{71BD0014-8EC6-66DD-C25D-F5F2D5EEEBBB}"/>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800" name="Straight Connector 9799">
                <a:extLst>
                  <a:ext uri="{FF2B5EF4-FFF2-40B4-BE49-F238E27FC236}">
                    <a16:creationId xmlns:a16="http://schemas.microsoft.com/office/drawing/2014/main" id="{6EA8F827-8A99-38D0-C052-16D1120F26A1}"/>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39" name="Group 9738">
              <a:extLst>
                <a:ext uri="{FF2B5EF4-FFF2-40B4-BE49-F238E27FC236}">
                  <a16:creationId xmlns:a16="http://schemas.microsoft.com/office/drawing/2014/main" id="{7956B8ED-5930-BDFE-BAD9-A63352EBDE62}"/>
                </a:ext>
              </a:extLst>
            </p:cNvPr>
            <p:cNvGrpSpPr/>
            <p:nvPr/>
          </p:nvGrpSpPr>
          <p:grpSpPr>
            <a:xfrm>
              <a:off x="5160301" y="2546408"/>
              <a:ext cx="108178" cy="108178"/>
              <a:chOff x="11906226" y="3185346"/>
              <a:chExt cx="117571" cy="117571"/>
            </a:xfrm>
          </p:grpSpPr>
          <p:cxnSp>
            <p:nvCxnSpPr>
              <p:cNvPr id="9797" name="Straight Connector 9796">
                <a:extLst>
                  <a:ext uri="{FF2B5EF4-FFF2-40B4-BE49-F238E27FC236}">
                    <a16:creationId xmlns:a16="http://schemas.microsoft.com/office/drawing/2014/main" id="{7F521124-003A-AA03-25D5-40D939E6B1A6}"/>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98" name="Straight Connector 9797">
                <a:extLst>
                  <a:ext uri="{FF2B5EF4-FFF2-40B4-BE49-F238E27FC236}">
                    <a16:creationId xmlns:a16="http://schemas.microsoft.com/office/drawing/2014/main" id="{9046F1EC-2DA2-4B3A-9B76-D05884B206FD}"/>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0" name="Group 9739">
              <a:extLst>
                <a:ext uri="{FF2B5EF4-FFF2-40B4-BE49-F238E27FC236}">
                  <a16:creationId xmlns:a16="http://schemas.microsoft.com/office/drawing/2014/main" id="{3674832D-07C5-689C-E53A-C177D58E161B}"/>
                </a:ext>
              </a:extLst>
            </p:cNvPr>
            <p:cNvGrpSpPr/>
            <p:nvPr/>
          </p:nvGrpSpPr>
          <p:grpSpPr>
            <a:xfrm>
              <a:off x="5180621" y="2546408"/>
              <a:ext cx="108178" cy="108178"/>
              <a:chOff x="11906226" y="3185346"/>
              <a:chExt cx="117571" cy="117571"/>
            </a:xfrm>
          </p:grpSpPr>
          <p:cxnSp>
            <p:nvCxnSpPr>
              <p:cNvPr id="9795" name="Straight Connector 9794">
                <a:extLst>
                  <a:ext uri="{FF2B5EF4-FFF2-40B4-BE49-F238E27FC236}">
                    <a16:creationId xmlns:a16="http://schemas.microsoft.com/office/drawing/2014/main" id="{1405D13B-16DB-F78F-005F-19686FCFB945}"/>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96" name="Straight Connector 9795">
                <a:extLst>
                  <a:ext uri="{FF2B5EF4-FFF2-40B4-BE49-F238E27FC236}">
                    <a16:creationId xmlns:a16="http://schemas.microsoft.com/office/drawing/2014/main" id="{62D217B2-5D47-FF46-5DB4-2B37A612981F}"/>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1" name="Group 9740">
              <a:extLst>
                <a:ext uri="{FF2B5EF4-FFF2-40B4-BE49-F238E27FC236}">
                  <a16:creationId xmlns:a16="http://schemas.microsoft.com/office/drawing/2014/main" id="{BF8AE718-451D-6770-723D-FD0A9E664B17}"/>
                </a:ext>
              </a:extLst>
            </p:cNvPr>
            <p:cNvGrpSpPr/>
            <p:nvPr/>
          </p:nvGrpSpPr>
          <p:grpSpPr>
            <a:xfrm>
              <a:off x="5272061" y="2571808"/>
              <a:ext cx="108178" cy="108178"/>
              <a:chOff x="11906226" y="3185346"/>
              <a:chExt cx="117571" cy="117571"/>
            </a:xfrm>
          </p:grpSpPr>
          <p:cxnSp>
            <p:nvCxnSpPr>
              <p:cNvPr id="9793" name="Straight Connector 9792">
                <a:extLst>
                  <a:ext uri="{FF2B5EF4-FFF2-40B4-BE49-F238E27FC236}">
                    <a16:creationId xmlns:a16="http://schemas.microsoft.com/office/drawing/2014/main" id="{8CE154F7-C97A-5E48-9FF2-BFABBF052E97}"/>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94" name="Straight Connector 9793">
                <a:extLst>
                  <a:ext uri="{FF2B5EF4-FFF2-40B4-BE49-F238E27FC236}">
                    <a16:creationId xmlns:a16="http://schemas.microsoft.com/office/drawing/2014/main" id="{5D097334-5A05-6D56-AD83-9F91AC5100FC}"/>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2" name="Group 9741">
              <a:extLst>
                <a:ext uri="{FF2B5EF4-FFF2-40B4-BE49-F238E27FC236}">
                  <a16:creationId xmlns:a16="http://schemas.microsoft.com/office/drawing/2014/main" id="{32F55A64-024B-A480-5F4D-F3413730B52C}"/>
                </a:ext>
              </a:extLst>
            </p:cNvPr>
            <p:cNvGrpSpPr/>
            <p:nvPr/>
          </p:nvGrpSpPr>
          <p:grpSpPr>
            <a:xfrm>
              <a:off x="5292381" y="2571808"/>
              <a:ext cx="108178" cy="108178"/>
              <a:chOff x="11906226" y="3185346"/>
              <a:chExt cx="117571" cy="117571"/>
            </a:xfrm>
          </p:grpSpPr>
          <p:cxnSp>
            <p:nvCxnSpPr>
              <p:cNvPr id="9791" name="Straight Connector 9790">
                <a:extLst>
                  <a:ext uri="{FF2B5EF4-FFF2-40B4-BE49-F238E27FC236}">
                    <a16:creationId xmlns:a16="http://schemas.microsoft.com/office/drawing/2014/main" id="{E2B4C618-8DB5-763B-3A70-339136DE45D2}"/>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92" name="Straight Connector 9791">
                <a:extLst>
                  <a:ext uri="{FF2B5EF4-FFF2-40B4-BE49-F238E27FC236}">
                    <a16:creationId xmlns:a16="http://schemas.microsoft.com/office/drawing/2014/main" id="{CEEB7A4D-B23B-BA48-3467-6AF8E7F3D167}"/>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3" name="Group 9742">
              <a:extLst>
                <a:ext uri="{FF2B5EF4-FFF2-40B4-BE49-F238E27FC236}">
                  <a16:creationId xmlns:a16="http://schemas.microsoft.com/office/drawing/2014/main" id="{272413DD-E8F5-C541-0382-92467581E44E}"/>
                </a:ext>
              </a:extLst>
            </p:cNvPr>
            <p:cNvGrpSpPr/>
            <p:nvPr/>
          </p:nvGrpSpPr>
          <p:grpSpPr>
            <a:xfrm>
              <a:off x="5302541" y="2607368"/>
              <a:ext cx="108178" cy="108178"/>
              <a:chOff x="11906226" y="3185346"/>
              <a:chExt cx="117571" cy="117571"/>
            </a:xfrm>
          </p:grpSpPr>
          <p:cxnSp>
            <p:nvCxnSpPr>
              <p:cNvPr id="9789" name="Straight Connector 9788">
                <a:extLst>
                  <a:ext uri="{FF2B5EF4-FFF2-40B4-BE49-F238E27FC236}">
                    <a16:creationId xmlns:a16="http://schemas.microsoft.com/office/drawing/2014/main" id="{4C54E6AE-7E83-ABDD-FBB2-4C803159A8C0}"/>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90" name="Straight Connector 9789">
                <a:extLst>
                  <a:ext uri="{FF2B5EF4-FFF2-40B4-BE49-F238E27FC236}">
                    <a16:creationId xmlns:a16="http://schemas.microsoft.com/office/drawing/2014/main" id="{DB7EDFD4-DC94-4DAE-BA8D-B7B56A30843C}"/>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4" name="Group 9743">
              <a:extLst>
                <a:ext uri="{FF2B5EF4-FFF2-40B4-BE49-F238E27FC236}">
                  <a16:creationId xmlns:a16="http://schemas.microsoft.com/office/drawing/2014/main" id="{6F0D92FE-D759-9B64-CC2E-7A4CD415039A}"/>
                </a:ext>
              </a:extLst>
            </p:cNvPr>
            <p:cNvGrpSpPr/>
            <p:nvPr/>
          </p:nvGrpSpPr>
          <p:grpSpPr>
            <a:xfrm>
              <a:off x="5333021" y="2607368"/>
              <a:ext cx="108178" cy="108178"/>
              <a:chOff x="11906226" y="3185346"/>
              <a:chExt cx="117571" cy="117571"/>
            </a:xfrm>
          </p:grpSpPr>
          <p:cxnSp>
            <p:nvCxnSpPr>
              <p:cNvPr id="9787" name="Straight Connector 9786">
                <a:extLst>
                  <a:ext uri="{FF2B5EF4-FFF2-40B4-BE49-F238E27FC236}">
                    <a16:creationId xmlns:a16="http://schemas.microsoft.com/office/drawing/2014/main" id="{D5B7D568-AB7A-9A4C-D605-2FC5E95E90DA}"/>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88" name="Straight Connector 9787">
                <a:extLst>
                  <a:ext uri="{FF2B5EF4-FFF2-40B4-BE49-F238E27FC236}">
                    <a16:creationId xmlns:a16="http://schemas.microsoft.com/office/drawing/2014/main" id="{96500DDD-D9EE-CA6B-C2B6-1AE300109B5F}"/>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5" name="Group 9744">
              <a:extLst>
                <a:ext uri="{FF2B5EF4-FFF2-40B4-BE49-F238E27FC236}">
                  <a16:creationId xmlns:a16="http://schemas.microsoft.com/office/drawing/2014/main" id="{1B5D3C10-E373-BC1C-7A64-E8181235DCEB}"/>
                </a:ext>
              </a:extLst>
            </p:cNvPr>
            <p:cNvGrpSpPr/>
            <p:nvPr/>
          </p:nvGrpSpPr>
          <p:grpSpPr>
            <a:xfrm>
              <a:off x="5378741" y="2642928"/>
              <a:ext cx="108178" cy="108178"/>
              <a:chOff x="11906226" y="3185346"/>
              <a:chExt cx="117571" cy="117571"/>
            </a:xfrm>
          </p:grpSpPr>
          <p:cxnSp>
            <p:nvCxnSpPr>
              <p:cNvPr id="9785" name="Straight Connector 9784">
                <a:extLst>
                  <a:ext uri="{FF2B5EF4-FFF2-40B4-BE49-F238E27FC236}">
                    <a16:creationId xmlns:a16="http://schemas.microsoft.com/office/drawing/2014/main" id="{58957EDD-B194-3ADF-496A-1CE4983FE68E}"/>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86" name="Straight Connector 9785">
                <a:extLst>
                  <a:ext uri="{FF2B5EF4-FFF2-40B4-BE49-F238E27FC236}">
                    <a16:creationId xmlns:a16="http://schemas.microsoft.com/office/drawing/2014/main" id="{E0B2AB51-63E1-0B4E-5BB6-1168ABA34CF5}"/>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6" name="Group 9745">
              <a:extLst>
                <a:ext uri="{FF2B5EF4-FFF2-40B4-BE49-F238E27FC236}">
                  <a16:creationId xmlns:a16="http://schemas.microsoft.com/office/drawing/2014/main" id="{4C8607ED-D40D-4489-5C83-336B7255AF4F}"/>
                </a:ext>
              </a:extLst>
            </p:cNvPr>
            <p:cNvGrpSpPr/>
            <p:nvPr/>
          </p:nvGrpSpPr>
          <p:grpSpPr>
            <a:xfrm>
              <a:off x="5454941" y="2642928"/>
              <a:ext cx="108178" cy="108178"/>
              <a:chOff x="11906226" y="3185346"/>
              <a:chExt cx="117571" cy="117571"/>
            </a:xfrm>
          </p:grpSpPr>
          <p:cxnSp>
            <p:nvCxnSpPr>
              <p:cNvPr id="9783" name="Straight Connector 9782">
                <a:extLst>
                  <a:ext uri="{FF2B5EF4-FFF2-40B4-BE49-F238E27FC236}">
                    <a16:creationId xmlns:a16="http://schemas.microsoft.com/office/drawing/2014/main" id="{4E039464-99AE-4A6F-870C-DB9E4D3D5109}"/>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84" name="Straight Connector 9783">
                <a:extLst>
                  <a:ext uri="{FF2B5EF4-FFF2-40B4-BE49-F238E27FC236}">
                    <a16:creationId xmlns:a16="http://schemas.microsoft.com/office/drawing/2014/main" id="{B8FBA2E0-1634-3BDD-1729-451FC82B07A0}"/>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7" name="Group 9746">
              <a:extLst>
                <a:ext uri="{FF2B5EF4-FFF2-40B4-BE49-F238E27FC236}">
                  <a16:creationId xmlns:a16="http://schemas.microsoft.com/office/drawing/2014/main" id="{CB6ABA3D-2989-A1F4-CE80-65FC98B092BA}"/>
                </a:ext>
              </a:extLst>
            </p:cNvPr>
            <p:cNvGrpSpPr/>
            <p:nvPr/>
          </p:nvGrpSpPr>
          <p:grpSpPr>
            <a:xfrm>
              <a:off x="5470181" y="2642928"/>
              <a:ext cx="108178" cy="108178"/>
              <a:chOff x="11906226" y="3185346"/>
              <a:chExt cx="117571" cy="117571"/>
            </a:xfrm>
          </p:grpSpPr>
          <p:cxnSp>
            <p:nvCxnSpPr>
              <p:cNvPr id="9781" name="Straight Connector 9780">
                <a:extLst>
                  <a:ext uri="{FF2B5EF4-FFF2-40B4-BE49-F238E27FC236}">
                    <a16:creationId xmlns:a16="http://schemas.microsoft.com/office/drawing/2014/main" id="{1C2F5964-D735-FB9A-D8F6-21FA347FDC33}"/>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82" name="Straight Connector 9781">
                <a:extLst>
                  <a:ext uri="{FF2B5EF4-FFF2-40B4-BE49-F238E27FC236}">
                    <a16:creationId xmlns:a16="http://schemas.microsoft.com/office/drawing/2014/main" id="{AA32384B-89CC-F541-3412-0B68E1AEC2CA}"/>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8" name="Group 9747">
              <a:extLst>
                <a:ext uri="{FF2B5EF4-FFF2-40B4-BE49-F238E27FC236}">
                  <a16:creationId xmlns:a16="http://schemas.microsoft.com/office/drawing/2014/main" id="{40BE98C2-6885-C262-8DB3-DB0D58345CEB}"/>
                </a:ext>
              </a:extLst>
            </p:cNvPr>
            <p:cNvGrpSpPr/>
            <p:nvPr/>
          </p:nvGrpSpPr>
          <p:grpSpPr>
            <a:xfrm>
              <a:off x="5498121" y="2642928"/>
              <a:ext cx="108178" cy="108178"/>
              <a:chOff x="11906226" y="3185346"/>
              <a:chExt cx="117571" cy="117571"/>
            </a:xfrm>
          </p:grpSpPr>
          <p:cxnSp>
            <p:nvCxnSpPr>
              <p:cNvPr id="9779" name="Straight Connector 9778">
                <a:extLst>
                  <a:ext uri="{FF2B5EF4-FFF2-40B4-BE49-F238E27FC236}">
                    <a16:creationId xmlns:a16="http://schemas.microsoft.com/office/drawing/2014/main" id="{16D4BCEA-86A7-80D7-3D85-715393D8C3F6}"/>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80" name="Straight Connector 9779">
                <a:extLst>
                  <a:ext uri="{FF2B5EF4-FFF2-40B4-BE49-F238E27FC236}">
                    <a16:creationId xmlns:a16="http://schemas.microsoft.com/office/drawing/2014/main" id="{A7549902-A6CF-AEAD-2288-5C2E7A8CE07E}"/>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49" name="Group 9748">
              <a:extLst>
                <a:ext uri="{FF2B5EF4-FFF2-40B4-BE49-F238E27FC236}">
                  <a16:creationId xmlns:a16="http://schemas.microsoft.com/office/drawing/2014/main" id="{CACEF123-8541-D787-2C01-89D83B25AC39}"/>
                </a:ext>
              </a:extLst>
            </p:cNvPr>
            <p:cNvGrpSpPr/>
            <p:nvPr/>
          </p:nvGrpSpPr>
          <p:grpSpPr>
            <a:xfrm>
              <a:off x="5515901" y="2642928"/>
              <a:ext cx="108178" cy="108178"/>
              <a:chOff x="11906226" y="3185346"/>
              <a:chExt cx="117571" cy="117571"/>
            </a:xfrm>
          </p:grpSpPr>
          <p:cxnSp>
            <p:nvCxnSpPr>
              <p:cNvPr id="9777" name="Straight Connector 9776">
                <a:extLst>
                  <a:ext uri="{FF2B5EF4-FFF2-40B4-BE49-F238E27FC236}">
                    <a16:creationId xmlns:a16="http://schemas.microsoft.com/office/drawing/2014/main" id="{B097029C-CCBC-004A-E39D-BA1D6585E5D8}"/>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78" name="Straight Connector 9777">
                <a:extLst>
                  <a:ext uri="{FF2B5EF4-FFF2-40B4-BE49-F238E27FC236}">
                    <a16:creationId xmlns:a16="http://schemas.microsoft.com/office/drawing/2014/main" id="{01D95BBE-22D9-D1A1-6407-297983CB3D00}"/>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0" name="Group 9749">
              <a:extLst>
                <a:ext uri="{FF2B5EF4-FFF2-40B4-BE49-F238E27FC236}">
                  <a16:creationId xmlns:a16="http://schemas.microsoft.com/office/drawing/2014/main" id="{87D671E5-0FDF-D480-14F5-76C1622BF4C2}"/>
                </a:ext>
              </a:extLst>
            </p:cNvPr>
            <p:cNvGrpSpPr/>
            <p:nvPr/>
          </p:nvGrpSpPr>
          <p:grpSpPr>
            <a:xfrm>
              <a:off x="5592101" y="2642928"/>
              <a:ext cx="108178" cy="108178"/>
              <a:chOff x="11906226" y="3185346"/>
              <a:chExt cx="117571" cy="117571"/>
            </a:xfrm>
          </p:grpSpPr>
          <p:cxnSp>
            <p:nvCxnSpPr>
              <p:cNvPr id="9775" name="Straight Connector 9774">
                <a:extLst>
                  <a:ext uri="{FF2B5EF4-FFF2-40B4-BE49-F238E27FC236}">
                    <a16:creationId xmlns:a16="http://schemas.microsoft.com/office/drawing/2014/main" id="{36D31294-16CD-E614-9B27-210632EEDEDE}"/>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76" name="Straight Connector 9775">
                <a:extLst>
                  <a:ext uri="{FF2B5EF4-FFF2-40B4-BE49-F238E27FC236}">
                    <a16:creationId xmlns:a16="http://schemas.microsoft.com/office/drawing/2014/main" id="{0BD400A6-295B-0B19-6F90-BAED50637CDD}"/>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1" name="Group 9750">
              <a:extLst>
                <a:ext uri="{FF2B5EF4-FFF2-40B4-BE49-F238E27FC236}">
                  <a16:creationId xmlns:a16="http://schemas.microsoft.com/office/drawing/2014/main" id="{62E63620-9292-50CA-EF64-AB9EF28FEC8F}"/>
                </a:ext>
              </a:extLst>
            </p:cNvPr>
            <p:cNvGrpSpPr/>
            <p:nvPr/>
          </p:nvGrpSpPr>
          <p:grpSpPr>
            <a:xfrm>
              <a:off x="5607341" y="2642928"/>
              <a:ext cx="108178" cy="108178"/>
              <a:chOff x="11906226" y="3185346"/>
              <a:chExt cx="117571" cy="117571"/>
            </a:xfrm>
          </p:grpSpPr>
          <p:cxnSp>
            <p:nvCxnSpPr>
              <p:cNvPr id="9773" name="Straight Connector 9772">
                <a:extLst>
                  <a:ext uri="{FF2B5EF4-FFF2-40B4-BE49-F238E27FC236}">
                    <a16:creationId xmlns:a16="http://schemas.microsoft.com/office/drawing/2014/main" id="{40E3331A-1902-D960-9FA0-C0C93FD10B3E}"/>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74" name="Straight Connector 9773">
                <a:extLst>
                  <a:ext uri="{FF2B5EF4-FFF2-40B4-BE49-F238E27FC236}">
                    <a16:creationId xmlns:a16="http://schemas.microsoft.com/office/drawing/2014/main" id="{63A4DC47-CAE1-DA02-E35B-471DB17E800B}"/>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2" name="Group 9751">
              <a:extLst>
                <a:ext uri="{FF2B5EF4-FFF2-40B4-BE49-F238E27FC236}">
                  <a16:creationId xmlns:a16="http://schemas.microsoft.com/office/drawing/2014/main" id="{6B48D361-3A74-CACE-F6F8-49EE3E5F59E9}"/>
                </a:ext>
              </a:extLst>
            </p:cNvPr>
            <p:cNvGrpSpPr/>
            <p:nvPr/>
          </p:nvGrpSpPr>
          <p:grpSpPr>
            <a:xfrm>
              <a:off x="5668301" y="2642928"/>
              <a:ext cx="108178" cy="108178"/>
              <a:chOff x="11906226" y="3185346"/>
              <a:chExt cx="117571" cy="117571"/>
            </a:xfrm>
          </p:grpSpPr>
          <p:cxnSp>
            <p:nvCxnSpPr>
              <p:cNvPr id="9771" name="Straight Connector 9770">
                <a:extLst>
                  <a:ext uri="{FF2B5EF4-FFF2-40B4-BE49-F238E27FC236}">
                    <a16:creationId xmlns:a16="http://schemas.microsoft.com/office/drawing/2014/main" id="{91B626DE-AC72-AC83-A893-C5DF7FC3BD68}"/>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72" name="Straight Connector 9771">
                <a:extLst>
                  <a:ext uri="{FF2B5EF4-FFF2-40B4-BE49-F238E27FC236}">
                    <a16:creationId xmlns:a16="http://schemas.microsoft.com/office/drawing/2014/main" id="{5DA1F41F-D5C4-671A-5893-CB6380207FAD}"/>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3" name="Group 9752">
              <a:extLst>
                <a:ext uri="{FF2B5EF4-FFF2-40B4-BE49-F238E27FC236}">
                  <a16:creationId xmlns:a16="http://schemas.microsoft.com/office/drawing/2014/main" id="{CADA1F4B-A9BA-F8A3-E4FE-FF63F5EA03D1}"/>
                </a:ext>
              </a:extLst>
            </p:cNvPr>
            <p:cNvGrpSpPr/>
            <p:nvPr/>
          </p:nvGrpSpPr>
          <p:grpSpPr>
            <a:xfrm>
              <a:off x="5681001" y="2642928"/>
              <a:ext cx="108178" cy="108178"/>
              <a:chOff x="11906226" y="3185346"/>
              <a:chExt cx="117571" cy="117571"/>
            </a:xfrm>
          </p:grpSpPr>
          <p:cxnSp>
            <p:nvCxnSpPr>
              <p:cNvPr id="9769" name="Straight Connector 9768">
                <a:extLst>
                  <a:ext uri="{FF2B5EF4-FFF2-40B4-BE49-F238E27FC236}">
                    <a16:creationId xmlns:a16="http://schemas.microsoft.com/office/drawing/2014/main" id="{0CC43F57-94F0-048F-B1B5-7EE7FEE49119}"/>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70" name="Straight Connector 9769">
                <a:extLst>
                  <a:ext uri="{FF2B5EF4-FFF2-40B4-BE49-F238E27FC236}">
                    <a16:creationId xmlns:a16="http://schemas.microsoft.com/office/drawing/2014/main" id="{1AF808B1-B68C-1FC5-E9C0-336BE4186DB5}"/>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4" name="Group 9753">
              <a:extLst>
                <a:ext uri="{FF2B5EF4-FFF2-40B4-BE49-F238E27FC236}">
                  <a16:creationId xmlns:a16="http://schemas.microsoft.com/office/drawing/2014/main" id="{E0755F5D-DC98-F3B8-CC4D-711D078E1818}"/>
                </a:ext>
              </a:extLst>
            </p:cNvPr>
            <p:cNvGrpSpPr/>
            <p:nvPr/>
          </p:nvGrpSpPr>
          <p:grpSpPr>
            <a:xfrm>
              <a:off x="5701321" y="2642928"/>
              <a:ext cx="108178" cy="108178"/>
              <a:chOff x="11906226" y="3185346"/>
              <a:chExt cx="117571" cy="117571"/>
            </a:xfrm>
          </p:grpSpPr>
          <p:cxnSp>
            <p:nvCxnSpPr>
              <p:cNvPr id="9767" name="Straight Connector 9766">
                <a:extLst>
                  <a:ext uri="{FF2B5EF4-FFF2-40B4-BE49-F238E27FC236}">
                    <a16:creationId xmlns:a16="http://schemas.microsoft.com/office/drawing/2014/main" id="{511A9C39-B411-17A6-DA52-E6EE1B7833A4}"/>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68" name="Straight Connector 9767">
                <a:extLst>
                  <a:ext uri="{FF2B5EF4-FFF2-40B4-BE49-F238E27FC236}">
                    <a16:creationId xmlns:a16="http://schemas.microsoft.com/office/drawing/2014/main" id="{280830C0-D436-F072-A731-608CBCB5889F}"/>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5" name="Group 9754">
              <a:extLst>
                <a:ext uri="{FF2B5EF4-FFF2-40B4-BE49-F238E27FC236}">
                  <a16:creationId xmlns:a16="http://schemas.microsoft.com/office/drawing/2014/main" id="{AB7CB75B-372E-D429-18EE-154926C745FA}"/>
                </a:ext>
              </a:extLst>
            </p:cNvPr>
            <p:cNvGrpSpPr/>
            <p:nvPr/>
          </p:nvGrpSpPr>
          <p:grpSpPr>
            <a:xfrm>
              <a:off x="5754661" y="2642928"/>
              <a:ext cx="108178" cy="108178"/>
              <a:chOff x="11906226" y="3185346"/>
              <a:chExt cx="117571" cy="117571"/>
            </a:xfrm>
          </p:grpSpPr>
          <p:cxnSp>
            <p:nvCxnSpPr>
              <p:cNvPr id="9765" name="Straight Connector 9764">
                <a:extLst>
                  <a:ext uri="{FF2B5EF4-FFF2-40B4-BE49-F238E27FC236}">
                    <a16:creationId xmlns:a16="http://schemas.microsoft.com/office/drawing/2014/main" id="{CF4A943D-FD1C-98C3-3923-7D3E264760F3}"/>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66" name="Straight Connector 9765">
                <a:extLst>
                  <a:ext uri="{FF2B5EF4-FFF2-40B4-BE49-F238E27FC236}">
                    <a16:creationId xmlns:a16="http://schemas.microsoft.com/office/drawing/2014/main" id="{5B487BBF-17C8-D508-E76E-CAD0E326B353}"/>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6" name="Group 9755">
              <a:extLst>
                <a:ext uri="{FF2B5EF4-FFF2-40B4-BE49-F238E27FC236}">
                  <a16:creationId xmlns:a16="http://schemas.microsoft.com/office/drawing/2014/main" id="{161E0346-FB71-3AEF-074D-2B7511D5653F}"/>
                </a:ext>
              </a:extLst>
            </p:cNvPr>
            <p:cNvGrpSpPr/>
            <p:nvPr/>
          </p:nvGrpSpPr>
          <p:grpSpPr>
            <a:xfrm>
              <a:off x="5820701" y="2642928"/>
              <a:ext cx="108178" cy="108178"/>
              <a:chOff x="11906226" y="3185346"/>
              <a:chExt cx="117571" cy="117571"/>
            </a:xfrm>
          </p:grpSpPr>
          <p:cxnSp>
            <p:nvCxnSpPr>
              <p:cNvPr id="9763" name="Straight Connector 9762">
                <a:extLst>
                  <a:ext uri="{FF2B5EF4-FFF2-40B4-BE49-F238E27FC236}">
                    <a16:creationId xmlns:a16="http://schemas.microsoft.com/office/drawing/2014/main" id="{44BB1C14-10F7-C36D-8DFF-BB0C9C12F7EC}"/>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64" name="Straight Connector 9763">
                <a:extLst>
                  <a:ext uri="{FF2B5EF4-FFF2-40B4-BE49-F238E27FC236}">
                    <a16:creationId xmlns:a16="http://schemas.microsoft.com/office/drawing/2014/main" id="{520833B2-EB73-ECA2-85AD-30C13F216210}"/>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7" name="Group 9756">
              <a:extLst>
                <a:ext uri="{FF2B5EF4-FFF2-40B4-BE49-F238E27FC236}">
                  <a16:creationId xmlns:a16="http://schemas.microsoft.com/office/drawing/2014/main" id="{2E45BF99-74E7-255D-311B-A6E444958B61}"/>
                </a:ext>
              </a:extLst>
            </p:cNvPr>
            <p:cNvGrpSpPr/>
            <p:nvPr/>
          </p:nvGrpSpPr>
          <p:grpSpPr>
            <a:xfrm>
              <a:off x="5896901" y="2642928"/>
              <a:ext cx="108178" cy="108178"/>
              <a:chOff x="11906226" y="3185346"/>
              <a:chExt cx="117571" cy="117571"/>
            </a:xfrm>
          </p:grpSpPr>
          <p:cxnSp>
            <p:nvCxnSpPr>
              <p:cNvPr id="9761" name="Straight Connector 9760">
                <a:extLst>
                  <a:ext uri="{FF2B5EF4-FFF2-40B4-BE49-F238E27FC236}">
                    <a16:creationId xmlns:a16="http://schemas.microsoft.com/office/drawing/2014/main" id="{23A08802-E16B-46DE-16E0-66114A3F16B9}"/>
                  </a:ext>
                </a:extLst>
              </p:cNvPr>
              <p:cNvCxnSpPr>
                <a:cxnSpLocks/>
              </p:cNvCxnSpPr>
              <p:nvPr/>
            </p:nvCxnSpPr>
            <p:spPr bwMode="auto">
              <a:xfrm>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cxnSp>
            <p:nvCxnSpPr>
              <p:cNvPr id="9762" name="Straight Connector 9761">
                <a:extLst>
                  <a:ext uri="{FF2B5EF4-FFF2-40B4-BE49-F238E27FC236}">
                    <a16:creationId xmlns:a16="http://schemas.microsoft.com/office/drawing/2014/main" id="{D11FEC21-042A-D7C5-1127-A48A9AE06DEA}"/>
                  </a:ext>
                </a:extLst>
              </p:cNvPr>
              <p:cNvCxnSpPr>
                <a:cxnSpLocks/>
              </p:cNvCxnSpPr>
              <p:nvPr/>
            </p:nvCxnSpPr>
            <p:spPr bwMode="auto">
              <a:xfrm rot="16200000">
                <a:off x="11965012" y="3185346"/>
                <a:ext cx="0" cy="117571"/>
              </a:xfrm>
              <a:prstGeom prst="line">
                <a:avLst/>
              </a:prstGeom>
              <a:noFill/>
              <a:ln w="19050" cap="flat" cmpd="sng" algn="ctr">
                <a:solidFill>
                  <a:schemeClr val="accent4"/>
                </a:solidFill>
                <a:prstDash val="solid"/>
                <a:round/>
                <a:headEnd type="none" w="med" len="med"/>
                <a:tailEnd type="none" w="med" len="med"/>
              </a:ln>
              <a:effectLst/>
            </p:spPr>
          </p:cxnSp>
        </p:grpSp>
        <p:grpSp>
          <p:nvGrpSpPr>
            <p:cNvPr id="9758" name="Group 9757">
              <a:extLst>
                <a:ext uri="{FF2B5EF4-FFF2-40B4-BE49-F238E27FC236}">
                  <a16:creationId xmlns:a16="http://schemas.microsoft.com/office/drawing/2014/main" id="{205CDAA3-35A1-9C1E-4758-E8C7A542A2EB}"/>
                </a:ext>
              </a:extLst>
            </p:cNvPr>
            <p:cNvGrpSpPr/>
            <p:nvPr/>
          </p:nvGrpSpPr>
          <p:grpSpPr>
            <a:xfrm>
              <a:off x="1153192" y="2122922"/>
              <a:ext cx="4807881" cy="573684"/>
              <a:chOff x="1153192" y="2122922"/>
              <a:chExt cx="4807881" cy="573684"/>
            </a:xfrm>
          </p:grpSpPr>
          <p:sp>
            <p:nvSpPr>
              <p:cNvPr id="9759" name="Freeform: Shape 9758">
                <a:extLst>
                  <a:ext uri="{FF2B5EF4-FFF2-40B4-BE49-F238E27FC236}">
                    <a16:creationId xmlns:a16="http://schemas.microsoft.com/office/drawing/2014/main" id="{3CEF8525-E100-8065-70ED-968D50469555}"/>
                  </a:ext>
                </a:extLst>
              </p:cNvPr>
              <p:cNvSpPr/>
              <p:nvPr/>
            </p:nvSpPr>
            <p:spPr bwMode="auto">
              <a:xfrm>
                <a:off x="1153192" y="2122922"/>
                <a:ext cx="3145070" cy="282474"/>
              </a:xfrm>
              <a:custGeom>
                <a:avLst/>
                <a:gdLst>
                  <a:gd name="connsiteX0" fmla="*/ 0 w 3145070"/>
                  <a:gd name="connsiteY0" fmla="*/ 0 h 282474"/>
                  <a:gd name="connsiteX1" fmla="*/ 148518 w 3145070"/>
                  <a:gd name="connsiteY1" fmla="*/ 0 h 282474"/>
                  <a:gd name="connsiteX2" fmla="*/ 148518 w 3145070"/>
                  <a:gd name="connsiteY2" fmla="*/ 14561 h 282474"/>
                  <a:gd name="connsiteX3" fmla="*/ 232969 w 3145070"/>
                  <a:gd name="connsiteY3" fmla="*/ 14561 h 282474"/>
                  <a:gd name="connsiteX4" fmla="*/ 235881 w 3145070"/>
                  <a:gd name="connsiteY4" fmla="*/ 32033 h 282474"/>
                  <a:gd name="connsiteX5" fmla="*/ 448464 w 3145070"/>
                  <a:gd name="connsiteY5" fmla="*/ 29121 h 282474"/>
                  <a:gd name="connsiteX6" fmla="*/ 442640 w 3145070"/>
                  <a:gd name="connsiteY6" fmla="*/ 34945 h 282474"/>
                  <a:gd name="connsiteX7" fmla="*/ 474673 w 3145070"/>
                  <a:gd name="connsiteY7" fmla="*/ 34945 h 282474"/>
                  <a:gd name="connsiteX8" fmla="*/ 474673 w 3145070"/>
                  <a:gd name="connsiteY8" fmla="*/ 55330 h 282474"/>
                  <a:gd name="connsiteX9" fmla="*/ 512530 w 3145070"/>
                  <a:gd name="connsiteY9" fmla="*/ 55330 h 282474"/>
                  <a:gd name="connsiteX10" fmla="*/ 518354 w 3145070"/>
                  <a:gd name="connsiteY10" fmla="*/ 69891 h 282474"/>
                  <a:gd name="connsiteX11" fmla="*/ 611542 w 3145070"/>
                  <a:gd name="connsiteY11" fmla="*/ 69891 h 282474"/>
                  <a:gd name="connsiteX12" fmla="*/ 617366 w 3145070"/>
                  <a:gd name="connsiteY12" fmla="*/ 78627 h 282474"/>
                  <a:gd name="connsiteX13" fmla="*/ 771707 w 3145070"/>
                  <a:gd name="connsiteY13" fmla="*/ 78627 h 282474"/>
                  <a:gd name="connsiteX14" fmla="*/ 771707 w 3145070"/>
                  <a:gd name="connsiteY14" fmla="*/ 84451 h 282474"/>
                  <a:gd name="connsiteX15" fmla="*/ 978467 w 3145070"/>
                  <a:gd name="connsiteY15" fmla="*/ 90275 h 282474"/>
                  <a:gd name="connsiteX16" fmla="*/ 981379 w 3145070"/>
                  <a:gd name="connsiteY16" fmla="*/ 99012 h 282474"/>
                  <a:gd name="connsiteX17" fmla="*/ 1051269 w 3145070"/>
                  <a:gd name="connsiteY17" fmla="*/ 99012 h 282474"/>
                  <a:gd name="connsiteX18" fmla="*/ 1051269 w 3145070"/>
                  <a:gd name="connsiteY18" fmla="*/ 110660 h 282474"/>
                  <a:gd name="connsiteX19" fmla="*/ 1071654 w 3145070"/>
                  <a:gd name="connsiteY19" fmla="*/ 110660 h 282474"/>
                  <a:gd name="connsiteX20" fmla="*/ 1071654 w 3145070"/>
                  <a:gd name="connsiteY20" fmla="*/ 122309 h 282474"/>
                  <a:gd name="connsiteX21" fmla="*/ 1217259 w 3145070"/>
                  <a:gd name="connsiteY21" fmla="*/ 122309 h 282474"/>
                  <a:gd name="connsiteX22" fmla="*/ 1217259 w 3145070"/>
                  <a:gd name="connsiteY22" fmla="*/ 139781 h 282474"/>
                  <a:gd name="connsiteX23" fmla="*/ 1473524 w 3145070"/>
                  <a:gd name="connsiteY23" fmla="*/ 128133 h 282474"/>
                  <a:gd name="connsiteX24" fmla="*/ 1473524 w 3145070"/>
                  <a:gd name="connsiteY24" fmla="*/ 154342 h 282474"/>
                  <a:gd name="connsiteX25" fmla="*/ 1913251 w 3145070"/>
                  <a:gd name="connsiteY25" fmla="*/ 154342 h 282474"/>
                  <a:gd name="connsiteX26" fmla="*/ 1913251 w 3145070"/>
                  <a:gd name="connsiteY26" fmla="*/ 160166 h 282474"/>
                  <a:gd name="connsiteX27" fmla="*/ 2111274 w 3145070"/>
                  <a:gd name="connsiteY27" fmla="*/ 160166 h 282474"/>
                  <a:gd name="connsiteX28" fmla="*/ 2111274 w 3145070"/>
                  <a:gd name="connsiteY28" fmla="*/ 189287 h 282474"/>
                  <a:gd name="connsiteX29" fmla="*/ 2315121 w 3145070"/>
                  <a:gd name="connsiteY29" fmla="*/ 189287 h 282474"/>
                  <a:gd name="connsiteX30" fmla="*/ 2315121 w 3145070"/>
                  <a:gd name="connsiteY30" fmla="*/ 206760 h 282474"/>
                  <a:gd name="connsiteX31" fmla="*/ 2411221 w 3145070"/>
                  <a:gd name="connsiteY31" fmla="*/ 206760 h 282474"/>
                  <a:gd name="connsiteX32" fmla="*/ 2411221 w 3145070"/>
                  <a:gd name="connsiteY32" fmla="*/ 221320 h 282474"/>
                  <a:gd name="connsiteX33" fmla="*/ 2530617 w 3145070"/>
                  <a:gd name="connsiteY33" fmla="*/ 221320 h 282474"/>
                  <a:gd name="connsiteX34" fmla="*/ 2530617 w 3145070"/>
                  <a:gd name="connsiteY34" fmla="*/ 235881 h 282474"/>
                  <a:gd name="connsiteX35" fmla="*/ 2661662 w 3145070"/>
                  <a:gd name="connsiteY35" fmla="*/ 235881 h 282474"/>
                  <a:gd name="connsiteX36" fmla="*/ 2661662 w 3145070"/>
                  <a:gd name="connsiteY36" fmla="*/ 244617 h 282474"/>
                  <a:gd name="connsiteX37" fmla="*/ 2763585 w 3145070"/>
                  <a:gd name="connsiteY37" fmla="*/ 244617 h 282474"/>
                  <a:gd name="connsiteX38" fmla="*/ 2763585 w 3145070"/>
                  <a:gd name="connsiteY38" fmla="*/ 262089 h 282474"/>
                  <a:gd name="connsiteX39" fmla="*/ 3002377 w 3145070"/>
                  <a:gd name="connsiteY39" fmla="*/ 262089 h 282474"/>
                  <a:gd name="connsiteX40" fmla="*/ 3005290 w 3145070"/>
                  <a:gd name="connsiteY40" fmla="*/ 265002 h 282474"/>
                  <a:gd name="connsiteX41" fmla="*/ 3127598 w 3145070"/>
                  <a:gd name="connsiteY41" fmla="*/ 265002 h 282474"/>
                  <a:gd name="connsiteX42" fmla="*/ 3127598 w 3145070"/>
                  <a:gd name="connsiteY42" fmla="*/ 265002 h 282474"/>
                  <a:gd name="connsiteX43" fmla="*/ 3145070 w 3145070"/>
                  <a:gd name="connsiteY43" fmla="*/ 282474 h 28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145070" h="282474">
                    <a:moveTo>
                      <a:pt x="0" y="0"/>
                    </a:moveTo>
                    <a:lnTo>
                      <a:pt x="148518" y="0"/>
                    </a:lnTo>
                    <a:lnTo>
                      <a:pt x="148518" y="14561"/>
                    </a:lnTo>
                    <a:lnTo>
                      <a:pt x="232969" y="14561"/>
                    </a:lnTo>
                    <a:lnTo>
                      <a:pt x="235881" y="32033"/>
                    </a:lnTo>
                    <a:lnTo>
                      <a:pt x="448464" y="29121"/>
                    </a:lnTo>
                    <a:lnTo>
                      <a:pt x="442640" y="34945"/>
                    </a:lnTo>
                    <a:lnTo>
                      <a:pt x="474673" y="34945"/>
                    </a:lnTo>
                    <a:lnTo>
                      <a:pt x="474673" y="55330"/>
                    </a:lnTo>
                    <a:lnTo>
                      <a:pt x="512530" y="55330"/>
                    </a:lnTo>
                    <a:lnTo>
                      <a:pt x="518354" y="69891"/>
                    </a:lnTo>
                    <a:lnTo>
                      <a:pt x="611542" y="69891"/>
                    </a:lnTo>
                    <a:lnTo>
                      <a:pt x="617366" y="78627"/>
                    </a:lnTo>
                    <a:lnTo>
                      <a:pt x="771707" y="78627"/>
                    </a:lnTo>
                    <a:lnTo>
                      <a:pt x="771707" y="84451"/>
                    </a:lnTo>
                    <a:lnTo>
                      <a:pt x="978467" y="90275"/>
                    </a:lnTo>
                    <a:lnTo>
                      <a:pt x="981379" y="99012"/>
                    </a:lnTo>
                    <a:lnTo>
                      <a:pt x="1051269" y="99012"/>
                    </a:lnTo>
                    <a:lnTo>
                      <a:pt x="1051269" y="110660"/>
                    </a:lnTo>
                    <a:lnTo>
                      <a:pt x="1071654" y="110660"/>
                    </a:lnTo>
                    <a:lnTo>
                      <a:pt x="1071654" y="122309"/>
                    </a:lnTo>
                    <a:lnTo>
                      <a:pt x="1217259" y="122309"/>
                    </a:lnTo>
                    <a:lnTo>
                      <a:pt x="1217259" y="139781"/>
                    </a:lnTo>
                    <a:lnTo>
                      <a:pt x="1473524" y="128133"/>
                    </a:lnTo>
                    <a:lnTo>
                      <a:pt x="1473524" y="154342"/>
                    </a:lnTo>
                    <a:lnTo>
                      <a:pt x="1913251" y="154342"/>
                    </a:lnTo>
                    <a:lnTo>
                      <a:pt x="1913251" y="160166"/>
                    </a:lnTo>
                    <a:lnTo>
                      <a:pt x="2111274" y="160166"/>
                    </a:lnTo>
                    <a:lnTo>
                      <a:pt x="2111274" y="189287"/>
                    </a:lnTo>
                    <a:lnTo>
                      <a:pt x="2315121" y="189287"/>
                    </a:lnTo>
                    <a:lnTo>
                      <a:pt x="2315121" y="206760"/>
                    </a:lnTo>
                    <a:lnTo>
                      <a:pt x="2411221" y="206760"/>
                    </a:lnTo>
                    <a:lnTo>
                      <a:pt x="2411221" y="221320"/>
                    </a:lnTo>
                    <a:lnTo>
                      <a:pt x="2530617" y="221320"/>
                    </a:lnTo>
                    <a:lnTo>
                      <a:pt x="2530617" y="235881"/>
                    </a:lnTo>
                    <a:lnTo>
                      <a:pt x="2661662" y="235881"/>
                    </a:lnTo>
                    <a:lnTo>
                      <a:pt x="2661662" y="244617"/>
                    </a:lnTo>
                    <a:lnTo>
                      <a:pt x="2763585" y="244617"/>
                    </a:lnTo>
                    <a:lnTo>
                      <a:pt x="2763585" y="262089"/>
                    </a:lnTo>
                    <a:lnTo>
                      <a:pt x="3002377" y="262089"/>
                    </a:lnTo>
                    <a:lnTo>
                      <a:pt x="3005290" y="265002"/>
                    </a:lnTo>
                    <a:lnTo>
                      <a:pt x="3127598" y="265002"/>
                    </a:lnTo>
                    <a:lnTo>
                      <a:pt x="3127598" y="265002"/>
                    </a:lnTo>
                    <a:lnTo>
                      <a:pt x="3145070" y="282474"/>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60" name="Freeform: Shape 9759">
                <a:extLst>
                  <a:ext uri="{FF2B5EF4-FFF2-40B4-BE49-F238E27FC236}">
                    <a16:creationId xmlns:a16="http://schemas.microsoft.com/office/drawing/2014/main" id="{9BD0011B-A0DA-0754-3389-400F4DCDDDF0}"/>
                  </a:ext>
                </a:extLst>
              </p:cNvPr>
              <p:cNvSpPr/>
              <p:nvPr/>
            </p:nvSpPr>
            <p:spPr bwMode="auto">
              <a:xfrm>
                <a:off x="4301175" y="2405396"/>
                <a:ext cx="1659898" cy="291210"/>
              </a:xfrm>
              <a:custGeom>
                <a:avLst/>
                <a:gdLst>
                  <a:gd name="connsiteX0" fmla="*/ 0 w 1659898"/>
                  <a:gd name="connsiteY0" fmla="*/ 0 h 291210"/>
                  <a:gd name="connsiteX1" fmla="*/ 104835 w 1659898"/>
                  <a:gd name="connsiteY1" fmla="*/ 0 h 291210"/>
                  <a:gd name="connsiteX2" fmla="*/ 104835 w 1659898"/>
                  <a:gd name="connsiteY2" fmla="*/ 17473 h 291210"/>
                  <a:gd name="connsiteX3" fmla="*/ 297034 w 1659898"/>
                  <a:gd name="connsiteY3" fmla="*/ 17473 h 291210"/>
                  <a:gd name="connsiteX4" fmla="*/ 297034 w 1659898"/>
                  <a:gd name="connsiteY4" fmla="*/ 32033 h 291210"/>
                  <a:gd name="connsiteX5" fmla="*/ 366924 w 1659898"/>
                  <a:gd name="connsiteY5" fmla="*/ 29121 h 291210"/>
                  <a:gd name="connsiteX6" fmla="*/ 366924 w 1659898"/>
                  <a:gd name="connsiteY6" fmla="*/ 46594 h 291210"/>
                  <a:gd name="connsiteX7" fmla="*/ 378573 w 1659898"/>
                  <a:gd name="connsiteY7" fmla="*/ 46594 h 291210"/>
                  <a:gd name="connsiteX8" fmla="*/ 378573 w 1659898"/>
                  <a:gd name="connsiteY8" fmla="*/ 69891 h 291210"/>
                  <a:gd name="connsiteX9" fmla="*/ 436815 w 1659898"/>
                  <a:gd name="connsiteY9" fmla="*/ 69891 h 291210"/>
                  <a:gd name="connsiteX10" fmla="*/ 436815 w 1659898"/>
                  <a:gd name="connsiteY10" fmla="*/ 96100 h 291210"/>
                  <a:gd name="connsiteX11" fmla="*/ 614453 w 1659898"/>
                  <a:gd name="connsiteY11" fmla="*/ 96100 h 291210"/>
                  <a:gd name="connsiteX12" fmla="*/ 614453 w 1659898"/>
                  <a:gd name="connsiteY12" fmla="*/ 104836 h 291210"/>
                  <a:gd name="connsiteX13" fmla="*/ 649398 w 1659898"/>
                  <a:gd name="connsiteY13" fmla="*/ 104836 h 291210"/>
                  <a:gd name="connsiteX14" fmla="*/ 649398 w 1659898"/>
                  <a:gd name="connsiteY14" fmla="*/ 113572 h 291210"/>
                  <a:gd name="connsiteX15" fmla="*/ 684343 w 1659898"/>
                  <a:gd name="connsiteY15" fmla="*/ 113572 h 291210"/>
                  <a:gd name="connsiteX16" fmla="*/ 684343 w 1659898"/>
                  <a:gd name="connsiteY16" fmla="*/ 122308 h 291210"/>
                  <a:gd name="connsiteX17" fmla="*/ 745498 w 1659898"/>
                  <a:gd name="connsiteY17" fmla="*/ 113572 h 291210"/>
                  <a:gd name="connsiteX18" fmla="*/ 742586 w 1659898"/>
                  <a:gd name="connsiteY18" fmla="*/ 136869 h 291210"/>
                  <a:gd name="connsiteX19" fmla="*/ 783355 w 1659898"/>
                  <a:gd name="connsiteY19" fmla="*/ 136869 h 291210"/>
                  <a:gd name="connsiteX20" fmla="*/ 783355 w 1659898"/>
                  <a:gd name="connsiteY20" fmla="*/ 157254 h 291210"/>
                  <a:gd name="connsiteX21" fmla="*/ 844509 w 1659898"/>
                  <a:gd name="connsiteY21" fmla="*/ 157254 h 291210"/>
                  <a:gd name="connsiteX22" fmla="*/ 841597 w 1659898"/>
                  <a:gd name="connsiteY22" fmla="*/ 192199 h 291210"/>
                  <a:gd name="connsiteX23" fmla="*/ 1033796 w 1659898"/>
                  <a:gd name="connsiteY23" fmla="*/ 192199 h 291210"/>
                  <a:gd name="connsiteX24" fmla="*/ 1025059 w 1659898"/>
                  <a:gd name="connsiteY24" fmla="*/ 224232 h 291210"/>
                  <a:gd name="connsiteX25" fmla="*/ 1054180 w 1659898"/>
                  <a:gd name="connsiteY25" fmla="*/ 224232 h 291210"/>
                  <a:gd name="connsiteX26" fmla="*/ 1054180 w 1659898"/>
                  <a:gd name="connsiteY26" fmla="*/ 253353 h 291210"/>
                  <a:gd name="connsiteX27" fmla="*/ 1094950 w 1659898"/>
                  <a:gd name="connsiteY27" fmla="*/ 253353 h 291210"/>
                  <a:gd name="connsiteX28" fmla="*/ 1097862 w 1659898"/>
                  <a:gd name="connsiteY28" fmla="*/ 291210 h 291210"/>
                  <a:gd name="connsiteX29" fmla="*/ 1659898 w 1659898"/>
                  <a:gd name="connsiteY29" fmla="*/ 291210 h 291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659898" h="291210">
                    <a:moveTo>
                      <a:pt x="0" y="0"/>
                    </a:moveTo>
                    <a:lnTo>
                      <a:pt x="104835" y="0"/>
                    </a:lnTo>
                    <a:lnTo>
                      <a:pt x="104835" y="17473"/>
                    </a:lnTo>
                    <a:lnTo>
                      <a:pt x="297034" y="17473"/>
                    </a:lnTo>
                    <a:lnTo>
                      <a:pt x="297034" y="32033"/>
                    </a:lnTo>
                    <a:lnTo>
                      <a:pt x="366924" y="29121"/>
                    </a:lnTo>
                    <a:lnTo>
                      <a:pt x="366924" y="46594"/>
                    </a:lnTo>
                    <a:lnTo>
                      <a:pt x="378573" y="46594"/>
                    </a:lnTo>
                    <a:lnTo>
                      <a:pt x="378573" y="69891"/>
                    </a:lnTo>
                    <a:lnTo>
                      <a:pt x="436815" y="69891"/>
                    </a:lnTo>
                    <a:lnTo>
                      <a:pt x="436815" y="96100"/>
                    </a:lnTo>
                    <a:lnTo>
                      <a:pt x="614453" y="96100"/>
                    </a:lnTo>
                    <a:lnTo>
                      <a:pt x="614453" y="104836"/>
                    </a:lnTo>
                    <a:lnTo>
                      <a:pt x="649398" y="104836"/>
                    </a:lnTo>
                    <a:lnTo>
                      <a:pt x="649398" y="113572"/>
                    </a:lnTo>
                    <a:lnTo>
                      <a:pt x="684343" y="113572"/>
                    </a:lnTo>
                    <a:lnTo>
                      <a:pt x="684343" y="122308"/>
                    </a:lnTo>
                    <a:lnTo>
                      <a:pt x="745498" y="113572"/>
                    </a:lnTo>
                    <a:lnTo>
                      <a:pt x="742586" y="136869"/>
                    </a:lnTo>
                    <a:lnTo>
                      <a:pt x="783355" y="136869"/>
                    </a:lnTo>
                    <a:lnTo>
                      <a:pt x="783355" y="157254"/>
                    </a:lnTo>
                    <a:lnTo>
                      <a:pt x="844509" y="157254"/>
                    </a:lnTo>
                    <a:lnTo>
                      <a:pt x="841597" y="192199"/>
                    </a:lnTo>
                    <a:lnTo>
                      <a:pt x="1033796" y="192199"/>
                    </a:lnTo>
                    <a:lnTo>
                      <a:pt x="1025059" y="224232"/>
                    </a:lnTo>
                    <a:lnTo>
                      <a:pt x="1054180" y="224232"/>
                    </a:lnTo>
                    <a:lnTo>
                      <a:pt x="1054180" y="253353"/>
                    </a:lnTo>
                    <a:lnTo>
                      <a:pt x="1094950" y="253353"/>
                    </a:lnTo>
                    <a:lnTo>
                      <a:pt x="1097862" y="291210"/>
                    </a:lnTo>
                    <a:lnTo>
                      <a:pt x="1659898" y="29121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867" name="Group 9866">
            <a:extLst>
              <a:ext uri="{FF2B5EF4-FFF2-40B4-BE49-F238E27FC236}">
                <a16:creationId xmlns:a16="http://schemas.microsoft.com/office/drawing/2014/main" id="{D65CECF3-4D7F-BA58-8D14-506986C760F9}"/>
              </a:ext>
            </a:extLst>
          </p:cNvPr>
          <p:cNvGrpSpPr/>
          <p:nvPr/>
        </p:nvGrpSpPr>
        <p:grpSpPr>
          <a:xfrm>
            <a:off x="939247" y="3843071"/>
            <a:ext cx="4770668" cy="1710761"/>
            <a:chOff x="1101436" y="2082688"/>
            <a:chExt cx="4770668" cy="1710761"/>
          </a:xfrm>
        </p:grpSpPr>
        <p:grpSp>
          <p:nvGrpSpPr>
            <p:cNvPr id="9868" name="Group 9867">
              <a:extLst>
                <a:ext uri="{FF2B5EF4-FFF2-40B4-BE49-F238E27FC236}">
                  <a16:creationId xmlns:a16="http://schemas.microsoft.com/office/drawing/2014/main" id="{2368FCBB-F49A-C803-8D7C-277E71BB318C}"/>
                </a:ext>
              </a:extLst>
            </p:cNvPr>
            <p:cNvGrpSpPr/>
            <p:nvPr/>
          </p:nvGrpSpPr>
          <p:grpSpPr>
            <a:xfrm>
              <a:off x="1101436" y="2082688"/>
              <a:ext cx="108178" cy="108178"/>
              <a:chOff x="11906226" y="3185346"/>
              <a:chExt cx="117571" cy="117571"/>
            </a:xfrm>
          </p:grpSpPr>
          <p:cxnSp>
            <p:nvCxnSpPr>
              <p:cNvPr id="9976" name="Straight Connector 9975">
                <a:extLst>
                  <a:ext uri="{FF2B5EF4-FFF2-40B4-BE49-F238E27FC236}">
                    <a16:creationId xmlns:a16="http://schemas.microsoft.com/office/drawing/2014/main" id="{182E899D-65BC-30DB-CA24-304A6E8D7060}"/>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77" name="Straight Connector 9976">
                <a:extLst>
                  <a:ext uri="{FF2B5EF4-FFF2-40B4-BE49-F238E27FC236}">
                    <a16:creationId xmlns:a16="http://schemas.microsoft.com/office/drawing/2014/main" id="{799A8021-D9DC-AA0C-78BD-F457CCA469F7}"/>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69" name="Group 9868">
              <a:extLst>
                <a:ext uri="{FF2B5EF4-FFF2-40B4-BE49-F238E27FC236}">
                  <a16:creationId xmlns:a16="http://schemas.microsoft.com/office/drawing/2014/main" id="{595AFBF6-56C6-111D-AA0C-0816D12327D9}"/>
                </a:ext>
              </a:extLst>
            </p:cNvPr>
            <p:cNvGrpSpPr/>
            <p:nvPr/>
          </p:nvGrpSpPr>
          <p:grpSpPr>
            <a:xfrm>
              <a:off x="1294317" y="2127932"/>
              <a:ext cx="108178" cy="108178"/>
              <a:chOff x="11906226" y="3185346"/>
              <a:chExt cx="117571" cy="117571"/>
            </a:xfrm>
          </p:grpSpPr>
          <p:cxnSp>
            <p:nvCxnSpPr>
              <p:cNvPr id="9974" name="Straight Connector 9973">
                <a:extLst>
                  <a:ext uri="{FF2B5EF4-FFF2-40B4-BE49-F238E27FC236}">
                    <a16:creationId xmlns:a16="http://schemas.microsoft.com/office/drawing/2014/main" id="{E1862B1E-A527-6987-3092-338E9D5840CE}"/>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75" name="Straight Connector 9974">
                <a:extLst>
                  <a:ext uri="{FF2B5EF4-FFF2-40B4-BE49-F238E27FC236}">
                    <a16:creationId xmlns:a16="http://schemas.microsoft.com/office/drawing/2014/main" id="{C078C629-90CA-238D-188D-448BAA2178F4}"/>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0" name="Group 9869">
              <a:extLst>
                <a:ext uri="{FF2B5EF4-FFF2-40B4-BE49-F238E27FC236}">
                  <a16:creationId xmlns:a16="http://schemas.microsoft.com/office/drawing/2014/main" id="{39100C16-3289-9282-353D-CC038EFD01EB}"/>
                </a:ext>
              </a:extLst>
            </p:cNvPr>
            <p:cNvGrpSpPr/>
            <p:nvPr/>
          </p:nvGrpSpPr>
          <p:grpSpPr>
            <a:xfrm>
              <a:off x="1358611" y="2146982"/>
              <a:ext cx="108178" cy="108178"/>
              <a:chOff x="11906226" y="3185346"/>
              <a:chExt cx="117571" cy="117571"/>
            </a:xfrm>
          </p:grpSpPr>
          <p:cxnSp>
            <p:nvCxnSpPr>
              <p:cNvPr id="9972" name="Straight Connector 9971">
                <a:extLst>
                  <a:ext uri="{FF2B5EF4-FFF2-40B4-BE49-F238E27FC236}">
                    <a16:creationId xmlns:a16="http://schemas.microsoft.com/office/drawing/2014/main" id="{860B5B5C-B2B3-6594-ADFB-A871F0042102}"/>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73" name="Straight Connector 9972">
                <a:extLst>
                  <a:ext uri="{FF2B5EF4-FFF2-40B4-BE49-F238E27FC236}">
                    <a16:creationId xmlns:a16="http://schemas.microsoft.com/office/drawing/2014/main" id="{1BDD56E5-AEE2-35D8-5264-295411ED9DF6}"/>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1" name="Group 9870">
              <a:extLst>
                <a:ext uri="{FF2B5EF4-FFF2-40B4-BE49-F238E27FC236}">
                  <a16:creationId xmlns:a16="http://schemas.microsoft.com/office/drawing/2014/main" id="{96D50C5D-529B-8A20-508F-25D55B0DB486}"/>
                </a:ext>
              </a:extLst>
            </p:cNvPr>
            <p:cNvGrpSpPr/>
            <p:nvPr/>
          </p:nvGrpSpPr>
          <p:grpSpPr>
            <a:xfrm>
              <a:off x="1396711" y="2163651"/>
              <a:ext cx="108178" cy="108178"/>
              <a:chOff x="11906226" y="3185346"/>
              <a:chExt cx="117571" cy="117571"/>
            </a:xfrm>
          </p:grpSpPr>
          <p:cxnSp>
            <p:nvCxnSpPr>
              <p:cNvPr id="9970" name="Straight Connector 9969">
                <a:extLst>
                  <a:ext uri="{FF2B5EF4-FFF2-40B4-BE49-F238E27FC236}">
                    <a16:creationId xmlns:a16="http://schemas.microsoft.com/office/drawing/2014/main" id="{7DA87BD8-7419-86A3-2BD9-7BBC0A65A5A9}"/>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71" name="Straight Connector 9970">
                <a:extLst>
                  <a:ext uri="{FF2B5EF4-FFF2-40B4-BE49-F238E27FC236}">
                    <a16:creationId xmlns:a16="http://schemas.microsoft.com/office/drawing/2014/main" id="{8FFB9685-EEB4-A2AF-FE73-3EFA7C5CCEE1}"/>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2" name="Group 9871">
              <a:extLst>
                <a:ext uri="{FF2B5EF4-FFF2-40B4-BE49-F238E27FC236}">
                  <a16:creationId xmlns:a16="http://schemas.microsoft.com/office/drawing/2014/main" id="{33A63CB9-9E0B-2453-FC55-587D2D29A501}"/>
                </a:ext>
              </a:extLst>
            </p:cNvPr>
            <p:cNvGrpSpPr/>
            <p:nvPr/>
          </p:nvGrpSpPr>
          <p:grpSpPr>
            <a:xfrm>
              <a:off x="1775330" y="2370820"/>
              <a:ext cx="108178" cy="108178"/>
              <a:chOff x="11906226" y="3185346"/>
              <a:chExt cx="117571" cy="117571"/>
            </a:xfrm>
          </p:grpSpPr>
          <p:cxnSp>
            <p:nvCxnSpPr>
              <p:cNvPr id="9968" name="Straight Connector 9967">
                <a:extLst>
                  <a:ext uri="{FF2B5EF4-FFF2-40B4-BE49-F238E27FC236}">
                    <a16:creationId xmlns:a16="http://schemas.microsoft.com/office/drawing/2014/main" id="{F346AD86-427B-B841-9D10-AFF23E15FEA4}"/>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69" name="Straight Connector 9968">
                <a:extLst>
                  <a:ext uri="{FF2B5EF4-FFF2-40B4-BE49-F238E27FC236}">
                    <a16:creationId xmlns:a16="http://schemas.microsoft.com/office/drawing/2014/main" id="{FFB6997F-C76E-DD4A-F215-BFE04D382D62}"/>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3" name="Group 9872">
              <a:extLst>
                <a:ext uri="{FF2B5EF4-FFF2-40B4-BE49-F238E27FC236}">
                  <a16:creationId xmlns:a16="http://schemas.microsoft.com/office/drawing/2014/main" id="{E21905AF-1160-9EE3-5561-DD743861F062}"/>
                </a:ext>
              </a:extLst>
            </p:cNvPr>
            <p:cNvGrpSpPr/>
            <p:nvPr/>
          </p:nvGrpSpPr>
          <p:grpSpPr>
            <a:xfrm>
              <a:off x="1846768" y="2392251"/>
              <a:ext cx="108178" cy="108178"/>
              <a:chOff x="11906226" y="3185346"/>
              <a:chExt cx="117571" cy="117571"/>
            </a:xfrm>
          </p:grpSpPr>
          <p:cxnSp>
            <p:nvCxnSpPr>
              <p:cNvPr id="9966" name="Straight Connector 9965">
                <a:extLst>
                  <a:ext uri="{FF2B5EF4-FFF2-40B4-BE49-F238E27FC236}">
                    <a16:creationId xmlns:a16="http://schemas.microsoft.com/office/drawing/2014/main" id="{037DDB26-6DBB-D28F-6481-06F12916C5C1}"/>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67" name="Straight Connector 9966">
                <a:extLst>
                  <a:ext uri="{FF2B5EF4-FFF2-40B4-BE49-F238E27FC236}">
                    <a16:creationId xmlns:a16="http://schemas.microsoft.com/office/drawing/2014/main" id="{CC91B567-7900-01B8-DE23-A141D0F391D8}"/>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4" name="Group 9873">
              <a:extLst>
                <a:ext uri="{FF2B5EF4-FFF2-40B4-BE49-F238E27FC236}">
                  <a16:creationId xmlns:a16="http://schemas.microsoft.com/office/drawing/2014/main" id="{2FA8B7CF-47CE-FF91-4299-F85FD5EA2706}"/>
                </a:ext>
              </a:extLst>
            </p:cNvPr>
            <p:cNvGrpSpPr/>
            <p:nvPr/>
          </p:nvGrpSpPr>
          <p:grpSpPr>
            <a:xfrm>
              <a:off x="2068224" y="2678001"/>
              <a:ext cx="108178" cy="108178"/>
              <a:chOff x="11906226" y="3185346"/>
              <a:chExt cx="117571" cy="117571"/>
            </a:xfrm>
          </p:grpSpPr>
          <p:cxnSp>
            <p:nvCxnSpPr>
              <p:cNvPr id="9964" name="Straight Connector 9963">
                <a:extLst>
                  <a:ext uri="{FF2B5EF4-FFF2-40B4-BE49-F238E27FC236}">
                    <a16:creationId xmlns:a16="http://schemas.microsoft.com/office/drawing/2014/main" id="{AB76B66E-F203-DD43-DA2A-0EFB63E20E32}"/>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65" name="Straight Connector 9964">
                <a:extLst>
                  <a:ext uri="{FF2B5EF4-FFF2-40B4-BE49-F238E27FC236}">
                    <a16:creationId xmlns:a16="http://schemas.microsoft.com/office/drawing/2014/main" id="{8A2CAF39-E26E-0A98-7A9C-1D675361EF87}"/>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5" name="Group 9874">
              <a:extLst>
                <a:ext uri="{FF2B5EF4-FFF2-40B4-BE49-F238E27FC236}">
                  <a16:creationId xmlns:a16="http://schemas.microsoft.com/office/drawing/2014/main" id="{1AF43EE3-21E2-EE85-7D9E-9CC7D3C788B4}"/>
                </a:ext>
              </a:extLst>
            </p:cNvPr>
            <p:cNvGrpSpPr/>
            <p:nvPr/>
          </p:nvGrpSpPr>
          <p:grpSpPr>
            <a:xfrm>
              <a:off x="2313492" y="2856595"/>
              <a:ext cx="108178" cy="108178"/>
              <a:chOff x="11906226" y="3185346"/>
              <a:chExt cx="117571" cy="117571"/>
            </a:xfrm>
          </p:grpSpPr>
          <p:cxnSp>
            <p:nvCxnSpPr>
              <p:cNvPr id="9962" name="Straight Connector 9961">
                <a:extLst>
                  <a:ext uri="{FF2B5EF4-FFF2-40B4-BE49-F238E27FC236}">
                    <a16:creationId xmlns:a16="http://schemas.microsoft.com/office/drawing/2014/main" id="{CBE2DF98-8E1A-AEF4-2014-0A8F464E1C3F}"/>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63" name="Straight Connector 9962">
                <a:extLst>
                  <a:ext uri="{FF2B5EF4-FFF2-40B4-BE49-F238E27FC236}">
                    <a16:creationId xmlns:a16="http://schemas.microsoft.com/office/drawing/2014/main" id="{E2DC54AC-DCEB-C36F-A046-2251AE0CDD2F}"/>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6" name="Group 9875">
              <a:extLst>
                <a:ext uri="{FF2B5EF4-FFF2-40B4-BE49-F238E27FC236}">
                  <a16:creationId xmlns:a16="http://schemas.microsoft.com/office/drawing/2014/main" id="{069F54DC-3903-1DFE-5CCB-121DDCE86118}"/>
                </a:ext>
              </a:extLst>
            </p:cNvPr>
            <p:cNvGrpSpPr/>
            <p:nvPr/>
          </p:nvGrpSpPr>
          <p:grpSpPr>
            <a:xfrm>
              <a:off x="2363498" y="2937558"/>
              <a:ext cx="108178" cy="108178"/>
              <a:chOff x="11906226" y="3185346"/>
              <a:chExt cx="117571" cy="117571"/>
            </a:xfrm>
          </p:grpSpPr>
          <p:cxnSp>
            <p:nvCxnSpPr>
              <p:cNvPr id="9960" name="Straight Connector 9959">
                <a:extLst>
                  <a:ext uri="{FF2B5EF4-FFF2-40B4-BE49-F238E27FC236}">
                    <a16:creationId xmlns:a16="http://schemas.microsoft.com/office/drawing/2014/main" id="{E8CD54BC-7AA4-1C2C-9C8C-BBC02478DC55}"/>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61" name="Straight Connector 9960">
                <a:extLst>
                  <a:ext uri="{FF2B5EF4-FFF2-40B4-BE49-F238E27FC236}">
                    <a16:creationId xmlns:a16="http://schemas.microsoft.com/office/drawing/2014/main" id="{A6EE2FA8-AF33-32C1-1075-DFF2E86B264C}"/>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7" name="Group 9876">
              <a:extLst>
                <a:ext uri="{FF2B5EF4-FFF2-40B4-BE49-F238E27FC236}">
                  <a16:creationId xmlns:a16="http://schemas.microsoft.com/office/drawing/2014/main" id="{F4F9004A-7623-97F9-EF1D-32C15707D327}"/>
                </a:ext>
              </a:extLst>
            </p:cNvPr>
            <p:cNvGrpSpPr/>
            <p:nvPr/>
          </p:nvGrpSpPr>
          <p:grpSpPr>
            <a:xfrm>
              <a:off x="2489705" y="2956608"/>
              <a:ext cx="108178" cy="108178"/>
              <a:chOff x="11906226" y="3185346"/>
              <a:chExt cx="117571" cy="117571"/>
            </a:xfrm>
          </p:grpSpPr>
          <p:cxnSp>
            <p:nvCxnSpPr>
              <p:cNvPr id="9958" name="Straight Connector 9957">
                <a:extLst>
                  <a:ext uri="{FF2B5EF4-FFF2-40B4-BE49-F238E27FC236}">
                    <a16:creationId xmlns:a16="http://schemas.microsoft.com/office/drawing/2014/main" id="{2762916A-8CF8-F443-FE05-CD06674F1E1F}"/>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59" name="Straight Connector 9958">
                <a:extLst>
                  <a:ext uri="{FF2B5EF4-FFF2-40B4-BE49-F238E27FC236}">
                    <a16:creationId xmlns:a16="http://schemas.microsoft.com/office/drawing/2014/main" id="{11D5A38B-2E49-97BB-5681-E74B53890DD5}"/>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8" name="Group 9877">
              <a:extLst>
                <a:ext uri="{FF2B5EF4-FFF2-40B4-BE49-F238E27FC236}">
                  <a16:creationId xmlns:a16="http://schemas.microsoft.com/office/drawing/2014/main" id="{A2D538B6-0DB0-2331-7542-EE9ADC767534}"/>
                </a:ext>
              </a:extLst>
            </p:cNvPr>
            <p:cNvGrpSpPr/>
            <p:nvPr/>
          </p:nvGrpSpPr>
          <p:grpSpPr>
            <a:xfrm>
              <a:off x="2620674" y="3111389"/>
              <a:ext cx="108178" cy="108178"/>
              <a:chOff x="11906226" y="3185346"/>
              <a:chExt cx="117571" cy="117571"/>
            </a:xfrm>
          </p:grpSpPr>
          <p:cxnSp>
            <p:nvCxnSpPr>
              <p:cNvPr id="9956" name="Straight Connector 9955">
                <a:extLst>
                  <a:ext uri="{FF2B5EF4-FFF2-40B4-BE49-F238E27FC236}">
                    <a16:creationId xmlns:a16="http://schemas.microsoft.com/office/drawing/2014/main" id="{8A864233-29B2-C71E-7B33-6EDD76A3E6C8}"/>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57" name="Straight Connector 9956">
                <a:extLst>
                  <a:ext uri="{FF2B5EF4-FFF2-40B4-BE49-F238E27FC236}">
                    <a16:creationId xmlns:a16="http://schemas.microsoft.com/office/drawing/2014/main" id="{989D87C6-FE6D-85BB-B781-EBE2621352B8}"/>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79" name="Group 9878">
              <a:extLst>
                <a:ext uri="{FF2B5EF4-FFF2-40B4-BE49-F238E27FC236}">
                  <a16:creationId xmlns:a16="http://schemas.microsoft.com/office/drawing/2014/main" id="{8C7F6EF8-377C-CF9D-C6F2-263CFDCAB510}"/>
                </a:ext>
              </a:extLst>
            </p:cNvPr>
            <p:cNvGrpSpPr/>
            <p:nvPr/>
          </p:nvGrpSpPr>
          <p:grpSpPr>
            <a:xfrm>
              <a:off x="2987387" y="3275695"/>
              <a:ext cx="108178" cy="108178"/>
              <a:chOff x="11906226" y="3185346"/>
              <a:chExt cx="117571" cy="117571"/>
            </a:xfrm>
          </p:grpSpPr>
          <p:cxnSp>
            <p:nvCxnSpPr>
              <p:cNvPr id="9954" name="Straight Connector 9953">
                <a:extLst>
                  <a:ext uri="{FF2B5EF4-FFF2-40B4-BE49-F238E27FC236}">
                    <a16:creationId xmlns:a16="http://schemas.microsoft.com/office/drawing/2014/main" id="{9FA49C1D-370F-805B-3A37-C32CE588E050}"/>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55" name="Straight Connector 9954">
                <a:extLst>
                  <a:ext uri="{FF2B5EF4-FFF2-40B4-BE49-F238E27FC236}">
                    <a16:creationId xmlns:a16="http://schemas.microsoft.com/office/drawing/2014/main" id="{E0AC3F59-BC7D-E3AA-5078-60775B15BC01}"/>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0" name="Group 9879">
              <a:extLst>
                <a:ext uri="{FF2B5EF4-FFF2-40B4-BE49-F238E27FC236}">
                  <a16:creationId xmlns:a16="http://schemas.microsoft.com/office/drawing/2014/main" id="{AE1522C9-219C-4A64-983C-38D9839F8F05}"/>
                </a:ext>
              </a:extLst>
            </p:cNvPr>
            <p:cNvGrpSpPr/>
            <p:nvPr/>
          </p:nvGrpSpPr>
          <p:grpSpPr>
            <a:xfrm>
              <a:off x="3363625" y="3428095"/>
              <a:ext cx="108178" cy="108178"/>
              <a:chOff x="11906226" y="3185346"/>
              <a:chExt cx="117571" cy="117571"/>
            </a:xfrm>
          </p:grpSpPr>
          <p:cxnSp>
            <p:nvCxnSpPr>
              <p:cNvPr id="9952" name="Straight Connector 9951">
                <a:extLst>
                  <a:ext uri="{FF2B5EF4-FFF2-40B4-BE49-F238E27FC236}">
                    <a16:creationId xmlns:a16="http://schemas.microsoft.com/office/drawing/2014/main" id="{6BB047EE-9FD8-ACFF-2D42-350AD25BE85B}"/>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53" name="Straight Connector 9952">
                <a:extLst>
                  <a:ext uri="{FF2B5EF4-FFF2-40B4-BE49-F238E27FC236}">
                    <a16:creationId xmlns:a16="http://schemas.microsoft.com/office/drawing/2014/main" id="{CF38AE50-3A5A-A734-40C6-970FFF6CEBEC}"/>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1" name="Group 9880">
              <a:extLst>
                <a:ext uri="{FF2B5EF4-FFF2-40B4-BE49-F238E27FC236}">
                  <a16:creationId xmlns:a16="http://schemas.microsoft.com/office/drawing/2014/main" id="{C855B02A-E40D-11F8-6419-EDF060AEAC1F}"/>
                </a:ext>
              </a:extLst>
            </p:cNvPr>
            <p:cNvGrpSpPr/>
            <p:nvPr/>
          </p:nvGrpSpPr>
          <p:grpSpPr>
            <a:xfrm>
              <a:off x="3494593" y="3428095"/>
              <a:ext cx="108178" cy="108178"/>
              <a:chOff x="11906226" y="3185346"/>
              <a:chExt cx="117571" cy="117571"/>
            </a:xfrm>
          </p:grpSpPr>
          <p:cxnSp>
            <p:nvCxnSpPr>
              <p:cNvPr id="9950" name="Straight Connector 9949">
                <a:extLst>
                  <a:ext uri="{FF2B5EF4-FFF2-40B4-BE49-F238E27FC236}">
                    <a16:creationId xmlns:a16="http://schemas.microsoft.com/office/drawing/2014/main" id="{6E97236F-030E-B057-41A1-3FB2CBB42B3A}"/>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51" name="Straight Connector 9950">
                <a:extLst>
                  <a:ext uri="{FF2B5EF4-FFF2-40B4-BE49-F238E27FC236}">
                    <a16:creationId xmlns:a16="http://schemas.microsoft.com/office/drawing/2014/main" id="{831F2427-18CE-2FD7-71A0-89FF9D9253B3}"/>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2" name="Group 9881">
              <a:extLst>
                <a:ext uri="{FF2B5EF4-FFF2-40B4-BE49-F238E27FC236}">
                  <a16:creationId xmlns:a16="http://schemas.microsoft.com/office/drawing/2014/main" id="{3D8AA71B-4342-EC8C-78DB-29DA437C9BDD}"/>
                </a:ext>
              </a:extLst>
            </p:cNvPr>
            <p:cNvGrpSpPr/>
            <p:nvPr/>
          </p:nvGrpSpPr>
          <p:grpSpPr>
            <a:xfrm>
              <a:off x="3551743" y="3449526"/>
              <a:ext cx="108178" cy="108178"/>
              <a:chOff x="11906226" y="3185346"/>
              <a:chExt cx="117571" cy="117571"/>
            </a:xfrm>
          </p:grpSpPr>
          <p:cxnSp>
            <p:nvCxnSpPr>
              <p:cNvPr id="9948" name="Straight Connector 9947">
                <a:extLst>
                  <a:ext uri="{FF2B5EF4-FFF2-40B4-BE49-F238E27FC236}">
                    <a16:creationId xmlns:a16="http://schemas.microsoft.com/office/drawing/2014/main" id="{0D6CAC10-69C1-DB47-93E4-E5CF06E04672}"/>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49" name="Straight Connector 9948">
                <a:extLst>
                  <a:ext uri="{FF2B5EF4-FFF2-40B4-BE49-F238E27FC236}">
                    <a16:creationId xmlns:a16="http://schemas.microsoft.com/office/drawing/2014/main" id="{D2C51687-04F9-914D-2E39-B596A1E5C7D2}"/>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3" name="Group 9882">
              <a:extLst>
                <a:ext uri="{FF2B5EF4-FFF2-40B4-BE49-F238E27FC236}">
                  <a16:creationId xmlns:a16="http://schemas.microsoft.com/office/drawing/2014/main" id="{4EF01214-3C3C-C19F-FB0A-946B878CA5DC}"/>
                </a:ext>
              </a:extLst>
            </p:cNvPr>
            <p:cNvGrpSpPr/>
            <p:nvPr/>
          </p:nvGrpSpPr>
          <p:grpSpPr>
            <a:xfrm>
              <a:off x="3804156" y="3499533"/>
              <a:ext cx="108178" cy="108178"/>
              <a:chOff x="11906226" y="3185346"/>
              <a:chExt cx="117571" cy="117571"/>
            </a:xfrm>
          </p:grpSpPr>
          <p:cxnSp>
            <p:nvCxnSpPr>
              <p:cNvPr id="9946" name="Straight Connector 9945">
                <a:extLst>
                  <a:ext uri="{FF2B5EF4-FFF2-40B4-BE49-F238E27FC236}">
                    <a16:creationId xmlns:a16="http://schemas.microsoft.com/office/drawing/2014/main" id="{8B16DC5C-C4C3-7411-821F-0699ADD4ECC3}"/>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47" name="Straight Connector 9946">
                <a:extLst>
                  <a:ext uri="{FF2B5EF4-FFF2-40B4-BE49-F238E27FC236}">
                    <a16:creationId xmlns:a16="http://schemas.microsoft.com/office/drawing/2014/main" id="{E712C550-5DC6-915F-AC8F-5F0AF7D2C86C}"/>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4" name="Group 9883">
              <a:extLst>
                <a:ext uri="{FF2B5EF4-FFF2-40B4-BE49-F238E27FC236}">
                  <a16:creationId xmlns:a16="http://schemas.microsoft.com/office/drawing/2014/main" id="{FBC212B2-9638-2654-ED3E-D8587FD7DAD8}"/>
                </a:ext>
              </a:extLst>
            </p:cNvPr>
            <p:cNvGrpSpPr/>
            <p:nvPr/>
          </p:nvGrpSpPr>
          <p:grpSpPr>
            <a:xfrm>
              <a:off x="3818444" y="3528108"/>
              <a:ext cx="108178" cy="108178"/>
              <a:chOff x="11906226" y="3185346"/>
              <a:chExt cx="117571" cy="117571"/>
            </a:xfrm>
          </p:grpSpPr>
          <p:cxnSp>
            <p:nvCxnSpPr>
              <p:cNvPr id="9944" name="Straight Connector 9943">
                <a:extLst>
                  <a:ext uri="{FF2B5EF4-FFF2-40B4-BE49-F238E27FC236}">
                    <a16:creationId xmlns:a16="http://schemas.microsoft.com/office/drawing/2014/main" id="{86411998-DBBE-3478-49CE-9824CF50B41A}"/>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45" name="Straight Connector 9944">
                <a:extLst>
                  <a:ext uri="{FF2B5EF4-FFF2-40B4-BE49-F238E27FC236}">
                    <a16:creationId xmlns:a16="http://schemas.microsoft.com/office/drawing/2014/main" id="{4A6769E2-2F71-0EA6-ADCB-5D8746AFD175}"/>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5" name="Group 9884">
              <a:extLst>
                <a:ext uri="{FF2B5EF4-FFF2-40B4-BE49-F238E27FC236}">
                  <a16:creationId xmlns:a16="http://schemas.microsoft.com/office/drawing/2014/main" id="{6FFE7A3F-EC77-4C6E-D315-95BF2DA8C211}"/>
                </a:ext>
              </a:extLst>
            </p:cNvPr>
            <p:cNvGrpSpPr/>
            <p:nvPr/>
          </p:nvGrpSpPr>
          <p:grpSpPr>
            <a:xfrm>
              <a:off x="3837494" y="3528108"/>
              <a:ext cx="108178" cy="108178"/>
              <a:chOff x="11906226" y="3185346"/>
              <a:chExt cx="117571" cy="117571"/>
            </a:xfrm>
          </p:grpSpPr>
          <p:cxnSp>
            <p:nvCxnSpPr>
              <p:cNvPr id="9942" name="Straight Connector 9941">
                <a:extLst>
                  <a:ext uri="{FF2B5EF4-FFF2-40B4-BE49-F238E27FC236}">
                    <a16:creationId xmlns:a16="http://schemas.microsoft.com/office/drawing/2014/main" id="{F1E38345-4225-AF9C-4964-DFF50698DE32}"/>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43" name="Straight Connector 9942">
                <a:extLst>
                  <a:ext uri="{FF2B5EF4-FFF2-40B4-BE49-F238E27FC236}">
                    <a16:creationId xmlns:a16="http://schemas.microsoft.com/office/drawing/2014/main" id="{5308EBF1-D4CC-6D69-88B7-7D8944BC28DB}"/>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6" name="Group 9885">
              <a:extLst>
                <a:ext uri="{FF2B5EF4-FFF2-40B4-BE49-F238E27FC236}">
                  <a16:creationId xmlns:a16="http://schemas.microsoft.com/office/drawing/2014/main" id="{B84D256D-87BD-E809-A2E0-0143C367404D}"/>
                </a:ext>
              </a:extLst>
            </p:cNvPr>
            <p:cNvGrpSpPr/>
            <p:nvPr/>
          </p:nvGrpSpPr>
          <p:grpSpPr>
            <a:xfrm>
              <a:off x="3861306" y="3528108"/>
              <a:ext cx="108178" cy="108178"/>
              <a:chOff x="11906226" y="3185346"/>
              <a:chExt cx="117571" cy="117571"/>
            </a:xfrm>
          </p:grpSpPr>
          <p:cxnSp>
            <p:nvCxnSpPr>
              <p:cNvPr id="9940" name="Straight Connector 9939">
                <a:extLst>
                  <a:ext uri="{FF2B5EF4-FFF2-40B4-BE49-F238E27FC236}">
                    <a16:creationId xmlns:a16="http://schemas.microsoft.com/office/drawing/2014/main" id="{01DBBEDF-5FB3-7120-B7EC-938006056E67}"/>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41" name="Straight Connector 9940">
                <a:extLst>
                  <a:ext uri="{FF2B5EF4-FFF2-40B4-BE49-F238E27FC236}">
                    <a16:creationId xmlns:a16="http://schemas.microsoft.com/office/drawing/2014/main" id="{C748DFDC-D801-53C1-9D18-8230ADB58AEB}"/>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7" name="Group 9886">
              <a:extLst>
                <a:ext uri="{FF2B5EF4-FFF2-40B4-BE49-F238E27FC236}">
                  <a16:creationId xmlns:a16="http://schemas.microsoft.com/office/drawing/2014/main" id="{F1A98FA5-0F05-8EDF-E596-A955F6E37A37}"/>
                </a:ext>
              </a:extLst>
            </p:cNvPr>
            <p:cNvGrpSpPr/>
            <p:nvPr/>
          </p:nvGrpSpPr>
          <p:grpSpPr>
            <a:xfrm>
              <a:off x="4168487" y="3542396"/>
              <a:ext cx="108178" cy="108178"/>
              <a:chOff x="11906226" y="3185346"/>
              <a:chExt cx="117571" cy="117571"/>
            </a:xfrm>
          </p:grpSpPr>
          <p:cxnSp>
            <p:nvCxnSpPr>
              <p:cNvPr id="9938" name="Straight Connector 9937">
                <a:extLst>
                  <a:ext uri="{FF2B5EF4-FFF2-40B4-BE49-F238E27FC236}">
                    <a16:creationId xmlns:a16="http://schemas.microsoft.com/office/drawing/2014/main" id="{ED8FE13F-BD19-4C6F-BE26-48A9B46F6007}"/>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39" name="Straight Connector 9938">
                <a:extLst>
                  <a:ext uri="{FF2B5EF4-FFF2-40B4-BE49-F238E27FC236}">
                    <a16:creationId xmlns:a16="http://schemas.microsoft.com/office/drawing/2014/main" id="{C7C82609-24F1-B7EC-BE70-65347D1219E3}"/>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8" name="Group 9887">
              <a:extLst>
                <a:ext uri="{FF2B5EF4-FFF2-40B4-BE49-F238E27FC236}">
                  <a16:creationId xmlns:a16="http://schemas.microsoft.com/office/drawing/2014/main" id="{5A4FA9A2-15F5-CC6F-EA6B-0FBE7F4696ED}"/>
                </a:ext>
              </a:extLst>
            </p:cNvPr>
            <p:cNvGrpSpPr/>
            <p:nvPr/>
          </p:nvGrpSpPr>
          <p:grpSpPr>
            <a:xfrm>
              <a:off x="4261356" y="3559065"/>
              <a:ext cx="108178" cy="108178"/>
              <a:chOff x="11906226" y="3185346"/>
              <a:chExt cx="117571" cy="117571"/>
            </a:xfrm>
          </p:grpSpPr>
          <p:cxnSp>
            <p:nvCxnSpPr>
              <p:cNvPr id="9936" name="Straight Connector 9935">
                <a:extLst>
                  <a:ext uri="{FF2B5EF4-FFF2-40B4-BE49-F238E27FC236}">
                    <a16:creationId xmlns:a16="http://schemas.microsoft.com/office/drawing/2014/main" id="{C3CB1259-3E50-7025-705F-75CA050A6EAB}"/>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37" name="Straight Connector 9936">
                <a:extLst>
                  <a:ext uri="{FF2B5EF4-FFF2-40B4-BE49-F238E27FC236}">
                    <a16:creationId xmlns:a16="http://schemas.microsoft.com/office/drawing/2014/main" id="{15FE9703-E05D-2DB6-3613-43E96E449503}"/>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89" name="Group 9888">
              <a:extLst>
                <a:ext uri="{FF2B5EF4-FFF2-40B4-BE49-F238E27FC236}">
                  <a16:creationId xmlns:a16="http://schemas.microsoft.com/office/drawing/2014/main" id="{5B25D52F-87E7-6472-170D-162235E81C68}"/>
                </a:ext>
              </a:extLst>
            </p:cNvPr>
            <p:cNvGrpSpPr/>
            <p:nvPr/>
          </p:nvGrpSpPr>
          <p:grpSpPr>
            <a:xfrm>
              <a:off x="4313744" y="3578115"/>
              <a:ext cx="108178" cy="108178"/>
              <a:chOff x="11906226" y="3185346"/>
              <a:chExt cx="117571" cy="117571"/>
            </a:xfrm>
          </p:grpSpPr>
          <p:cxnSp>
            <p:nvCxnSpPr>
              <p:cNvPr id="9934" name="Straight Connector 9933">
                <a:extLst>
                  <a:ext uri="{FF2B5EF4-FFF2-40B4-BE49-F238E27FC236}">
                    <a16:creationId xmlns:a16="http://schemas.microsoft.com/office/drawing/2014/main" id="{7CDDAD07-ECB5-D020-3804-E4F4417F67E9}"/>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35" name="Straight Connector 9934">
                <a:extLst>
                  <a:ext uri="{FF2B5EF4-FFF2-40B4-BE49-F238E27FC236}">
                    <a16:creationId xmlns:a16="http://schemas.microsoft.com/office/drawing/2014/main" id="{BF31A2A3-F25C-C94F-8BC9-78198345C6C8}"/>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0" name="Group 9889">
              <a:extLst>
                <a:ext uri="{FF2B5EF4-FFF2-40B4-BE49-F238E27FC236}">
                  <a16:creationId xmlns:a16="http://schemas.microsoft.com/office/drawing/2014/main" id="{F36246D0-16FE-4BD1-9B3E-1912F98B1F69}"/>
                </a:ext>
              </a:extLst>
            </p:cNvPr>
            <p:cNvGrpSpPr/>
            <p:nvPr/>
          </p:nvGrpSpPr>
          <p:grpSpPr>
            <a:xfrm>
              <a:off x="4411375" y="3597165"/>
              <a:ext cx="108178" cy="108178"/>
              <a:chOff x="11906226" y="3185346"/>
              <a:chExt cx="117571" cy="117571"/>
            </a:xfrm>
          </p:grpSpPr>
          <p:cxnSp>
            <p:nvCxnSpPr>
              <p:cNvPr id="9932" name="Straight Connector 9931">
                <a:extLst>
                  <a:ext uri="{FF2B5EF4-FFF2-40B4-BE49-F238E27FC236}">
                    <a16:creationId xmlns:a16="http://schemas.microsoft.com/office/drawing/2014/main" id="{0AB81ACC-B49B-E282-5088-889CCB3D13EE}"/>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33" name="Straight Connector 9932">
                <a:extLst>
                  <a:ext uri="{FF2B5EF4-FFF2-40B4-BE49-F238E27FC236}">
                    <a16:creationId xmlns:a16="http://schemas.microsoft.com/office/drawing/2014/main" id="{238A9C0B-9227-7678-E749-59556E2F3591}"/>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1" name="Group 9890">
              <a:extLst>
                <a:ext uri="{FF2B5EF4-FFF2-40B4-BE49-F238E27FC236}">
                  <a16:creationId xmlns:a16="http://schemas.microsoft.com/office/drawing/2014/main" id="{DC331BD1-F555-44DB-9AEC-FDB0F752133B}"/>
                </a:ext>
              </a:extLst>
            </p:cNvPr>
            <p:cNvGrpSpPr/>
            <p:nvPr/>
          </p:nvGrpSpPr>
          <p:grpSpPr>
            <a:xfrm>
              <a:off x="4711412" y="3630502"/>
              <a:ext cx="108178" cy="108178"/>
              <a:chOff x="11906226" y="3185346"/>
              <a:chExt cx="117571" cy="117571"/>
            </a:xfrm>
          </p:grpSpPr>
          <p:cxnSp>
            <p:nvCxnSpPr>
              <p:cNvPr id="9930" name="Straight Connector 9929">
                <a:extLst>
                  <a:ext uri="{FF2B5EF4-FFF2-40B4-BE49-F238E27FC236}">
                    <a16:creationId xmlns:a16="http://schemas.microsoft.com/office/drawing/2014/main" id="{08ABBE86-4E91-7CC1-7141-5E679A3B9718}"/>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31" name="Straight Connector 9930">
                <a:extLst>
                  <a:ext uri="{FF2B5EF4-FFF2-40B4-BE49-F238E27FC236}">
                    <a16:creationId xmlns:a16="http://schemas.microsoft.com/office/drawing/2014/main" id="{34201D75-C5DF-2433-1EC0-EBA41463A385}"/>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2" name="Group 9891">
              <a:extLst>
                <a:ext uri="{FF2B5EF4-FFF2-40B4-BE49-F238E27FC236}">
                  <a16:creationId xmlns:a16="http://schemas.microsoft.com/office/drawing/2014/main" id="{7A25C267-844C-9D21-64C8-4ED6D6C1BC84}"/>
                </a:ext>
              </a:extLst>
            </p:cNvPr>
            <p:cNvGrpSpPr/>
            <p:nvPr/>
          </p:nvGrpSpPr>
          <p:grpSpPr>
            <a:xfrm>
              <a:off x="4759037" y="3630502"/>
              <a:ext cx="108178" cy="108178"/>
              <a:chOff x="11906226" y="3185346"/>
              <a:chExt cx="117571" cy="117571"/>
            </a:xfrm>
          </p:grpSpPr>
          <p:cxnSp>
            <p:nvCxnSpPr>
              <p:cNvPr id="9928" name="Straight Connector 9927">
                <a:extLst>
                  <a:ext uri="{FF2B5EF4-FFF2-40B4-BE49-F238E27FC236}">
                    <a16:creationId xmlns:a16="http://schemas.microsoft.com/office/drawing/2014/main" id="{97B8D84A-EB14-5184-238C-BA6CBD387DA2}"/>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29" name="Straight Connector 9928">
                <a:extLst>
                  <a:ext uri="{FF2B5EF4-FFF2-40B4-BE49-F238E27FC236}">
                    <a16:creationId xmlns:a16="http://schemas.microsoft.com/office/drawing/2014/main" id="{D09D0FA7-96C1-0BC9-2180-BF422079376F}"/>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3" name="Group 9892">
              <a:extLst>
                <a:ext uri="{FF2B5EF4-FFF2-40B4-BE49-F238E27FC236}">
                  <a16:creationId xmlns:a16="http://schemas.microsoft.com/office/drawing/2014/main" id="{48C8E0F0-6381-92DD-3FDE-93C8ADFAB0D5}"/>
                </a:ext>
              </a:extLst>
            </p:cNvPr>
            <p:cNvGrpSpPr/>
            <p:nvPr/>
          </p:nvGrpSpPr>
          <p:grpSpPr>
            <a:xfrm>
              <a:off x="4878100" y="3661459"/>
              <a:ext cx="108178" cy="108178"/>
              <a:chOff x="11906226" y="3185346"/>
              <a:chExt cx="117571" cy="117571"/>
            </a:xfrm>
          </p:grpSpPr>
          <p:cxnSp>
            <p:nvCxnSpPr>
              <p:cNvPr id="9926" name="Straight Connector 9925">
                <a:extLst>
                  <a:ext uri="{FF2B5EF4-FFF2-40B4-BE49-F238E27FC236}">
                    <a16:creationId xmlns:a16="http://schemas.microsoft.com/office/drawing/2014/main" id="{37FA1391-A0F1-5BEF-FA54-B4701EC3E30E}"/>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27" name="Straight Connector 9926">
                <a:extLst>
                  <a:ext uri="{FF2B5EF4-FFF2-40B4-BE49-F238E27FC236}">
                    <a16:creationId xmlns:a16="http://schemas.microsoft.com/office/drawing/2014/main" id="{5E1E1777-F57B-5821-20CE-E9288D627CE2}"/>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4" name="Group 9893">
              <a:extLst>
                <a:ext uri="{FF2B5EF4-FFF2-40B4-BE49-F238E27FC236}">
                  <a16:creationId xmlns:a16="http://schemas.microsoft.com/office/drawing/2014/main" id="{6A17784F-6D55-0333-D7DC-7EFCDDF7B2E7}"/>
                </a:ext>
              </a:extLst>
            </p:cNvPr>
            <p:cNvGrpSpPr/>
            <p:nvPr/>
          </p:nvGrpSpPr>
          <p:grpSpPr>
            <a:xfrm>
              <a:off x="4920962" y="3661459"/>
              <a:ext cx="108178" cy="108178"/>
              <a:chOff x="11906226" y="3185346"/>
              <a:chExt cx="117571" cy="117571"/>
            </a:xfrm>
          </p:grpSpPr>
          <p:cxnSp>
            <p:nvCxnSpPr>
              <p:cNvPr id="9924" name="Straight Connector 9923">
                <a:extLst>
                  <a:ext uri="{FF2B5EF4-FFF2-40B4-BE49-F238E27FC236}">
                    <a16:creationId xmlns:a16="http://schemas.microsoft.com/office/drawing/2014/main" id="{DD038607-70AB-F38E-3EF2-A1E26F5FDE3F}"/>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25" name="Straight Connector 9924">
                <a:extLst>
                  <a:ext uri="{FF2B5EF4-FFF2-40B4-BE49-F238E27FC236}">
                    <a16:creationId xmlns:a16="http://schemas.microsoft.com/office/drawing/2014/main" id="{AEE2B112-B3B9-FE00-9672-35D73F3D6B39}"/>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5" name="Group 9894">
              <a:extLst>
                <a:ext uri="{FF2B5EF4-FFF2-40B4-BE49-F238E27FC236}">
                  <a16:creationId xmlns:a16="http://schemas.microsoft.com/office/drawing/2014/main" id="{44951D95-BAA2-D432-5B60-62EA40646C87}"/>
                </a:ext>
              </a:extLst>
            </p:cNvPr>
            <p:cNvGrpSpPr/>
            <p:nvPr/>
          </p:nvGrpSpPr>
          <p:grpSpPr>
            <a:xfrm>
              <a:off x="5066218" y="3685271"/>
              <a:ext cx="108178" cy="108178"/>
              <a:chOff x="11906226" y="3185346"/>
              <a:chExt cx="117571" cy="117571"/>
            </a:xfrm>
          </p:grpSpPr>
          <p:cxnSp>
            <p:nvCxnSpPr>
              <p:cNvPr id="9922" name="Straight Connector 9921">
                <a:extLst>
                  <a:ext uri="{FF2B5EF4-FFF2-40B4-BE49-F238E27FC236}">
                    <a16:creationId xmlns:a16="http://schemas.microsoft.com/office/drawing/2014/main" id="{FB031376-D6E3-D4C5-A20C-D59BB6714707}"/>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23" name="Straight Connector 9922">
                <a:extLst>
                  <a:ext uri="{FF2B5EF4-FFF2-40B4-BE49-F238E27FC236}">
                    <a16:creationId xmlns:a16="http://schemas.microsoft.com/office/drawing/2014/main" id="{44E77707-13CE-ED23-9C6A-2203F4E0CE5F}"/>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6" name="Group 9895">
              <a:extLst>
                <a:ext uri="{FF2B5EF4-FFF2-40B4-BE49-F238E27FC236}">
                  <a16:creationId xmlns:a16="http://schemas.microsoft.com/office/drawing/2014/main" id="{311321C5-1DE1-9AA0-D211-C7204E06242F}"/>
                </a:ext>
              </a:extLst>
            </p:cNvPr>
            <p:cNvGrpSpPr/>
            <p:nvPr/>
          </p:nvGrpSpPr>
          <p:grpSpPr>
            <a:xfrm>
              <a:off x="5144799" y="3685271"/>
              <a:ext cx="108178" cy="108178"/>
              <a:chOff x="11906226" y="3185346"/>
              <a:chExt cx="117571" cy="117571"/>
            </a:xfrm>
          </p:grpSpPr>
          <p:cxnSp>
            <p:nvCxnSpPr>
              <p:cNvPr id="9920" name="Straight Connector 9919">
                <a:extLst>
                  <a:ext uri="{FF2B5EF4-FFF2-40B4-BE49-F238E27FC236}">
                    <a16:creationId xmlns:a16="http://schemas.microsoft.com/office/drawing/2014/main" id="{F27E1885-DFDD-2751-36E9-6CECA2C38EDE}"/>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21" name="Straight Connector 9920">
                <a:extLst>
                  <a:ext uri="{FF2B5EF4-FFF2-40B4-BE49-F238E27FC236}">
                    <a16:creationId xmlns:a16="http://schemas.microsoft.com/office/drawing/2014/main" id="{0BCF6EC7-F54E-A18A-7E92-3815033C0E28}"/>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7" name="Group 9896">
              <a:extLst>
                <a:ext uri="{FF2B5EF4-FFF2-40B4-BE49-F238E27FC236}">
                  <a16:creationId xmlns:a16="http://schemas.microsoft.com/office/drawing/2014/main" id="{B823C4E3-2CE7-E059-4A6E-FFF5F3059677}"/>
                </a:ext>
              </a:extLst>
            </p:cNvPr>
            <p:cNvGrpSpPr/>
            <p:nvPr/>
          </p:nvGrpSpPr>
          <p:grpSpPr>
            <a:xfrm>
              <a:off x="5197186" y="3685271"/>
              <a:ext cx="108178" cy="108178"/>
              <a:chOff x="11906226" y="3185346"/>
              <a:chExt cx="117571" cy="117571"/>
            </a:xfrm>
          </p:grpSpPr>
          <p:cxnSp>
            <p:nvCxnSpPr>
              <p:cNvPr id="9918" name="Straight Connector 9917">
                <a:extLst>
                  <a:ext uri="{FF2B5EF4-FFF2-40B4-BE49-F238E27FC236}">
                    <a16:creationId xmlns:a16="http://schemas.microsoft.com/office/drawing/2014/main" id="{31E6FCBA-5488-6D8E-8CA9-E81D1AC05220}"/>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19" name="Straight Connector 9918">
                <a:extLst>
                  <a:ext uri="{FF2B5EF4-FFF2-40B4-BE49-F238E27FC236}">
                    <a16:creationId xmlns:a16="http://schemas.microsoft.com/office/drawing/2014/main" id="{D0A50F81-0F36-D262-7837-512D057FFEFA}"/>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8" name="Group 9897">
              <a:extLst>
                <a:ext uri="{FF2B5EF4-FFF2-40B4-BE49-F238E27FC236}">
                  <a16:creationId xmlns:a16="http://schemas.microsoft.com/office/drawing/2014/main" id="{4E88FFD2-57CD-045D-F9B0-A1D3CE789002}"/>
                </a:ext>
              </a:extLst>
            </p:cNvPr>
            <p:cNvGrpSpPr/>
            <p:nvPr/>
          </p:nvGrpSpPr>
          <p:grpSpPr>
            <a:xfrm>
              <a:off x="5290055" y="3685271"/>
              <a:ext cx="108178" cy="108178"/>
              <a:chOff x="11906226" y="3185346"/>
              <a:chExt cx="117571" cy="117571"/>
            </a:xfrm>
          </p:grpSpPr>
          <p:cxnSp>
            <p:nvCxnSpPr>
              <p:cNvPr id="9916" name="Straight Connector 9915">
                <a:extLst>
                  <a:ext uri="{FF2B5EF4-FFF2-40B4-BE49-F238E27FC236}">
                    <a16:creationId xmlns:a16="http://schemas.microsoft.com/office/drawing/2014/main" id="{16207E26-17C4-27C5-1DD1-C1CA47AF9352}"/>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17" name="Straight Connector 9916">
                <a:extLst>
                  <a:ext uri="{FF2B5EF4-FFF2-40B4-BE49-F238E27FC236}">
                    <a16:creationId xmlns:a16="http://schemas.microsoft.com/office/drawing/2014/main" id="{D12381CA-20C5-787B-B15F-2D0592218C48}"/>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899" name="Group 9898">
              <a:extLst>
                <a:ext uri="{FF2B5EF4-FFF2-40B4-BE49-F238E27FC236}">
                  <a16:creationId xmlns:a16="http://schemas.microsoft.com/office/drawing/2014/main" id="{CCCBE98E-31F4-0E77-C7D9-737786907A7F}"/>
                </a:ext>
              </a:extLst>
            </p:cNvPr>
            <p:cNvGrpSpPr/>
            <p:nvPr/>
          </p:nvGrpSpPr>
          <p:grpSpPr>
            <a:xfrm>
              <a:off x="5387687" y="3685271"/>
              <a:ext cx="108178" cy="108178"/>
              <a:chOff x="11906226" y="3185346"/>
              <a:chExt cx="117571" cy="117571"/>
            </a:xfrm>
          </p:grpSpPr>
          <p:cxnSp>
            <p:nvCxnSpPr>
              <p:cNvPr id="9914" name="Straight Connector 9913">
                <a:extLst>
                  <a:ext uri="{FF2B5EF4-FFF2-40B4-BE49-F238E27FC236}">
                    <a16:creationId xmlns:a16="http://schemas.microsoft.com/office/drawing/2014/main" id="{EE07DA7B-3DBB-FF3F-B6EB-8D223E66E9D0}"/>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15" name="Straight Connector 9914">
                <a:extLst>
                  <a:ext uri="{FF2B5EF4-FFF2-40B4-BE49-F238E27FC236}">
                    <a16:creationId xmlns:a16="http://schemas.microsoft.com/office/drawing/2014/main" id="{B0FEB276-D25C-A07B-8457-126E06792E2A}"/>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900" name="Group 9899">
              <a:extLst>
                <a:ext uri="{FF2B5EF4-FFF2-40B4-BE49-F238E27FC236}">
                  <a16:creationId xmlns:a16="http://schemas.microsoft.com/office/drawing/2014/main" id="{27EF4F56-C4CA-989E-E3B5-558B62AFC0B7}"/>
                </a:ext>
              </a:extLst>
            </p:cNvPr>
            <p:cNvGrpSpPr/>
            <p:nvPr/>
          </p:nvGrpSpPr>
          <p:grpSpPr>
            <a:xfrm>
              <a:off x="5432931" y="3685271"/>
              <a:ext cx="108178" cy="108178"/>
              <a:chOff x="11906226" y="3185346"/>
              <a:chExt cx="117571" cy="117571"/>
            </a:xfrm>
          </p:grpSpPr>
          <p:cxnSp>
            <p:nvCxnSpPr>
              <p:cNvPr id="9912" name="Straight Connector 9911">
                <a:extLst>
                  <a:ext uri="{FF2B5EF4-FFF2-40B4-BE49-F238E27FC236}">
                    <a16:creationId xmlns:a16="http://schemas.microsoft.com/office/drawing/2014/main" id="{5D8B78E0-1563-0AAD-C8D7-EA3CFB5334BB}"/>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13" name="Straight Connector 9912">
                <a:extLst>
                  <a:ext uri="{FF2B5EF4-FFF2-40B4-BE49-F238E27FC236}">
                    <a16:creationId xmlns:a16="http://schemas.microsoft.com/office/drawing/2014/main" id="{A3619F6D-EE32-B6FC-2C64-8A6E5C2CB26C}"/>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901" name="Group 9900">
              <a:extLst>
                <a:ext uri="{FF2B5EF4-FFF2-40B4-BE49-F238E27FC236}">
                  <a16:creationId xmlns:a16="http://schemas.microsoft.com/office/drawing/2014/main" id="{9A467FD3-C64B-29AB-8BFA-D5E01534DED0}"/>
                </a:ext>
              </a:extLst>
            </p:cNvPr>
            <p:cNvGrpSpPr/>
            <p:nvPr/>
          </p:nvGrpSpPr>
          <p:grpSpPr>
            <a:xfrm>
              <a:off x="5485319" y="3685271"/>
              <a:ext cx="108178" cy="108178"/>
              <a:chOff x="11906226" y="3185346"/>
              <a:chExt cx="117571" cy="117571"/>
            </a:xfrm>
          </p:grpSpPr>
          <p:cxnSp>
            <p:nvCxnSpPr>
              <p:cNvPr id="9910" name="Straight Connector 9909">
                <a:extLst>
                  <a:ext uri="{FF2B5EF4-FFF2-40B4-BE49-F238E27FC236}">
                    <a16:creationId xmlns:a16="http://schemas.microsoft.com/office/drawing/2014/main" id="{F96A8EAD-B2BE-57B5-46A8-66C893FCAEAA}"/>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11" name="Straight Connector 9910">
                <a:extLst>
                  <a:ext uri="{FF2B5EF4-FFF2-40B4-BE49-F238E27FC236}">
                    <a16:creationId xmlns:a16="http://schemas.microsoft.com/office/drawing/2014/main" id="{275FE785-35AA-C3CC-27E8-3F4D1195DF7A}"/>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902" name="Group 9901">
              <a:extLst>
                <a:ext uri="{FF2B5EF4-FFF2-40B4-BE49-F238E27FC236}">
                  <a16:creationId xmlns:a16="http://schemas.microsoft.com/office/drawing/2014/main" id="{EA4FABBC-46BB-06FD-02BE-DAA83EA470BA}"/>
                </a:ext>
              </a:extLst>
            </p:cNvPr>
            <p:cNvGrpSpPr/>
            <p:nvPr/>
          </p:nvGrpSpPr>
          <p:grpSpPr>
            <a:xfrm>
              <a:off x="5597238" y="3685271"/>
              <a:ext cx="108178" cy="108178"/>
              <a:chOff x="11906226" y="3185346"/>
              <a:chExt cx="117571" cy="117571"/>
            </a:xfrm>
          </p:grpSpPr>
          <p:cxnSp>
            <p:nvCxnSpPr>
              <p:cNvPr id="9908" name="Straight Connector 9907">
                <a:extLst>
                  <a:ext uri="{FF2B5EF4-FFF2-40B4-BE49-F238E27FC236}">
                    <a16:creationId xmlns:a16="http://schemas.microsoft.com/office/drawing/2014/main" id="{484B4D85-B040-3503-4927-5AC00E81C9A8}"/>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09" name="Straight Connector 9908">
                <a:extLst>
                  <a:ext uri="{FF2B5EF4-FFF2-40B4-BE49-F238E27FC236}">
                    <a16:creationId xmlns:a16="http://schemas.microsoft.com/office/drawing/2014/main" id="{2142621C-34A5-0253-64AB-9BB16898214B}"/>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grpSp>
          <p:nvGrpSpPr>
            <p:cNvPr id="9903" name="Group 9902">
              <a:extLst>
                <a:ext uri="{FF2B5EF4-FFF2-40B4-BE49-F238E27FC236}">
                  <a16:creationId xmlns:a16="http://schemas.microsoft.com/office/drawing/2014/main" id="{9E10EC07-400B-B106-BFE0-B1E744C0F790}"/>
                </a:ext>
              </a:extLst>
            </p:cNvPr>
            <p:cNvGrpSpPr/>
            <p:nvPr/>
          </p:nvGrpSpPr>
          <p:grpSpPr>
            <a:xfrm>
              <a:off x="5763926" y="3685271"/>
              <a:ext cx="108178" cy="108178"/>
              <a:chOff x="11906226" y="3185346"/>
              <a:chExt cx="117571" cy="117571"/>
            </a:xfrm>
          </p:grpSpPr>
          <p:cxnSp>
            <p:nvCxnSpPr>
              <p:cNvPr id="9906" name="Straight Connector 9905">
                <a:extLst>
                  <a:ext uri="{FF2B5EF4-FFF2-40B4-BE49-F238E27FC236}">
                    <a16:creationId xmlns:a16="http://schemas.microsoft.com/office/drawing/2014/main" id="{5D16926C-3656-388C-752B-497E941D14E5}"/>
                  </a:ext>
                </a:extLst>
              </p:cNvPr>
              <p:cNvCxnSpPr>
                <a:cxnSpLocks/>
              </p:cNvCxnSpPr>
              <p:nvPr/>
            </p:nvCxnSpPr>
            <p:spPr bwMode="auto">
              <a:xfrm>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cxnSp>
            <p:nvCxnSpPr>
              <p:cNvPr id="9907" name="Straight Connector 9906">
                <a:extLst>
                  <a:ext uri="{FF2B5EF4-FFF2-40B4-BE49-F238E27FC236}">
                    <a16:creationId xmlns:a16="http://schemas.microsoft.com/office/drawing/2014/main" id="{AC75A00F-2AEB-086A-9F64-672B898FCE4D}"/>
                  </a:ext>
                </a:extLst>
              </p:cNvPr>
              <p:cNvCxnSpPr>
                <a:cxnSpLocks/>
              </p:cNvCxnSpPr>
              <p:nvPr/>
            </p:nvCxnSpPr>
            <p:spPr bwMode="auto">
              <a:xfrm rot="16200000">
                <a:off x="11965012" y="3185346"/>
                <a:ext cx="0" cy="117571"/>
              </a:xfrm>
              <a:prstGeom prst="line">
                <a:avLst/>
              </a:prstGeom>
              <a:noFill/>
              <a:ln w="19050" cap="flat" cmpd="sng" algn="ctr">
                <a:solidFill>
                  <a:schemeClr val="accent3"/>
                </a:solidFill>
                <a:prstDash val="solid"/>
                <a:round/>
                <a:headEnd type="none" w="med" len="med"/>
                <a:tailEnd type="none" w="med" len="med"/>
              </a:ln>
              <a:effectLst/>
            </p:spPr>
          </p:cxnSp>
        </p:grpSp>
        <p:sp>
          <p:nvSpPr>
            <p:cNvPr id="9904" name="Freeform: Shape 9903">
              <a:extLst>
                <a:ext uri="{FF2B5EF4-FFF2-40B4-BE49-F238E27FC236}">
                  <a16:creationId xmlns:a16="http://schemas.microsoft.com/office/drawing/2014/main" id="{AFE07A0B-C402-F9D0-C8A8-D5D025EB288B}"/>
                </a:ext>
              </a:extLst>
            </p:cNvPr>
            <p:cNvSpPr/>
            <p:nvPr/>
          </p:nvSpPr>
          <p:spPr bwMode="auto">
            <a:xfrm>
              <a:off x="1154906" y="2138363"/>
              <a:ext cx="2259807" cy="1345406"/>
            </a:xfrm>
            <a:custGeom>
              <a:avLst/>
              <a:gdLst>
                <a:gd name="connsiteX0" fmla="*/ 0 w 2259807"/>
                <a:gd name="connsiteY0" fmla="*/ 0 h 1345406"/>
                <a:gd name="connsiteX1" fmla="*/ 107157 w 2259807"/>
                <a:gd name="connsiteY1" fmla="*/ 0 h 1345406"/>
                <a:gd name="connsiteX2" fmla="*/ 111919 w 2259807"/>
                <a:gd name="connsiteY2" fmla="*/ 19050 h 1345406"/>
                <a:gd name="connsiteX3" fmla="*/ 169069 w 2259807"/>
                <a:gd name="connsiteY3" fmla="*/ 19050 h 1345406"/>
                <a:gd name="connsiteX4" fmla="*/ 169069 w 2259807"/>
                <a:gd name="connsiteY4" fmla="*/ 19050 h 1345406"/>
                <a:gd name="connsiteX5" fmla="*/ 190500 w 2259807"/>
                <a:gd name="connsiteY5" fmla="*/ 40481 h 1345406"/>
                <a:gd name="connsiteX6" fmla="*/ 254794 w 2259807"/>
                <a:gd name="connsiteY6" fmla="*/ 40481 h 1345406"/>
                <a:gd name="connsiteX7" fmla="*/ 254794 w 2259807"/>
                <a:gd name="connsiteY7" fmla="*/ 64293 h 1345406"/>
                <a:gd name="connsiteX8" fmla="*/ 297657 w 2259807"/>
                <a:gd name="connsiteY8" fmla="*/ 64293 h 1345406"/>
                <a:gd name="connsiteX9" fmla="*/ 297657 w 2259807"/>
                <a:gd name="connsiteY9" fmla="*/ 85725 h 1345406"/>
                <a:gd name="connsiteX10" fmla="*/ 478632 w 2259807"/>
                <a:gd name="connsiteY10" fmla="*/ 85725 h 1345406"/>
                <a:gd name="connsiteX11" fmla="*/ 478632 w 2259807"/>
                <a:gd name="connsiteY11" fmla="*/ 107156 h 1345406"/>
                <a:gd name="connsiteX12" fmla="*/ 502444 w 2259807"/>
                <a:gd name="connsiteY12" fmla="*/ 107156 h 1345406"/>
                <a:gd name="connsiteX13" fmla="*/ 504825 w 2259807"/>
                <a:gd name="connsiteY13" fmla="*/ 126206 h 1345406"/>
                <a:gd name="connsiteX14" fmla="*/ 602457 w 2259807"/>
                <a:gd name="connsiteY14" fmla="*/ 126206 h 1345406"/>
                <a:gd name="connsiteX15" fmla="*/ 602457 w 2259807"/>
                <a:gd name="connsiteY15" fmla="*/ 221456 h 1345406"/>
                <a:gd name="connsiteX16" fmla="*/ 616744 w 2259807"/>
                <a:gd name="connsiteY16" fmla="*/ 221456 h 1345406"/>
                <a:gd name="connsiteX17" fmla="*/ 614363 w 2259807"/>
                <a:gd name="connsiteY17" fmla="*/ 269081 h 1345406"/>
                <a:gd name="connsiteX18" fmla="*/ 650082 w 2259807"/>
                <a:gd name="connsiteY18" fmla="*/ 269081 h 1345406"/>
                <a:gd name="connsiteX19" fmla="*/ 650082 w 2259807"/>
                <a:gd name="connsiteY19" fmla="*/ 269081 h 1345406"/>
                <a:gd name="connsiteX20" fmla="*/ 669132 w 2259807"/>
                <a:gd name="connsiteY20" fmla="*/ 288131 h 1345406"/>
                <a:gd name="connsiteX21" fmla="*/ 754857 w 2259807"/>
                <a:gd name="connsiteY21" fmla="*/ 300037 h 1345406"/>
                <a:gd name="connsiteX22" fmla="*/ 754857 w 2259807"/>
                <a:gd name="connsiteY22" fmla="*/ 342900 h 1345406"/>
                <a:gd name="connsiteX23" fmla="*/ 778669 w 2259807"/>
                <a:gd name="connsiteY23" fmla="*/ 342900 h 1345406"/>
                <a:gd name="connsiteX24" fmla="*/ 788194 w 2259807"/>
                <a:gd name="connsiteY24" fmla="*/ 421481 h 1345406"/>
                <a:gd name="connsiteX25" fmla="*/ 864394 w 2259807"/>
                <a:gd name="connsiteY25" fmla="*/ 421481 h 1345406"/>
                <a:gd name="connsiteX26" fmla="*/ 864394 w 2259807"/>
                <a:gd name="connsiteY26" fmla="*/ 450056 h 1345406"/>
                <a:gd name="connsiteX27" fmla="*/ 888207 w 2259807"/>
                <a:gd name="connsiteY27" fmla="*/ 445293 h 1345406"/>
                <a:gd name="connsiteX28" fmla="*/ 895350 w 2259807"/>
                <a:gd name="connsiteY28" fmla="*/ 528637 h 1345406"/>
                <a:gd name="connsiteX29" fmla="*/ 916782 w 2259807"/>
                <a:gd name="connsiteY29" fmla="*/ 528637 h 1345406"/>
                <a:gd name="connsiteX30" fmla="*/ 916782 w 2259807"/>
                <a:gd name="connsiteY30" fmla="*/ 571500 h 1345406"/>
                <a:gd name="connsiteX31" fmla="*/ 952500 w 2259807"/>
                <a:gd name="connsiteY31" fmla="*/ 571500 h 1345406"/>
                <a:gd name="connsiteX32" fmla="*/ 954882 w 2259807"/>
                <a:gd name="connsiteY32" fmla="*/ 597693 h 1345406"/>
                <a:gd name="connsiteX33" fmla="*/ 1040607 w 2259807"/>
                <a:gd name="connsiteY33" fmla="*/ 597693 h 1345406"/>
                <a:gd name="connsiteX34" fmla="*/ 1040607 w 2259807"/>
                <a:gd name="connsiteY34" fmla="*/ 628650 h 1345406"/>
                <a:gd name="connsiteX35" fmla="*/ 1062038 w 2259807"/>
                <a:gd name="connsiteY35" fmla="*/ 628650 h 1345406"/>
                <a:gd name="connsiteX36" fmla="*/ 1062038 w 2259807"/>
                <a:gd name="connsiteY36" fmla="*/ 681037 h 1345406"/>
                <a:gd name="connsiteX37" fmla="*/ 1102519 w 2259807"/>
                <a:gd name="connsiteY37" fmla="*/ 681037 h 1345406"/>
                <a:gd name="connsiteX38" fmla="*/ 1102519 w 2259807"/>
                <a:gd name="connsiteY38" fmla="*/ 695325 h 1345406"/>
                <a:gd name="connsiteX39" fmla="*/ 1145382 w 2259807"/>
                <a:gd name="connsiteY39" fmla="*/ 695325 h 1345406"/>
                <a:gd name="connsiteX40" fmla="*/ 1147763 w 2259807"/>
                <a:gd name="connsiteY40" fmla="*/ 716756 h 1345406"/>
                <a:gd name="connsiteX41" fmla="*/ 1216819 w 2259807"/>
                <a:gd name="connsiteY41" fmla="*/ 716756 h 1345406"/>
                <a:gd name="connsiteX42" fmla="*/ 1219200 w 2259807"/>
                <a:gd name="connsiteY42" fmla="*/ 833437 h 1345406"/>
                <a:gd name="connsiteX43" fmla="*/ 1266825 w 2259807"/>
                <a:gd name="connsiteY43" fmla="*/ 833437 h 1345406"/>
                <a:gd name="connsiteX44" fmla="*/ 1266825 w 2259807"/>
                <a:gd name="connsiteY44" fmla="*/ 850106 h 1345406"/>
                <a:gd name="connsiteX45" fmla="*/ 1312069 w 2259807"/>
                <a:gd name="connsiteY45" fmla="*/ 850106 h 1345406"/>
                <a:gd name="connsiteX46" fmla="*/ 1314450 w 2259807"/>
                <a:gd name="connsiteY46" fmla="*/ 871537 h 1345406"/>
                <a:gd name="connsiteX47" fmla="*/ 1419225 w 2259807"/>
                <a:gd name="connsiteY47" fmla="*/ 871537 h 1345406"/>
                <a:gd name="connsiteX48" fmla="*/ 1419225 w 2259807"/>
                <a:gd name="connsiteY48" fmla="*/ 892968 h 1345406"/>
                <a:gd name="connsiteX49" fmla="*/ 1488282 w 2259807"/>
                <a:gd name="connsiteY49" fmla="*/ 892968 h 1345406"/>
                <a:gd name="connsiteX50" fmla="*/ 1488282 w 2259807"/>
                <a:gd name="connsiteY50" fmla="*/ 912018 h 1345406"/>
                <a:gd name="connsiteX51" fmla="*/ 1507332 w 2259807"/>
                <a:gd name="connsiteY51" fmla="*/ 912018 h 1345406"/>
                <a:gd name="connsiteX52" fmla="*/ 1507332 w 2259807"/>
                <a:gd name="connsiteY52" fmla="*/ 995362 h 1345406"/>
                <a:gd name="connsiteX53" fmla="*/ 1528763 w 2259807"/>
                <a:gd name="connsiteY53" fmla="*/ 995362 h 1345406"/>
                <a:gd name="connsiteX54" fmla="*/ 1528763 w 2259807"/>
                <a:gd name="connsiteY54" fmla="*/ 1028700 h 1345406"/>
                <a:gd name="connsiteX55" fmla="*/ 1557338 w 2259807"/>
                <a:gd name="connsiteY55" fmla="*/ 1028700 h 1345406"/>
                <a:gd name="connsiteX56" fmla="*/ 1557338 w 2259807"/>
                <a:gd name="connsiteY56" fmla="*/ 1076325 h 1345406"/>
                <a:gd name="connsiteX57" fmla="*/ 1650207 w 2259807"/>
                <a:gd name="connsiteY57" fmla="*/ 1076325 h 1345406"/>
                <a:gd name="connsiteX58" fmla="*/ 1650207 w 2259807"/>
                <a:gd name="connsiteY58" fmla="*/ 1083468 h 1345406"/>
                <a:gd name="connsiteX59" fmla="*/ 1802607 w 2259807"/>
                <a:gd name="connsiteY59" fmla="*/ 1083468 h 1345406"/>
                <a:gd name="connsiteX60" fmla="*/ 1802607 w 2259807"/>
                <a:gd name="connsiteY60" fmla="*/ 1128712 h 1345406"/>
                <a:gd name="connsiteX61" fmla="*/ 1814513 w 2259807"/>
                <a:gd name="connsiteY61" fmla="*/ 1128712 h 1345406"/>
                <a:gd name="connsiteX62" fmla="*/ 1814513 w 2259807"/>
                <a:gd name="connsiteY62" fmla="*/ 1162050 h 1345406"/>
                <a:gd name="connsiteX63" fmla="*/ 1852613 w 2259807"/>
                <a:gd name="connsiteY63" fmla="*/ 1162050 h 1345406"/>
                <a:gd name="connsiteX64" fmla="*/ 1850232 w 2259807"/>
                <a:gd name="connsiteY64" fmla="*/ 1190625 h 1345406"/>
                <a:gd name="connsiteX65" fmla="*/ 1931194 w 2259807"/>
                <a:gd name="connsiteY65" fmla="*/ 1185862 h 1345406"/>
                <a:gd name="connsiteX66" fmla="*/ 1931194 w 2259807"/>
                <a:gd name="connsiteY66" fmla="*/ 1204912 h 1345406"/>
                <a:gd name="connsiteX67" fmla="*/ 1976438 w 2259807"/>
                <a:gd name="connsiteY67" fmla="*/ 1204912 h 1345406"/>
                <a:gd name="connsiteX68" fmla="*/ 1976438 w 2259807"/>
                <a:gd name="connsiteY68" fmla="*/ 1212056 h 1345406"/>
                <a:gd name="connsiteX69" fmla="*/ 2071688 w 2259807"/>
                <a:gd name="connsiteY69" fmla="*/ 1216818 h 1345406"/>
                <a:gd name="connsiteX70" fmla="*/ 2071688 w 2259807"/>
                <a:gd name="connsiteY70" fmla="*/ 1233487 h 1345406"/>
                <a:gd name="connsiteX71" fmla="*/ 2107407 w 2259807"/>
                <a:gd name="connsiteY71" fmla="*/ 1233487 h 1345406"/>
                <a:gd name="connsiteX72" fmla="*/ 2107407 w 2259807"/>
                <a:gd name="connsiteY72" fmla="*/ 1290637 h 1345406"/>
                <a:gd name="connsiteX73" fmla="*/ 2166938 w 2259807"/>
                <a:gd name="connsiteY73" fmla="*/ 1290637 h 1345406"/>
                <a:gd name="connsiteX74" fmla="*/ 2166938 w 2259807"/>
                <a:gd name="connsiteY74" fmla="*/ 1321593 h 1345406"/>
                <a:gd name="connsiteX75" fmla="*/ 2259807 w 2259807"/>
                <a:gd name="connsiteY75" fmla="*/ 1321593 h 1345406"/>
                <a:gd name="connsiteX76" fmla="*/ 2259807 w 2259807"/>
                <a:gd name="connsiteY76" fmla="*/ 1345406 h 1345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259807" h="1345406">
                  <a:moveTo>
                    <a:pt x="0" y="0"/>
                  </a:moveTo>
                  <a:lnTo>
                    <a:pt x="107157" y="0"/>
                  </a:lnTo>
                  <a:lnTo>
                    <a:pt x="111919" y="19050"/>
                  </a:lnTo>
                  <a:lnTo>
                    <a:pt x="169069" y="19050"/>
                  </a:lnTo>
                  <a:lnTo>
                    <a:pt x="169069" y="19050"/>
                  </a:lnTo>
                  <a:lnTo>
                    <a:pt x="190500" y="40481"/>
                  </a:lnTo>
                  <a:lnTo>
                    <a:pt x="254794" y="40481"/>
                  </a:lnTo>
                  <a:lnTo>
                    <a:pt x="254794" y="64293"/>
                  </a:lnTo>
                  <a:lnTo>
                    <a:pt x="297657" y="64293"/>
                  </a:lnTo>
                  <a:lnTo>
                    <a:pt x="297657" y="85725"/>
                  </a:lnTo>
                  <a:lnTo>
                    <a:pt x="478632" y="85725"/>
                  </a:lnTo>
                  <a:lnTo>
                    <a:pt x="478632" y="107156"/>
                  </a:lnTo>
                  <a:lnTo>
                    <a:pt x="502444" y="107156"/>
                  </a:lnTo>
                  <a:lnTo>
                    <a:pt x="504825" y="126206"/>
                  </a:lnTo>
                  <a:lnTo>
                    <a:pt x="602457" y="126206"/>
                  </a:lnTo>
                  <a:lnTo>
                    <a:pt x="602457" y="221456"/>
                  </a:lnTo>
                  <a:lnTo>
                    <a:pt x="616744" y="221456"/>
                  </a:lnTo>
                  <a:lnTo>
                    <a:pt x="614363" y="269081"/>
                  </a:lnTo>
                  <a:lnTo>
                    <a:pt x="650082" y="269081"/>
                  </a:lnTo>
                  <a:lnTo>
                    <a:pt x="650082" y="269081"/>
                  </a:lnTo>
                  <a:lnTo>
                    <a:pt x="669132" y="288131"/>
                  </a:lnTo>
                  <a:lnTo>
                    <a:pt x="754857" y="300037"/>
                  </a:lnTo>
                  <a:lnTo>
                    <a:pt x="754857" y="342900"/>
                  </a:lnTo>
                  <a:lnTo>
                    <a:pt x="778669" y="342900"/>
                  </a:lnTo>
                  <a:lnTo>
                    <a:pt x="788194" y="421481"/>
                  </a:lnTo>
                  <a:lnTo>
                    <a:pt x="864394" y="421481"/>
                  </a:lnTo>
                  <a:lnTo>
                    <a:pt x="864394" y="450056"/>
                  </a:lnTo>
                  <a:lnTo>
                    <a:pt x="888207" y="445293"/>
                  </a:lnTo>
                  <a:lnTo>
                    <a:pt x="895350" y="528637"/>
                  </a:lnTo>
                  <a:lnTo>
                    <a:pt x="916782" y="528637"/>
                  </a:lnTo>
                  <a:lnTo>
                    <a:pt x="916782" y="571500"/>
                  </a:lnTo>
                  <a:lnTo>
                    <a:pt x="952500" y="571500"/>
                  </a:lnTo>
                  <a:lnTo>
                    <a:pt x="954882" y="597693"/>
                  </a:lnTo>
                  <a:lnTo>
                    <a:pt x="1040607" y="597693"/>
                  </a:lnTo>
                  <a:lnTo>
                    <a:pt x="1040607" y="628650"/>
                  </a:lnTo>
                  <a:lnTo>
                    <a:pt x="1062038" y="628650"/>
                  </a:lnTo>
                  <a:lnTo>
                    <a:pt x="1062038" y="681037"/>
                  </a:lnTo>
                  <a:lnTo>
                    <a:pt x="1102519" y="681037"/>
                  </a:lnTo>
                  <a:lnTo>
                    <a:pt x="1102519" y="695325"/>
                  </a:lnTo>
                  <a:lnTo>
                    <a:pt x="1145382" y="695325"/>
                  </a:lnTo>
                  <a:lnTo>
                    <a:pt x="1147763" y="716756"/>
                  </a:lnTo>
                  <a:lnTo>
                    <a:pt x="1216819" y="716756"/>
                  </a:lnTo>
                  <a:cubicBezTo>
                    <a:pt x="1217613" y="755650"/>
                    <a:pt x="1218406" y="794543"/>
                    <a:pt x="1219200" y="833437"/>
                  </a:cubicBezTo>
                  <a:lnTo>
                    <a:pt x="1266825" y="833437"/>
                  </a:lnTo>
                  <a:lnTo>
                    <a:pt x="1266825" y="850106"/>
                  </a:lnTo>
                  <a:lnTo>
                    <a:pt x="1312069" y="850106"/>
                  </a:lnTo>
                  <a:lnTo>
                    <a:pt x="1314450" y="871537"/>
                  </a:lnTo>
                  <a:lnTo>
                    <a:pt x="1419225" y="871537"/>
                  </a:lnTo>
                  <a:lnTo>
                    <a:pt x="1419225" y="892968"/>
                  </a:lnTo>
                  <a:lnTo>
                    <a:pt x="1488282" y="892968"/>
                  </a:lnTo>
                  <a:lnTo>
                    <a:pt x="1488282" y="912018"/>
                  </a:lnTo>
                  <a:lnTo>
                    <a:pt x="1507332" y="912018"/>
                  </a:lnTo>
                  <a:lnTo>
                    <a:pt x="1507332" y="995362"/>
                  </a:lnTo>
                  <a:lnTo>
                    <a:pt x="1528763" y="995362"/>
                  </a:lnTo>
                  <a:lnTo>
                    <a:pt x="1528763" y="1028700"/>
                  </a:lnTo>
                  <a:lnTo>
                    <a:pt x="1557338" y="1028700"/>
                  </a:lnTo>
                  <a:lnTo>
                    <a:pt x="1557338" y="1076325"/>
                  </a:lnTo>
                  <a:lnTo>
                    <a:pt x="1650207" y="1076325"/>
                  </a:lnTo>
                  <a:lnTo>
                    <a:pt x="1650207" y="1083468"/>
                  </a:lnTo>
                  <a:lnTo>
                    <a:pt x="1802607" y="1083468"/>
                  </a:lnTo>
                  <a:lnTo>
                    <a:pt x="1802607" y="1128712"/>
                  </a:lnTo>
                  <a:lnTo>
                    <a:pt x="1814513" y="1128712"/>
                  </a:lnTo>
                  <a:lnTo>
                    <a:pt x="1814513" y="1162050"/>
                  </a:lnTo>
                  <a:lnTo>
                    <a:pt x="1852613" y="1162050"/>
                  </a:lnTo>
                  <a:lnTo>
                    <a:pt x="1850232" y="1190625"/>
                  </a:lnTo>
                  <a:lnTo>
                    <a:pt x="1931194" y="1185862"/>
                  </a:lnTo>
                  <a:lnTo>
                    <a:pt x="1931194" y="1204912"/>
                  </a:lnTo>
                  <a:lnTo>
                    <a:pt x="1976438" y="1204912"/>
                  </a:lnTo>
                  <a:lnTo>
                    <a:pt x="1976438" y="1212056"/>
                  </a:lnTo>
                  <a:lnTo>
                    <a:pt x="2071688" y="1216818"/>
                  </a:lnTo>
                  <a:lnTo>
                    <a:pt x="2071688" y="1233487"/>
                  </a:lnTo>
                  <a:lnTo>
                    <a:pt x="2107407" y="1233487"/>
                  </a:lnTo>
                  <a:lnTo>
                    <a:pt x="2107407" y="1290637"/>
                  </a:lnTo>
                  <a:lnTo>
                    <a:pt x="2166938" y="1290637"/>
                  </a:lnTo>
                  <a:lnTo>
                    <a:pt x="2166938" y="1321593"/>
                  </a:lnTo>
                  <a:lnTo>
                    <a:pt x="2259807" y="1321593"/>
                  </a:lnTo>
                  <a:lnTo>
                    <a:pt x="2259807" y="1345406"/>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05" name="Freeform: Shape 9904">
              <a:extLst>
                <a:ext uri="{FF2B5EF4-FFF2-40B4-BE49-F238E27FC236}">
                  <a16:creationId xmlns:a16="http://schemas.microsoft.com/office/drawing/2014/main" id="{3441954A-2528-F72F-2CEE-7A1538333C39}"/>
                </a:ext>
              </a:extLst>
            </p:cNvPr>
            <p:cNvSpPr/>
            <p:nvPr/>
          </p:nvSpPr>
          <p:spPr bwMode="auto">
            <a:xfrm>
              <a:off x="3412331" y="3483769"/>
              <a:ext cx="2412207" cy="252412"/>
            </a:xfrm>
            <a:custGeom>
              <a:avLst/>
              <a:gdLst>
                <a:gd name="connsiteX0" fmla="*/ 0 w 2412207"/>
                <a:gd name="connsiteY0" fmla="*/ 0 h 252412"/>
                <a:gd name="connsiteX1" fmla="*/ 145257 w 2412207"/>
                <a:gd name="connsiteY1" fmla="*/ 0 h 252412"/>
                <a:gd name="connsiteX2" fmla="*/ 142875 w 2412207"/>
                <a:gd name="connsiteY2" fmla="*/ 26194 h 252412"/>
                <a:gd name="connsiteX3" fmla="*/ 242888 w 2412207"/>
                <a:gd name="connsiteY3" fmla="*/ 26194 h 252412"/>
                <a:gd name="connsiteX4" fmla="*/ 242888 w 2412207"/>
                <a:gd name="connsiteY4" fmla="*/ 26194 h 252412"/>
                <a:gd name="connsiteX5" fmla="*/ 311944 w 2412207"/>
                <a:gd name="connsiteY5" fmla="*/ 26194 h 252412"/>
                <a:gd name="connsiteX6" fmla="*/ 311944 w 2412207"/>
                <a:gd name="connsiteY6" fmla="*/ 57150 h 252412"/>
                <a:gd name="connsiteX7" fmla="*/ 364332 w 2412207"/>
                <a:gd name="connsiteY7" fmla="*/ 57150 h 252412"/>
                <a:gd name="connsiteX8" fmla="*/ 364332 w 2412207"/>
                <a:gd name="connsiteY8" fmla="*/ 73819 h 252412"/>
                <a:gd name="connsiteX9" fmla="*/ 466725 w 2412207"/>
                <a:gd name="connsiteY9" fmla="*/ 73819 h 252412"/>
                <a:gd name="connsiteX10" fmla="*/ 466725 w 2412207"/>
                <a:gd name="connsiteY10" fmla="*/ 97631 h 252412"/>
                <a:gd name="connsiteX11" fmla="*/ 602457 w 2412207"/>
                <a:gd name="connsiteY11" fmla="*/ 97631 h 252412"/>
                <a:gd name="connsiteX12" fmla="*/ 602457 w 2412207"/>
                <a:gd name="connsiteY12" fmla="*/ 119062 h 252412"/>
                <a:gd name="connsiteX13" fmla="*/ 857250 w 2412207"/>
                <a:gd name="connsiteY13" fmla="*/ 104775 h 252412"/>
                <a:gd name="connsiteX14" fmla="*/ 857250 w 2412207"/>
                <a:gd name="connsiteY14" fmla="*/ 128587 h 252412"/>
                <a:gd name="connsiteX15" fmla="*/ 962025 w 2412207"/>
                <a:gd name="connsiteY15" fmla="*/ 128587 h 252412"/>
                <a:gd name="connsiteX16" fmla="*/ 962025 w 2412207"/>
                <a:gd name="connsiteY16" fmla="*/ 157162 h 252412"/>
                <a:gd name="connsiteX17" fmla="*/ 1038225 w 2412207"/>
                <a:gd name="connsiteY17" fmla="*/ 157162 h 252412"/>
                <a:gd name="connsiteX18" fmla="*/ 1038225 w 2412207"/>
                <a:gd name="connsiteY18" fmla="*/ 171450 h 252412"/>
                <a:gd name="connsiteX19" fmla="*/ 1095375 w 2412207"/>
                <a:gd name="connsiteY19" fmla="*/ 171450 h 252412"/>
                <a:gd name="connsiteX20" fmla="*/ 1095375 w 2412207"/>
                <a:gd name="connsiteY20" fmla="*/ 180975 h 252412"/>
                <a:gd name="connsiteX21" fmla="*/ 1354932 w 2412207"/>
                <a:gd name="connsiteY21" fmla="*/ 180975 h 252412"/>
                <a:gd name="connsiteX22" fmla="*/ 1354932 w 2412207"/>
                <a:gd name="connsiteY22" fmla="*/ 204787 h 252412"/>
                <a:gd name="connsiteX23" fmla="*/ 1521619 w 2412207"/>
                <a:gd name="connsiteY23" fmla="*/ 204787 h 252412"/>
                <a:gd name="connsiteX24" fmla="*/ 1521619 w 2412207"/>
                <a:gd name="connsiteY24" fmla="*/ 230981 h 252412"/>
                <a:gd name="connsiteX25" fmla="*/ 1662113 w 2412207"/>
                <a:gd name="connsiteY25" fmla="*/ 230981 h 252412"/>
                <a:gd name="connsiteX26" fmla="*/ 1662113 w 2412207"/>
                <a:gd name="connsiteY26" fmla="*/ 252412 h 252412"/>
                <a:gd name="connsiteX27" fmla="*/ 2412207 w 2412207"/>
                <a:gd name="connsiteY27" fmla="*/ 252412 h 25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412207" h="252412">
                  <a:moveTo>
                    <a:pt x="0" y="0"/>
                  </a:moveTo>
                  <a:lnTo>
                    <a:pt x="145257" y="0"/>
                  </a:lnTo>
                  <a:lnTo>
                    <a:pt x="142875" y="26194"/>
                  </a:lnTo>
                  <a:lnTo>
                    <a:pt x="242888" y="26194"/>
                  </a:lnTo>
                  <a:lnTo>
                    <a:pt x="242888" y="26194"/>
                  </a:lnTo>
                  <a:lnTo>
                    <a:pt x="311944" y="26194"/>
                  </a:lnTo>
                  <a:lnTo>
                    <a:pt x="311944" y="57150"/>
                  </a:lnTo>
                  <a:lnTo>
                    <a:pt x="364332" y="57150"/>
                  </a:lnTo>
                  <a:lnTo>
                    <a:pt x="364332" y="73819"/>
                  </a:lnTo>
                  <a:lnTo>
                    <a:pt x="466725" y="73819"/>
                  </a:lnTo>
                  <a:lnTo>
                    <a:pt x="466725" y="97631"/>
                  </a:lnTo>
                  <a:lnTo>
                    <a:pt x="602457" y="97631"/>
                  </a:lnTo>
                  <a:lnTo>
                    <a:pt x="602457" y="119062"/>
                  </a:lnTo>
                  <a:lnTo>
                    <a:pt x="857250" y="104775"/>
                  </a:lnTo>
                  <a:lnTo>
                    <a:pt x="857250" y="128587"/>
                  </a:lnTo>
                  <a:lnTo>
                    <a:pt x="962025" y="128587"/>
                  </a:lnTo>
                  <a:lnTo>
                    <a:pt x="962025" y="157162"/>
                  </a:lnTo>
                  <a:lnTo>
                    <a:pt x="1038225" y="157162"/>
                  </a:lnTo>
                  <a:lnTo>
                    <a:pt x="1038225" y="171450"/>
                  </a:lnTo>
                  <a:lnTo>
                    <a:pt x="1095375" y="171450"/>
                  </a:lnTo>
                  <a:lnTo>
                    <a:pt x="1095375" y="180975"/>
                  </a:lnTo>
                  <a:lnTo>
                    <a:pt x="1354932" y="180975"/>
                  </a:lnTo>
                  <a:lnTo>
                    <a:pt x="1354932" y="204787"/>
                  </a:lnTo>
                  <a:lnTo>
                    <a:pt x="1521619" y="204787"/>
                  </a:lnTo>
                  <a:lnTo>
                    <a:pt x="1521619" y="230981"/>
                  </a:lnTo>
                  <a:lnTo>
                    <a:pt x="1662113" y="230981"/>
                  </a:lnTo>
                  <a:lnTo>
                    <a:pt x="1662113" y="252412"/>
                  </a:lnTo>
                  <a:lnTo>
                    <a:pt x="2412207" y="25241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0110" name="TextBox 10109">
            <a:extLst>
              <a:ext uri="{FF2B5EF4-FFF2-40B4-BE49-F238E27FC236}">
                <a16:creationId xmlns:a16="http://schemas.microsoft.com/office/drawing/2014/main" id="{86791067-BD20-108D-0580-39A978362FA7}"/>
              </a:ext>
            </a:extLst>
          </p:cNvPr>
          <p:cNvSpPr txBox="1"/>
          <p:nvPr/>
        </p:nvSpPr>
        <p:spPr bwMode="auto">
          <a:xfrm>
            <a:off x="4576963" y="3987761"/>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78%</a:t>
            </a:r>
            <a:endParaRPr kumimoji="0" lang="en-US" sz="16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endParaRPr>
          </a:p>
        </p:txBody>
      </p:sp>
      <p:sp>
        <p:nvSpPr>
          <p:cNvPr id="10111" name="TextBox 10110">
            <a:extLst>
              <a:ext uri="{FF2B5EF4-FFF2-40B4-BE49-F238E27FC236}">
                <a16:creationId xmlns:a16="http://schemas.microsoft.com/office/drawing/2014/main" id="{4DEDE598-E00D-70D3-2595-8755D48BD15D}"/>
              </a:ext>
            </a:extLst>
          </p:cNvPr>
          <p:cNvSpPr txBox="1"/>
          <p:nvPr/>
        </p:nvSpPr>
        <p:spPr bwMode="auto">
          <a:xfrm>
            <a:off x="4576963" y="4616200"/>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54A0"/>
                </a:solidFill>
                <a:effectLst/>
                <a:uLnTx/>
                <a:uFillTx/>
                <a:latin typeface="Calibri" panose="020F0502020204030204" pitchFamily="34" charset="0"/>
                <a:ea typeface="+mn-ea"/>
                <a:cs typeface="Arial" panose="020B0604020202020204" pitchFamily="34" charset="0"/>
              </a:rPr>
              <a:t>62%</a:t>
            </a:r>
            <a:endParaRPr kumimoji="0" lang="en-US" sz="1600" b="0" i="0" u="none" strike="noStrike" kern="1200" cap="none" spc="0" normalizeH="0" baseline="0" noProof="0">
              <a:ln>
                <a:noFill/>
              </a:ln>
              <a:solidFill>
                <a:srgbClr val="0054A0"/>
              </a:solidFill>
              <a:effectLst/>
              <a:uLnTx/>
              <a:uFillTx/>
              <a:latin typeface="Calibri" panose="020F0502020204030204" pitchFamily="34" charset="0"/>
              <a:ea typeface="+mn-ea"/>
              <a:cs typeface="Arial" panose="020B0604020202020204" pitchFamily="34" charset="0"/>
            </a:endParaRPr>
          </a:p>
        </p:txBody>
      </p:sp>
      <p:sp>
        <p:nvSpPr>
          <p:cNvPr id="10112" name="TextBox 10111">
            <a:extLst>
              <a:ext uri="{FF2B5EF4-FFF2-40B4-BE49-F238E27FC236}">
                <a16:creationId xmlns:a16="http://schemas.microsoft.com/office/drawing/2014/main" id="{F9ADA149-3EE3-C0B3-3854-525870933C6E}"/>
              </a:ext>
            </a:extLst>
          </p:cNvPr>
          <p:cNvSpPr txBox="1"/>
          <p:nvPr/>
        </p:nvSpPr>
        <p:spPr bwMode="auto">
          <a:xfrm>
            <a:off x="4576963" y="5208482"/>
            <a:ext cx="28262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17%</a:t>
            </a:r>
            <a:endPar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10113" name="TextBox 10112">
            <a:extLst>
              <a:ext uri="{FF2B5EF4-FFF2-40B4-BE49-F238E27FC236}">
                <a16:creationId xmlns:a16="http://schemas.microsoft.com/office/drawing/2014/main" id="{EED4143D-7CA1-E315-3058-655B582FFC50}"/>
              </a:ext>
            </a:extLst>
          </p:cNvPr>
          <p:cNvSpPr txBox="1"/>
          <p:nvPr/>
        </p:nvSpPr>
        <p:spPr bwMode="auto">
          <a:xfrm>
            <a:off x="4947331" y="4086360"/>
            <a:ext cx="1135556"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Median PFS: NR</a:t>
            </a:r>
            <a:endParaRPr kumimoji="0" lang="en-US" sz="16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endParaRPr>
          </a:p>
        </p:txBody>
      </p:sp>
      <p:sp>
        <p:nvSpPr>
          <p:cNvPr id="10114" name="TextBox 10113">
            <a:extLst>
              <a:ext uri="{FF2B5EF4-FFF2-40B4-BE49-F238E27FC236}">
                <a16:creationId xmlns:a16="http://schemas.microsoft.com/office/drawing/2014/main" id="{D60F7566-B823-008F-3ECF-ED57C7DF8EDD}"/>
              </a:ext>
            </a:extLst>
          </p:cNvPr>
          <p:cNvSpPr txBox="1"/>
          <p:nvPr/>
        </p:nvSpPr>
        <p:spPr bwMode="auto">
          <a:xfrm>
            <a:off x="4947331" y="4774217"/>
            <a:ext cx="1135556"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54A0"/>
                </a:solidFill>
                <a:effectLst/>
                <a:uLnTx/>
                <a:uFillTx/>
                <a:latin typeface="Calibri" panose="020F0502020204030204" pitchFamily="34" charset="0"/>
                <a:ea typeface="+mn-ea"/>
                <a:cs typeface="Arial" panose="020B0604020202020204" pitchFamily="34" charset="0"/>
              </a:rPr>
              <a:t>Median PFS: NR</a:t>
            </a:r>
            <a:endParaRPr kumimoji="0" lang="en-US" sz="1600" b="0" i="0" u="none" strike="noStrike" kern="1200" cap="none" spc="0" normalizeH="0" baseline="0" noProof="0">
              <a:ln>
                <a:noFill/>
              </a:ln>
              <a:solidFill>
                <a:srgbClr val="0054A0"/>
              </a:solidFill>
              <a:effectLst/>
              <a:uLnTx/>
              <a:uFillTx/>
              <a:latin typeface="Calibri" panose="020F0502020204030204" pitchFamily="34" charset="0"/>
              <a:ea typeface="+mn-ea"/>
              <a:cs typeface="Arial" panose="020B0604020202020204" pitchFamily="34" charset="0"/>
            </a:endParaRPr>
          </a:p>
        </p:txBody>
      </p:sp>
      <p:sp>
        <p:nvSpPr>
          <p:cNvPr id="10115" name="TextBox 10114">
            <a:extLst>
              <a:ext uri="{FF2B5EF4-FFF2-40B4-BE49-F238E27FC236}">
                <a16:creationId xmlns:a16="http://schemas.microsoft.com/office/drawing/2014/main" id="{13D49803-130F-32F3-4008-783C5F47C3A1}"/>
              </a:ext>
            </a:extLst>
          </p:cNvPr>
          <p:cNvSpPr txBox="1"/>
          <p:nvPr/>
        </p:nvSpPr>
        <p:spPr bwMode="auto">
          <a:xfrm>
            <a:off x="4991909" y="5041584"/>
            <a:ext cx="13982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Median</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PFS: 27.8 mo</a:t>
            </a:r>
            <a:endPar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10116" name="TextBox 10115">
            <a:extLst>
              <a:ext uri="{FF2B5EF4-FFF2-40B4-BE49-F238E27FC236}">
                <a16:creationId xmlns:a16="http://schemas.microsoft.com/office/drawing/2014/main" id="{7A5863F6-3AF2-9972-748C-C4FC1F71A190}"/>
              </a:ext>
            </a:extLst>
          </p:cNvPr>
          <p:cNvSpPr txBox="1"/>
          <p:nvPr/>
        </p:nvSpPr>
        <p:spPr bwMode="auto">
          <a:xfrm>
            <a:off x="2795756" y="5292116"/>
            <a:ext cx="1135556" cy="463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0" fontAlgn="base" latinLnBrk="0" hangingPunct="0">
              <a:lnSpc>
                <a:spcPts val="12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 + O</a:t>
            </a:r>
            <a:b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a:t>
            </a:r>
            <a:b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 + Clb</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0117" name="Straight Connector 10116">
            <a:extLst>
              <a:ext uri="{FF2B5EF4-FFF2-40B4-BE49-F238E27FC236}">
                <a16:creationId xmlns:a16="http://schemas.microsoft.com/office/drawing/2014/main" id="{6612E226-24AB-3373-9B29-CC6C41F5281B}"/>
              </a:ext>
            </a:extLst>
          </p:cNvPr>
          <p:cNvCxnSpPr/>
          <p:nvPr/>
        </p:nvCxnSpPr>
        <p:spPr bwMode="auto">
          <a:xfrm>
            <a:off x="2583818" y="5354977"/>
            <a:ext cx="178225" cy="0"/>
          </a:xfrm>
          <a:prstGeom prst="line">
            <a:avLst/>
          </a:prstGeom>
          <a:noFill/>
          <a:ln w="28575" cap="flat" cmpd="sng" algn="ctr">
            <a:solidFill>
              <a:schemeClr val="accent4"/>
            </a:solidFill>
            <a:prstDash val="solid"/>
            <a:round/>
            <a:headEnd type="none" w="med" len="med"/>
            <a:tailEnd type="none" w="med" len="med"/>
          </a:ln>
          <a:effectLst/>
        </p:spPr>
      </p:cxnSp>
      <p:cxnSp>
        <p:nvCxnSpPr>
          <p:cNvPr id="10119" name="Straight Connector 10118">
            <a:extLst>
              <a:ext uri="{FF2B5EF4-FFF2-40B4-BE49-F238E27FC236}">
                <a16:creationId xmlns:a16="http://schemas.microsoft.com/office/drawing/2014/main" id="{2E612AE5-920B-0ACE-81EE-40EB4146764E}"/>
              </a:ext>
            </a:extLst>
          </p:cNvPr>
          <p:cNvCxnSpPr/>
          <p:nvPr/>
        </p:nvCxnSpPr>
        <p:spPr bwMode="auto">
          <a:xfrm>
            <a:off x="2583818" y="5672326"/>
            <a:ext cx="178225" cy="0"/>
          </a:xfrm>
          <a:prstGeom prst="line">
            <a:avLst/>
          </a:prstGeom>
          <a:noFill/>
          <a:ln w="28575" cap="flat" cmpd="sng" algn="ctr">
            <a:solidFill>
              <a:schemeClr val="accent3"/>
            </a:solidFill>
            <a:prstDash val="solid"/>
            <a:round/>
            <a:headEnd type="none" w="med" len="med"/>
            <a:tailEnd type="none" w="med" len="med"/>
          </a:ln>
          <a:effectLst/>
        </p:spPr>
      </p:cxnSp>
      <p:sp>
        <p:nvSpPr>
          <p:cNvPr id="10120" name="TextBox 10119">
            <a:extLst>
              <a:ext uri="{FF2B5EF4-FFF2-40B4-BE49-F238E27FC236}">
                <a16:creationId xmlns:a16="http://schemas.microsoft.com/office/drawing/2014/main" id="{58F0FE9A-E728-1DEF-7EB8-736F8D96B9B5}"/>
              </a:ext>
            </a:extLst>
          </p:cNvPr>
          <p:cNvSpPr txBox="1"/>
          <p:nvPr/>
        </p:nvSpPr>
        <p:spPr bwMode="auto">
          <a:xfrm>
            <a:off x="1062633" y="4675339"/>
            <a:ext cx="1630993" cy="1155957"/>
          </a:xfrm>
          <a:prstGeom prst="rect">
            <a:avLst/>
          </a:prstGeom>
          <a:noFill/>
          <a:ln>
            <a:noFill/>
          </a:ln>
        </p:spPr>
        <p:txBody>
          <a:bodyPr wrap="square" lIns="0" tIns="0" rIns="0" bIns="0" rtlCol="0">
            <a:spAutoFit/>
          </a:bodyPr>
          <a:lstStyle/>
          <a:p>
            <a:pPr marL="0" marR="0" lvl="0" indent="0" algn="l" defTabSz="914400" rtl="0" eaLnBrk="0" fontAlgn="base" latinLnBrk="0" hangingPunct="0">
              <a:lnSpc>
                <a:spcPts val="1000"/>
              </a:lnSpc>
              <a:spcBef>
                <a:spcPts val="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 + O vs O + Clb</a:t>
            </a:r>
            <a:b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HR: 0.14 (95% CI:0.10-0.20;</a:t>
            </a:r>
            <a:b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&lt;.0001)</a:t>
            </a:r>
            <a:endParaRPr kumimoji="0" lang="en-US" sz="10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ts val="1000"/>
              </a:lnSpc>
              <a:spcBef>
                <a:spcPts val="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 vs O + Clb</a:t>
            </a:r>
            <a:b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HR: 0.24 (95% CI: 0.17-0.32;</a:t>
            </a:r>
            <a:r>
              <a:rPr kumimoji="0" lang="en-US" sz="10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a:t>
            </a:r>
          </a:p>
          <a:p>
            <a:pPr marL="0" marR="0" lvl="0" indent="0" algn="l" defTabSz="914400" rtl="0" eaLnBrk="0" fontAlgn="base" latinLnBrk="0" hangingPunct="0">
              <a:lnSpc>
                <a:spcPts val="1000"/>
              </a:lnSpc>
              <a:spcBef>
                <a:spcPts val="0"/>
              </a:spcBef>
              <a:spcAft>
                <a:spcPct val="0"/>
              </a:spcAft>
              <a:buClrTx/>
              <a:buSzTx/>
              <a:buFontTx/>
              <a:buNone/>
              <a:tabLst/>
              <a:defRPr/>
            </a:pPr>
            <a:r>
              <a:rPr kumimoji="0" lang="en-US" sz="10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&lt;.0001)</a:t>
            </a:r>
            <a:endParaRPr kumimoji="0" lang="en-US" sz="10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ts val="1000"/>
              </a:lnSpc>
              <a:spcBef>
                <a:spcPts val="0"/>
              </a:spcBef>
              <a:spcAft>
                <a:spcPct val="0"/>
              </a:spcAft>
              <a:buClrTx/>
              <a:buSzTx/>
              <a:buFontTx/>
              <a:buNone/>
              <a:tabLst/>
              <a:defRPr/>
            </a:pPr>
            <a:r>
              <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 + O vs A</a:t>
            </a:r>
            <a:b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HR: 0.58 (95% CI: 0.39- 0.86;</a:t>
            </a:r>
            <a:r>
              <a:rPr kumimoji="0" lang="en-US" sz="10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a:t>
            </a:r>
          </a:p>
          <a:p>
            <a:pPr marL="0" marR="0" lvl="0" indent="0" algn="l" defTabSz="914400" rtl="0" eaLnBrk="0" fontAlgn="base" latinLnBrk="0" hangingPunct="0">
              <a:lnSpc>
                <a:spcPts val="1000"/>
              </a:lnSpc>
              <a:spcBef>
                <a:spcPts val="0"/>
              </a:spcBef>
              <a:spcAft>
                <a:spcPct val="0"/>
              </a:spcAft>
              <a:buClrTx/>
              <a:buSzTx/>
              <a:buFontTx/>
              <a:buNone/>
              <a:tabLst/>
              <a:defRPr/>
            </a:pPr>
            <a:r>
              <a:rPr kumimoji="0" lang="en-US" sz="10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0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.0229)</a:t>
            </a:r>
          </a:p>
        </p:txBody>
      </p:sp>
      <p:sp>
        <p:nvSpPr>
          <p:cNvPr id="10121" name="TextBox 10120">
            <a:extLst>
              <a:ext uri="{FF2B5EF4-FFF2-40B4-BE49-F238E27FC236}">
                <a16:creationId xmlns:a16="http://schemas.microsoft.com/office/drawing/2014/main" id="{3CD02394-F0CA-FB41-835F-9D94240809E1}"/>
              </a:ext>
            </a:extLst>
          </p:cNvPr>
          <p:cNvSpPr txBox="1"/>
          <p:nvPr/>
        </p:nvSpPr>
        <p:spPr bwMode="auto">
          <a:xfrm rot="16200000">
            <a:off x="-491037" y="4666122"/>
            <a:ext cx="213802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PFS (%)</a:t>
            </a: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122" name="TextBox 10121">
            <a:extLst>
              <a:ext uri="{FF2B5EF4-FFF2-40B4-BE49-F238E27FC236}">
                <a16:creationId xmlns:a16="http://schemas.microsoft.com/office/drawing/2014/main" id="{50E26A96-4C64-0655-9C5B-58CBDA168620}"/>
              </a:ext>
            </a:extLst>
          </p:cNvPr>
          <p:cNvSpPr txBox="1"/>
          <p:nvPr/>
        </p:nvSpPr>
        <p:spPr bwMode="auto">
          <a:xfrm>
            <a:off x="980812" y="6058465"/>
            <a:ext cx="489205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123" name="TextBox 10122">
            <a:extLst>
              <a:ext uri="{FF2B5EF4-FFF2-40B4-BE49-F238E27FC236}">
                <a16:creationId xmlns:a16="http://schemas.microsoft.com/office/drawing/2014/main" id="{788FCA83-D99A-F17B-C80A-7442519BFA36}"/>
              </a:ext>
            </a:extLst>
          </p:cNvPr>
          <p:cNvSpPr txBox="1"/>
          <p:nvPr/>
        </p:nvSpPr>
        <p:spPr bwMode="auto">
          <a:xfrm>
            <a:off x="939247" y="3444688"/>
            <a:ext cx="498520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ELEVATE-TN</a:t>
            </a:r>
            <a:endParaRPr kumimoji="0" 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125" name="TextBox 10124">
            <a:extLst>
              <a:ext uri="{FF2B5EF4-FFF2-40B4-BE49-F238E27FC236}">
                <a16:creationId xmlns:a16="http://schemas.microsoft.com/office/drawing/2014/main" id="{484D39D1-CED0-BF5F-8F8B-32DEC1DB8CD5}"/>
              </a:ext>
            </a:extLst>
          </p:cNvPr>
          <p:cNvSpPr txBox="1"/>
          <p:nvPr/>
        </p:nvSpPr>
        <p:spPr bwMode="auto">
          <a:xfrm>
            <a:off x="3394595" y="3707120"/>
            <a:ext cx="796960" cy="369332"/>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 + O</a:t>
            </a:r>
          </a:p>
        </p:txBody>
      </p:sp>
      <p:sp>
        <p:nvSpPr>
          <p:cNvPr id="10126" name="TextBox 10125">
            <a:extLst>
              <a:ext uri="{FF2B5EF4-FFF2-40B4-BE49-F238E27FC236}">
                <a16:creationId xmlns:a16="http://schemas.microsoft.com/office/drawing/2014/main" id="{028ECB1A-41CC-E3D1-7EC8-CEB20E5F39C8}"/>
              </a:ext>
            </a:extLst>
          </p:cNvPr>
          <p:cNvSpPr txBox="1"/>
          <p:nvPr/>
        </p:nvSpPr>
        <p:spPr bwMode="auto">
          <a:xfrm>
            <a:off x="3439413" y="4431003"/>
            <a:ext cx="796960" cy="369332"/>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a:t>
            </a:r>
          </a:p>
        </p:txBody>
      </p:sp>
      <p:sp>
        <p:nvSpPr>
          <p:cNvPr id="10127" name="TextBox 10126">
            <a:extLst>
              <a:ext uri="{FF2B5EF4-FFF2-40B4-BE49-F238E27FC236}">
                <a16:creationId xmlns:a16="http://schemas.microsoft.com/office/drawing/2014/main" id="{67F6A20D-597E-E452-0436-68B1BF83FBB3}"/>
              </a:ext>
            </a:extLst>
          </p:cNvPr>
          <p:cNvSpPr txBox="1"/>
          <p:nvPr/>
        </p:nvSpPr>
        <p:spPr bwMode="auto">
          <a:xfrm>
            <a:off x="2392762" y="4382888"/>
            <a:ext cx="855479" cy="369332"/>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O + Clb</a:t>
            </a:r>
          </a:p>
        </p:txBody>
      </p:sp>
      <p:sp>
        <p:nvSpPr>
          <p:cNvPr id="10128" name="Text Box 11">
            <a:extLst>
              <a:ext uri="{FF2B5EF4-FFF2-40B4-BE49-F238E27FC236}">
                <a16:creationId xmlns:a16="http://schemas.microsoft.com/office/drawing/2014/main" id="{97DF14C1-3690-4FC5-390D-CC007BDF4107}"/>
              </a:ext>
            </a:extLst>
          </p:cNvPr>
          <p:cNvSpPr txBox="1">
            <a:spLocks noChangeArrowheads="1"/>
          </p:cNvSpPr>
          <p:nvPr/>
        </p:nvSpPr>
        <p:spPr bwMode="auto">
          <a:xfrm>
            <a:off x="405229" y="637002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Sharman. ASH 2023. Abstr 636. </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Ramakrishnan. ASH 2023. Abstr 1902.</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a:t>
            </a:r>
          </a:p>
        </p:txBody>
      </p:sp>
      <p:sp>
        <p:nvSpPr>
          <p:cNvPr id="10131" name="TextBox 10130">
            <a:extLst>
              <a:ext uri="{FF2B5EF4-FFF2-40B4-BE49-F238E27FC236}">
                <a16:creationId xmlns:a16="http://schemas.microsoft.com/office/drawing/2014/main" id="{4B7CFE9B-2D0A-B2E8-9CF2-81F5A03A8FE2}"/>
              </a:ext>
            </a:extLst>
          </p:cNvPr>
          <p:cNvSpPr txBox="1"/>
          <p:nvPr/>
        </p:nvSpPr>
        <p:spPr bwMode="auto">
          <a:xfrm>
            <a:off x="7074015" y="3497966"/>
            <a:ext cx="42000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SEQUOIA</a:t>
            </a:r>
            <a:endParaRPr kumimoji="0" 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2" name="Straight Connector 1">
            <a:extLst>
              <a:ext uri="{FF2B5EF4-FFF2-40B4-BE49-F238E27FC236}">
                <a16:creationId xmlns:a16="http://schemas.microsoft.com/office/drawing/2014/main" id="{B101F765-CF9E-1C4E-D265-AF02C3D967FE}"/>
              </a:ext>
            </a:extLst>
          </p:cNvPr>
          <p:cNvCxnSpPr>
            <a:cxnSpLocks/>
          </p:cNvCxnSpPr>
          <p:nvPr/>
        </p:nvCxnSpPr>
        <p:spPr bwMode="auto">
          <a:xfrm flipV="1">
            <a:off x="10117316" y="3790403"/>
            <a:ext cx="0" cy="2031233"/>
          </a:xfrm>
          <a:prstGeom prst="line">
            <a:avLst/>
          </a:prstGeom>
          <a:noFill/>
          <a:ln w="28575" cap="flat" cmpd="sng" algn="ctr">
            <a:solidFill>
              <a:schemeClr val="bg1"/>
            </a:solidFill>
            <a:prstDash val="sysDash"/>
            <a:round/>
            <a:headEnd type="none" w="med" len="med"/>
            <a:tailEnd type="none" w="med" len="med"/>
          </a:ln>
          <a:effectLst/>
        </p:spPr>
      </p:cxnSp>
      <p:cxnSp>
        <p:nvCxnSpPr>
          <p:cNvPr id="3" name="Straight Connector 2">
            <a:extLst>
              <a:ext uri="{FF2B5EF4-FFF2-40B4-BE49-F238E27FC236}">
                <a16:creationId xmlns:a16="http://schemas.microsoft.com/office/drawing/2014/main" id="{224A4909-62C4-0B1E-05C1-6E7EAA9320B4}"/>
              </a:ext>
            </a:extLst>
          </p:cNvPr>
          <p:cNvCxnSpPr/>
          <p:nvPr/>
        </p:nvCxnSpPr>
        <p:spPr bwMode="auto">
          <a:xfrm>
            <a:off x="7056173" y="3880128"/>
            <a:ext cx="0" cy="1949335"/>
          </a:xfrm>
          <a:prstGeom prst="line">
            <a:avLst/>
          </a:prstGeom>
          <a:noFill/>
          <a:ln w="28575" cap="flat" cmpd="sng" algn="ctr">
            <a:solidFill>
              <a:schemeClr val="bg1"/>
            </a:solidFill>
            <a:prstDash val="solid"/>
            <a:round/>
            <a:headEnd type="none" w="med" len="med"/>
            <a:tailEnd type="none" w="med" len="med"/>
          </a:ln>
          <a:effectLst/>
        </p:spPr>
      </p:cxnSp>
      <p:cxnSp>
        <p:nvCxnSpPr>
          <p:cNvPr id="4" name="Straight Connector 3">
            <a:extLst>
              <a:ext uri="{FF2B5EF4-FFF2-40B4-BE49-F238E27FC236}">
                <a16:creationId xmlns:a16="http://schemas.microsoft.com/office/drawing/2014/main" id="{DCC6A5C7-5C05-6112-287A-60F3AAF5FA44}"/>
              </a:ext>
            </a:extLst>
          </p:cNvPr>
          <p:cNvCxnSpPr>
            <a:cxnSpLocks/>
          </p:cNvCxnSpPr>
          <p:nvPr/>
        </p:nvCxnSpPr>
        <p:spPr bwMode="auto">
          <a:xfrm>
            <a:off x="7056173" y="5833619"/>
            <a:ext cx="4200087" cy="0"/>
          </a:xfrm>
          <a:prstGeom prst="line">
            <a:avLst/>
          </a:prstGeom>
          <a:noFill/>
          <a:ln w="28575" cap="flat" cmpd="sng" algn="ctr">
            <a:solidFill>
              <a:schemeClr val="bg1"/>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EC9F2383-0891-24BE-CF71-8522065F3A3D}"/>
              </a:ext>
            </a:extLst>
          </p:cNvPr>
          <p:cNvCxnSpPr/>
          <p:nvPr/>
        </p:nvCxnSpPr>
        <p:spPr bwMode="auto">
          <a:xfrm>
            <a:off x="6953104" y="3888440"/>
            <a:ext cx="103069" cy="0"/>
          </a:xfrm>
          <a:prstGeom prst="line">
            <a:avLst/>
          </a:prstGeom>
          <a:no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8F59C57E-E1BB-B17E-2283-2F25196CC026}"/>
              </a:ext>
            </a:extLst>
          </p:cNvPr>
          <p:cNvCxnSpPr/>
          <p:nvPr/>
        </p:nvCxnSpPr>
        <p:spPr bwMode="auto">
          <a:xfrm>
            <a:off x="6953104" y="4270826"/>
            <a:ext cx="103069"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C7B731D4-C031-443D-FEE2-F7FC265C2597}"/>
              </a:ext>
            </a:extLst>
          </p:cNvPr>
          <p:cNvCxnSpPr/>
          <p:nvPr/>
        </p:nvCxnSpPr>
        <p:spPr bwMode="auto">
          <a:xfrm>
            <a:off x="6953104" y="4653211"/>
            <a:ext cx="103069"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9146E244-5480-4A0E-FA5D-5C6D021F7F89}"/>
              </a:ext>
            </a:extLst>
          </p:cNvPr>
          <p:cNvCxnSpPr/>
          <p:nvPr/>
        </p:nvCxnSpPr>
        <p:spPr bwMode="auto">
          <a:xfrm>
            <a:off x="6953104" y="5052222"/>
            <a:ext cx="103069"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1E64531E-3072-EA7A-A95A-E34A70F22BDD}"/>
              </a:ext>
            </a:extLst>
          </p:cNvPr>
          <p:cNvCxnSpPr/>
          <p:nvPr/>
        </p:nvCxnSpPr>
        <p:spPr bwMode="auto">
          <a:xfrm>
            <a:off x="6953104" y="5434608"/>
            <a:ext cx="103069"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A5E6D185-0B5E-187D-EAE8-BE241F71B93C}"/>
              </a:ext>
            </a:extLst>
          </p:cNvPr>
          <p:cNvCxnSpPr/>
          <p:nvPr/>
        </p:nvCxnSpPr>
        <p:spPr bwMode="auto">
          <a:xfrm>
            <a:off x="6953104" y="5833619"/>
            <a:ext cx="103069"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1E33503E-FF95-97BF-6224-5E4887D0CDDF}"/>
              </a:ext>
            </a:extLst>
          </p:cNvPr>
          <p:cNvCxnSpPr>
            <a:cxnSpLocks/>
          </p:cNvCxnSpPr>
          <p:nvPr/>
        </p:nvCxnSpPr>
        <p:spPr bwMode="auto">
          <a:xfrm rot="16200000">
            <a:off x="7014613" y="587358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B3681913-3CB4-E4CF-71F2-4C5CC33637B1}"/>
              </a:ext>
            </a:extLst>
          </p:cNvPr>
          <p:cNvCxnSpPr>
            <a:cxnSpLocks/>
          </p:cNvCxnSpPr>
          <p:nvPr/>
        </p:nvCxnSpPr>
        <p:spPr bwMode="auto">
          <a:xfrm rot="16200000">
            <a:off x="7236057"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A5F6F3A2-359A-B4F6-E923-5FF3B209BCEA}"/>
              </a:ext>
            </a:extLst>
          </p:cNvPr>
          <p:cNvCxnSpPr>
            <a:cxnSpLocks/>
          </p:cNvCxnSpPr>
          <p:nvPr/>
        </p:nvCxnSpPr>
        <p:spPr bwMode="auto">
          <a:xfrm rot="16200000">
            <a:off x="7455762"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83633EBC-296C-4A3B-75AE-EA9B71966BD3}"/>
              </a:ext>
            </a:extLst>
          </p:cNvPr>
          <p:cNvCxnSpPr>
            <a:cxnSpLocks/>
          </p:cNvCxnSpPr>
          <p:nvPr/>
        </p:nvCxnSpPr>
        <p:spPr bwMode="auto">
          <a:xfrm rot="16200000">
            <a:off x="7668354"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F8C283F7-EB5E-5277-38D0-94CBC7BEF1FD}"/>
              </a:ext>
            </a:extLst>
          </p:cNvPr>
          <p:cNvCxnSpPr>
            <a:cxnSpLocks/>
          </p:cNvCxnSpPr>
          <p:nvPr/>
        </p:nvCxnSpPr>
        <p:spPr bwMode="auto">
          <a:xfrm rot="16200000">
            <a:off x="7885942"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0B68FE00-C861-435D-E2F7-A050945488E9}"/>
              </a:ext>
            </a:extLst>
          </p:cNvPr>
          <p:cNvCxnSpPr>
            <a:cxnSpLocks/>
          </p:cNvCxnSpPr>
          <p:nvPr/>
        </p:nvCxnSpPr>
        <p:spPr bwMode="auto">
          <a:xfrm rot="16200000">
            <a:off x="8105463"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F096F18-22EF-579B-3AE5-D060896F1971}"/>
              </a:ext>
            </a:extLst>
          </p:cNvPr>
          <p:cNvCxnSpPr>
            <a:cxnSpLocks/>
          </p:cNvCxnSpPr>
          <p:nvPr/>
        </p:nvCxnSpPr>
        <p:spPr bwMode="auto">
          <a:xfrm rot="16200000">
            <a:off x="8319329"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C2F095F1-E759-0841-5811-5D3FDEA0F694}"/>
              </a:ext>
            </a:extLst>
          </p:cNvPr>
          <p:cNvCxnSpPr>
            <a:cxnSpLocks/>
          </p:cNvCxnSpPr>
          <p:nvPr/>
        </p:nvCxnSpPr>
        <p:spPr bwMode="auto">
          <a:xfrm rot="16200000">
            <a:off x="8541274"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335F763-0C68-E267-EDE9-8C31D0306CD4}"/>
              </a:ext>
            </a:extLst>
          </p:cNvPr>
          <p:cNvCxnSpPr>
            <a:cxnSpLocks/>
          </p:cNvCxnSpPr>
          <p:nvPr/>
        </p:nvCxnSpPr>
        <p:spPr bwMode="auto">
          <a:xfrm rot="16200000">
            <a:off x="8764829"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DC4A7ABF-B619-C810-0440-ECE21771E8C6}"/>
              </a:ext>
            </a:extLst>
          </p:cNvPr>
          <p:cNvCxnSpPr>
            <a:cxnSpLocks/>
          </p:cNvCxnSpPr>
          <p:nvPr/>
        </p:nvCxnSpPr>
        <p:spPr bwMode="auto">
          <a:xfrm rot="16200000">
            <a:off x="8988788"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FE3A84C-847E-C77D-41DF-C6EF794B01D9}"/>
              </a:ext>
            </a:extLst>
          </p:cNvPr>
          <p:cNvCxnSpPr>
            <a:cxnSpLocks/>
          </p:cNvCxnSpPr>
          <p:nvPr/>
        </p:nvCxnSpPr>
        <p:spPr bwMode="auto">
          <a:xfrm rot="16200000">
            <a:off x="9208560"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CDA52818-AE99-A715-B6DD-11DF6DB2C544}"/>
              </a:ext>
            </a:extLst>
          </p:cNvPr>
          <p:cNvCxnSpPr>
            <a:cxnSpLocks/>
          </p:cNvCxnSpPr>
          <p:nvPr/>
        </p:nvCxnSpPr>
        <p:spPr bwMode="auto">
          <a:xfrm rot="16200000">
            <a:off x="9424885" y="587358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1EA8766-876A-D3DA-75FD-0383FF164CCA}"/>
              </a:ext>
            </a:extLst>
          </p:cNvPr>
          <p:cNvCxnSpPr>
            <a:cxnSpLocks/>
          </p:cNvCxnSpPr>
          <p:nvPr/>
        </p:nvCxnSpPr>
        <p:spPr bwMode="auto">
          <a:xfrm rot="16200000">
            <a:off x="9634945"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D77B454-4806-3B20-016D-D16C580F4B71}"/>
              </a:ext>
            </a:extLst>
          </p:cNvPr>
          <p:cNvCxnSpPr>
            <a:cxnSpLocks/>
          </p:cNvCxnSpPr>
          <p:nvPr/>
        </p:nvCxnSpPr>
        <p:spPr bwMode="auto">
          <a:xfrm rot="16200000">
            <a:off x="9850254"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F8885EB-74BD-0B91-58FF-0C0B8AF55AC9}"/>
              </a:ext>
            </a:extLst>
          </p:cNvPr>
          <p:cNvCxnSpPr>
            <a:cxnSpLocks/>
          </p:cNvCxnSpPr>
          <p:nvPr/>
        </p:nvCxnSpPr>
        <p:spPr bwMode="auto">
          <a:xfrm rot="16200000">
            <a:off x="10084532"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4F0D268-F0E0-D822-CF12-624BC9959557}"/>
              </a:ext>
            </a:extLst>
          </p:cNvPr>
          <p:cNvCxnSpPr>
            <a:cxnSpLocks/>
          </p:cNvCxnSpPr>
          <p:nvPr/>
        </p:nvCxnSpPr>
        <p:spPr bwMode="auto">
          <a:xfrm rot="16200000">
            <a:off x="10283598"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9437695-366A-DE6A-CFF2-A6282D65F2FE}"/>
              </a:ext>
            </a:extLst>
          </p:cNvPr>
          <p:cNvCxnSpPr>
            <a:cxnSpLocks/>
          </p:cNvCxnSpPr>
          <p:nvPr/>
        </p:nvCxnSpPr>
        <p:spPr bwMode="auto">
          <a:xfrm rot="16200000">
            <a:off x="10509897"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27ABB780-67C4-BC7E-FB84-1B3147DC22CD}"/>
              </a:ext>
            </a:extLst>
          </p:cNvPr>
          <p:cNvCxnSpPr>
            <a:cxnSpLocks/>
          </p:cNvCxnSpPr>
          <p:nvPr/>
        </p:nvCxnSpPr>
        <p:spPr bwMode="auto">
          <a:xfrm rot="16200000">
            <a:off x="10726862" y="5873590"/>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5D2E2533-E13E-53B2-5251-94D4238152E1}"/>
              </a:ext>
            </a:extLst>
          </p:cNvPr>
          <p:cNvCxnSpPr>
            <a:cxnSpLocks/>
          </p:cNvCxnSpPr>
          <p:nvPr/>
        </p:nvCxnSpPr>
        <p:spPr bwMode="auto">
          <a:xfrm rot="16200000">
            <a:off x="10963416" y="5878482"/>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7250CE13-73BB-E9E1-F91F-4CCBF001B6CA}"/>
              </a:ext>
            </a:extLst>
          </p:cNvPr>
          <p:cNvCxnSpPr>
            <a:cxnSpLocks/>
          </p:cNvCxnSpPr>
          <p:nvPr/>
        </p:nvCxnSpPr>
        <p:spPr bwMode="auto">
          <a:xfrm rot="16200000">
            <a:off x="11177283" y="5873590"/>
            <a:ext cx="83127" cy="0"/>
          </a:xfrm>
          <a:prstGeom prst="line">
            <a:avLst/>
          </a:prstGeom>
          <a:noFill/>
          <a:ln w="28575" cap="flat" cmpd="sng" algn="ctr">
            <a:solidFill>
              <a:schemeClr val="bg1"/>
            </a:solidFill>
            <a:prstDash val="solid"/>
            <a:round/>
            <a:headEnd type="none" w="med" len="med"/>
            <a:tailEnd type="none" w="med" len="med"/>
          </a:ln>
          <a:effectLst/>
        </p:spPr>
      </p:cxnSp>
      <p:sp>
        <p:nvSpPr>
          <p:cNvPr id="42" name="TextBox 41">
            <a:extLst>
              <a:ext uri="{FF2B5EF4-FFF2-40B4-BE49-F238E27FC236}">
                <a16:creationId xmlns:a16="http://schemas.microsoft.com/office/drawing/2014/main" id="{CE4DE31A-9505-0831-BD19-E91CE5996694}"/>
              </a:ext>
            </a:extLst>
          </p:cNvPr>
          <p:cNvSpPr txBox="1"/>
          <p:nvPr/>
        </p:nvSpPr>
        <p:spPr bwMode="auto">
          <a:xfrm>
            <a:off x="6582082" y="3801498"/>
            <a:ext cx="35042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3" name="TextBox 42">
            <a:extLst>
              <a:ext uri="{FF2B5EF4-FFF2-40B4-BE49-F238E27FC236}">
                <a16:creationId xmlns:a16="http://schemas.microsoft.com/office/drawing/2014/main" id="{F9B22577-C858-F3AB-A876-BCEA177BE3CE}"/>
              </a:ext>
            </a:extLst>
          </p:cNvPr>
          <p:cNvSpPr txBox="1"/>
          <p:nvPr/>
        </p:nvSpPr>
        <p:spPr bwMode="auto">
          <a:xfrm>
            <a:off x="6582082" y="4179727"/>
            <a:ext cx="35042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043E993B-BD7D-EAA8-6DD3-ECDE50B72043}"/>
              </a:ext>
            </a:extLst>
          </p:cNvPr>
          <p:cNvSpPr txBox="1"/>
          <p:nvPr/>
        </p:nvSpPr>
        <p:spPr bwMode="auto">
          <a:xfrm>
            <a:off x="6582082" y="4562112"/>
            <a:ext cx="35042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TextBox 44">
            <a:extLst>
              <a:ext uri="{FF2B5EF4-FFF2-40B4-BE49-F238E27FC236}">
                <a16:creationId xmlns:a16="http://schemas.microsoft.com/office/drawing/2014/main" id="{2883E09E-1779-BB3F-D4E9-6C5267F34F7F}"/>
              </a:ext>
            </a:extLst>
          </p:cNvPr>
          <p:cNvSpPr txBox="1"/>
          <p:nvPr/>
        </p:nvSpPr>
        <p:spPr bwMode="auto">
          <a:xfrm>
            <a:off x="6582082" y="4965279"/>
            <a:ext cx="35042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6" name="TextBox 45">
            <a:extLst>
              <a:ext uri="{FF2B5EF4-FFF2-40B4-BE49-F238E27FC236}">
                <a16:creationId xmlns:a16="http://schemas.microsoft.com/office/drawing/2014/main" id="{4147F4CE-4D51-AF95-7460-1A5DA544B757}"/>
              </a:ext>
            </a:extLst>
          </p:cNvPr>
          <p:cNvSpPr txBox="1"/>
          <p:nvPr/>
        </p:nvSpPr>
        <p:spPr bwMode="auto">
          <a:xfrm>
            <a:off x="6582082" y="5347664"/>
            <a:ext cx="35042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7" name="TextBox 46">
            <a:extLst>
              <a:ext uri="{FF2B5EF4-FFF2-40B4-BE49-F238E27FC236}">
                <a16:creationId xmlns:a16="http://schemas.microsoft.com/office/drawing/2014/main" id="{0D0F2B7B-6823-064A-EC5B-0048AE391C13}"/>
              </a:ext>
            </a:extLst>
          </p:cNvPr>
          <p:cNvSpPr txBox="1"/>
          <p:nvPr/>
        </p:nvSpPr>
        <p:spPr bwMode="auto">
          <a:xfrm>
            <a:off x="6582082" y="5746675"/>
            <a:ext cx="35042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8" name="TextBox 47">
            <a:extLst>
              <a:ext uri="{FF2B5EF4-FFF2-40B4-BE49-F238E27FC236}">
                <a16:creationId xmlns:a16="http://schemas.microsoft.com/office/drawing/2014/main" id="{BCC529A2-04D6-0D3F-701B-4BB030F367C2}"/>
              </a:ext>
            </a:extLst>
          </p:cNvPr>
          <p:cNvSpPr txBox="1"/>
          <p:nvPr/>
        </p:nvSpPr>
        <p:spPr bwMode="auto">
          <a:xfrm>
            <a:off x="6886117"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9" name="TextBox 48">
            <a:extLst>
              <a:ext uri="{FF2B5EF4-FFF2-40B4-BE49-F238E27FC236}">
                <a16:creationId xmlns:a16="http://schemas.microsoft.com/office/drawing/2014/main" id="{41EA5554-3D12-16C5-83DE-9EB1BC5DA6B7}"/>
              </a:ext>
            </a:extLst>
          </p:cNvPr>
          <p:cNvSpPr txBox="1"/>
          <p:nvPr/>
        </p:nvSpPr>
        <p:spPr bwMode="auto">
          <a:xfrm>
            <a:off x="7322926"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0" name="TextBox 49">
            <a:extLst>
              <a:ext uri="{FF2B5EF4-FFF2-40B4-BE49-F238E27FC236}">
                <a16:creationId xmlns:a16="http://schemas.microsoft.com/office/drawing/2014/main" id="{E79C267F-A751-85D7-38B8-1354E13A69CA}"/>
              </a:ext>
            </a:extLst>
          </p:cNvPr>
          <p:cNvSpPr txBox="1"/>
          <p:nvPr/>
        </p:nvSpPr>
        <p:spPr bwMode="auto">
          <a:xfrm>
            <a:off x="7758388"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 name="TextBox 50">
            <a:extLst>
              <a:ext uri="{FF2B5EF4-FFF2-40B4-BE49-F238E27FC236}">
                <a16:creationId xmlns:a16="http://schemas.microsoft.com/office/drawing/2014/main" id="{916BD460-9F94-0D06-1803-81AD1687F725}"/>
              </a:ext>
            </a:extLst>
          </p:cNvPr>
          <p:cNvSpPr txBox="1"/>
          <p:nvPr/>
        </p:nvSpPr>
        <p:spPr bwMode="auto">
          <a:xfrm>
            <a:off x="8178594"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 name="TextBox 51">
            <a:extLst>
              <a:ext uri="{FF2B5EF4-FFF2-40B4-BE49-F238E27FC236}">
                <a16:creationId xmlns:a16="http://schemas.microsoft.com/office/drawing/2014/main" id="{916592FC-AC1B-AC2E-743E-99888EA3F790}"/>
              </a:ext>
            </a:extLst>
          </p:cNvPr>
          <p:cNvSpPr txBox="1"/>
          <p:nvPr/>
        </p:nvSpPr>
        <p:spPr bwMode="auto">
          <a:xfrm>
            <a:off x="8626334"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 name="TextBox 52">
            <a:extLst>
              <a:ext uri="{FF2B5EF4-FFF2-40B4-BE49-F238E27FC236}">
                <a16:creationId xmlns:a16="http://schemas.microsoft.com/office/drawing/2014/main" id="{7A0A8BAB-8A3F-4A41-8453-07C90EE40FE1}"/>
              </a:ext>
            </a:extLst>
          </p:cNvPr>
          <p:cNvSpPr txBox="1"/>
          <p:nvPr/>
        </p:nvSpPr>
        <p:spPr bwMode="auto">
          <a:xfrm>
            <a:off x="9060703"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4" name="TextBox 53">
            <a:extLst>
              <a:ext uri="{FF2B5EF4-FFF2-40B4-BE49-F238E27FC236}">
                <a16:creationId xmlns:a16="http://schemas.microsoft.com/office/drawing/2014/main" id="{6C5C7A25-78AC-68EE-F639-0978976AF0A4}"/>
              </a:ext>
            </a:extLst>
          </p:cNvPr>
          <p:cNvSpPr txBox="1"/>
          <p:nvPr/>
        </p:nvSpPr>
        <p:spPr bwMode="auto">
          <a:xfrm>
            <a:off x="9498409"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5" name="TextBox 54">
            <a:extLst>
              <a:ext uri="{FF2B5EF4-FFF2-40B4-BE49-F238E27FC236}">
                <a16:creationId xmlns:a16="http://schemas.microsoft.com/office/drawing/2014/main" id="{5CAAE9FD-839E-5A0D-B4A7-16E1C4BAE71A}"/>
              </a:ext>
            </a:extLst>
          </p:cNvPr>
          <p:cNvSpPr txBox="1"/>
          <p:nvPr/>
        </p:nvSpPr>
        <p:spPr bwMode="auto">
          <a:xfrm>
            <a:off x="9937807"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63E42750-5D2D-8B83-D136-5CAC080E209E}"/>
              </a:ext>
            </a:extLst>
          </p:cNvPr>
          <p:cNvSpPr txBox="1"/>
          <p:nvPr/>
        </p:nvSpPr>
        <p:spPr bwMode="auto">
          <a:xfrm>
            <a:off x="10378095"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7" name="TextBox 56">
            <a:extLst>
              <a:ext uri="{FF2B5EF4-FFF2-40B4-BE49-F238E27FC236}">
                <a16:creationId xmlns:a16="http://schemas.microsoft.com/office/drawing/2014/main" id="{2BDA8E5F-20CE-E6CA-07AE-AB849AF02662}"/>
              </a:ext>
            </a:extLst>
          </p:cNvPr>
          <p:cNvSpPr txBox="1"/>
          <p:nvPr/>
        </p:nvSpPr>
        <p:spPr bwMode="auto">
          <a:xfrm>
            <a:off x="10815019"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8" name="TextBox 57">
            <a:extLst>
              <a:ext uri="{FF2B5EF4-FFF2-40B4-BE49-F238E27FC236}">
                <a16:creationId xmlns:a16="http://schemas.microsoft.com/office/drawing/2014/main" id="{65461FA5-9094-A410-6A92-CDF5EC5E33AC}"/>
              </a:ext>
            </a:extLst>
          </p:cNvPr>
          <p:cNvSpPr txBox="1"/>
          <p:nvPr/>
        </p:nvSpPr>
        <p:spPr bwMode="auto">
          <a:xfrm>
            <a:off x="11029724"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57</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34" name="TextBox 10433">
            <a:extLst>
              <a:ext uri="{FF2B5EF4-FFF2-40B4-BE49-F238E27FC236}">
                <a16:creationId xmlns:a16="http://schemas.microsoft.com/office/drawing/2014/main" id="{8F7B8074-D120-BEBF-9339-2BC3250EAFDF}"/>
              </a:ext>
            </a:extLst>
          </p:cNvPr>
          <p:cNvSpPr txBox="1"/>
          <p:nvPr/>
        </p:nvSpPr>
        <p:spPr bwMode="auto">
          <a:xfrm>
            <a:off x="10111644" y="4653211"/>
            <a:ext cx="35042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50%</a:t>
            </a:r>
            <a:endPar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10438" name="TextBox 10437">
            <a:extLst>
              <a:ext uri="{FF2B5EF4-FFF2-40B4-BE49-F238E27FC236}">
                <a16:creationId xmlns:a16="http://schemas.microsoft.com/office/drawing/2014/main" id="{4B4FB466-283D-9A01-A82F-0E4A7327BAAA}"/>
              </a:ext>
            </a:extLst>
          </p:cNvPr>
          <p:cNvSpPr txBox="1"/>
          <p:nvPr/>
        </p:nvSpPr>
        <p:spPr bwMode="auto">
          <a:xfrm>
            <a:off x="7387817" y="4484177"/>
            <a:ext cx="1407979" cy="477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0" fontAlgn="base" latinLnBrk="0" hangingPunct="0">
              <a:lnSpc>
                <a:spcPts val="12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BR</a:t>
            </a:r>
            <a:b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Zanubrutinib</a:t>
            </a:r>
          </a:p>
          <a:p>
            <a:pPr marL="0" marR="0" lvl="0" indent="0" algn="l" defTabSz="914400" rtl="0" eaLnBrk="0" fontAlgn="base" latinLnBrk="0" hangingPunct="0">
              <a:lnSpc>
                <a:spcPts val="12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Censored</a:t>
            </a:r>
            <a:endPar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0439" name="Straight Connector 10438">
            <a:extLst>
              <a:ext uri="{FF2B5EF4-FFF2-40B4-BE49-F238E27FC236}">
                <a16:creationId xmlns:a16="http://schemas.microsoft.com/office/drawing/2014/main" id="{22B9F608-7C13-312A-97A6-0695F9D21AEE}"/>
              </a:ext>
            </a:extLst>
          </p:cNvPr>
          <p:cNvCxnSpPr/>
          <p:nvPr/>
        </p:nvCxnSpPr>
        <p:spPr bwMode="auto">
          <a:xfrm>
            <a:off x="7126053" y="4550850"/>
            <a:ext cx="220982" cy="0"/>
          </a:xfrm>
          <a:prstGeom prst="line">
            <a:avLst/>
          </a:prstGeom>
          <a:noFill/>
          <a:ln w="28575" cap="flat" cmpd="sng" algn="ctr">
            <a:solidFill>
              <a:schemeClr val="accent3"/>
            </a:solidFill>
            <a:prstDash val="solid"/>
            <a:round/>
            <a:headEnd type="none" w="med" len="med"/>
            <a:tailEnd type="none" w="med" len="med"/>
          </a:ln>
          <a:effectLst/>
        </p:spPr>
      </p:cxnSp>
      <p:sp>
        <p:nvSpPr>
          <p:cNvPr id="10443" name="TextBox 10442">
            <a:extLst>
              <a:ext uri="{FF2B5EF4-FFF2-40B4-BE49-F238E27FC236}">
                <a16:creationId xmlns:a16="http://schemas.microsoft.com/office/drawing/2014/main" id="{60DA3CF9-77F1-20D3-85EF-63F4BEAF8CAC}"/>
              </a:ext>
            </a:extLst>
          </p:cNvPr>
          <p:cNvSpPr txBox="1"/>
          <p:nvPr/>
        </p:nvSpPr>
        <p:spPr bwMode="auto">
          <a:xfrm rot="16200000">
            <a:off x="5487684" y="4666122"/>
            <a:ext cx="213802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PFS Probability (%)</a:t>
            </a: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44" name="TextBox 10443">
            <a:extLst>
              <a:ext uri="{FF2B5EF4-FFF2-40B4-BE49-F238E27FC236}">
                <a16:creationId xmlns:a16="http://schemas.microsoft.com/office/drawing/2014/main" id="{75F0683E-C67F-52E4-E45B-0175F363D6A2}"/>
              </a:ext>
            </a:extLst>
          </p:cNvPr>
          <p:cNvSpPr txBox="1"/>
          <p:nvPr/>
        </p:nvSpPr>
        <p:spPr bwMode="auto">
          <a:xfrm>
            <a:off x="7056175" y="6058465"/>
            <a:ext cx="407111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49" name="TextBox 10448">
            <a:extLst>
              <a:ext uri="{FF2B5EF4-FFF2-40B4-BE49-F238E27FC236}">
                <a16:creationId xmlns:a16="http://schemas.microsoft.com/office/drawing/2014/main" id="{C67C9B90-4164-A14B-26C2-9DAFE2E06E0D}"/>
              </a:ext>
            </a:extLst>
          </p:cNvPr>
          <p:cNvSpPr txBox="1"/>
          <p:nvPr/>
        </p:nvSpPr>
        <p:spPr bwMode="auto">
          <a:xfrm>
            <a:off x="10596534"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51</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0" name="TextBox 10449">
            <a:extLst>
              <a:ext uri="{FF2B5EF4-FFF2-40B4-BE49-F238E27FC236}">
                <a16:creationId xmlns:a16="http://schemas.microsoft.com/office/drawing/2014/main" id="{970E4574-6DF2-ABFE-6DF1-D592EF45AE18}"/>
              </a:ext>
            </a:extLst>
          </p:cNvPr>
          <p:cNvSpPr txBox="1"/>
          <p:nvPr/>
        </p:nvSpPr>
        <p:spPr bwMode="auto">
          <a:xfrm>
            <a:off x="10138941"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45</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1" name="TextBox 10450">
            <a:extLst>
              <a:ext uri="{FF2B5EF4-FFF2-40B4-BE49-F238E27FC236}">
                <a16:creationId xmlns:a16="http://schemas.microsoft.com/office/drawing/2014/main" id="{A4BCEC71-C26D-90A0-2518-DBE71302C9D2}"/>
              </a:ext>
            </a:extLst>
          </p:cNvPr>
          <p:cNvSpPr txBox="1"/>
          <p:nvPr/>
        </p:nvSpPr>
        <p:spPr bwMode="auto">
          <a:xfrm>
            <a:off x="9708348"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39</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2" name="TextBox 10451">
            <a:extLst>
              <a:ext uri="{FF2B5EF4-FFF2-40B4-BE49-F238E27FC236}">
                <a16:creationId xmlns:a16="http://schemas.microsoft.com/office/drawing/2014/main" id="{44FEAA18-2D43-0A0F-CBC7-5CF4709F5317}"/>
              </a:ext>
            </a:extLst>
          </p:cNvPr>
          <p:cNvSpPr txBox="1"/>
          <p:nvPr/>
        </p:nvSpPr>
        <p:spPr bwMode="auto">
          <a:xfrm>
            <a:off x="9285828"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33</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3" name="TextBox 10452">
            <a:extLst>
              <a:ext uri="{FF2B5EF4-FFF2-40B4-BE49-F238E27FC236}">
                <a16:creationId xmlns:a16="http://schemas.microsoft.com/office/drawing/2014/main" id="{914DDB03-8E00-2D79-2578-71239185BB11}"/>
              </a:ext>
            </a:extLst>
          </p:cNvPr>
          <p:cNvSpPr txBox="1"/>
          <p:nvPr/>
        </p:nvSpPr>
        <p:spPr bwMode="auto">
          <a:xfrm>
            <a:off x="8844604"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27</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4" name="TextBox 10453">
            <a:extLst>
              <a:ext uri="{FF2B5EF4-FFF2-40B4-BE49-F238E27FC236}">
                <a16:creationId xmlns:a16="http://schemas.microsoft.com/office/drawing/2014/main" id="{328F11EE-4266-7F2D-8E2D-A57702ED260B}"/>
              </a:ext>
            </a:extLst>
          </p:cNvPr>
          <p:cNvSpPr txBox="1"/>
          <p:nvPr/>
        </p:nvSpPr>
        <p:spPr bwMode="auto">
          <a:xfrm>
            <a:off x="8404895"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5" name="TextBox 10454">
            <a:extLst>
              <a:ext uri="{FF2B5EF4-FFF2-40B4-BE49-F238E27FC236}">
                <a16:creationId xmlns:a16="http://schemas.microsoft.com/office/drawing/2014/main" id="{AABD9D58-CE2C-70A9-1452-0D58F15C392C}"/>
              </a:ext>
            </a:extLst>
          </p:cNvPr>
          <p:cNvSpPr txBox="1"/>
          <p:nvPr/>
        </p:nvSpPr>
        <p:spPr bwMode="auto">
          <a:xfrm>
            <a:off x="7954203"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15</a:t>
            </a:r>
            <a:endParaRPr kumimoji="0" lang="en-US" sz="1400" b="0" i="0" u="none" strike="noStrike" kern="1200" cap="none" spc="-5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6" name="TextBox 10455">
            <a:extLst>
              <a:ext uri="{FF2B5EF4-FFF2-40B4-BE49-F238E27FC236}">
                <a16:creationId xmlns:a16="http://schemas.microsoft.com/office/drawing/2014/main" id="{2C6D0F1F-3BF1-7118-B43B-6E63B4CB7719}"/>
              </a:ext>
            </a:extLst>
          </p:cNvPr>
          <p:cNvSpPr txBox="1"/>
          <p:nvPr/>
        </p:nvSpPr>
        <p:spPr bwMode="auto">
          <a:xfrm>
            <a:off x="7545807"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57" name="TextBox 10456">
            <a:extLst>
              <a:ext uri="{FF2B5EF4-FFF2-40B4-BE49-F238E27FC236}">
                <a16:creationId xmlns:a16="http://schemas.microsoft.com/office/drawing/2014/main" id="{8336B7FB-E5E0-BA76-3665-9BDBA48503D3}"/>
              </a:ext>
            </a:extLst>
          </p:cNvPr>
          <p:cNvSpPr txBox="1"/>
          <p:nvPr/>
        </p:nvSpPr>
        <p:spPr bwMode="auto">
          <a:xfrm>
            <a:off x="7098535" y="5912582"/>
            <a:ext cx="35042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a:t>
            </a: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0493" name="Group 10492">
            <a:extLst>
              <a:ext uri="{FF2B5EF4-FFF2-40B4-BE49-F238E27FC236}">
                <a16:creationId xmlns:a16="http://schemas.microsoft.com/office/drawing/2014/main" id="{32729731-F28B-E6D4-AFFF-57C284D171FD}"/>
              </a:ext>
            </a:extLst>
          </p:cNvPr>
          <p:cNvGrpSpPr/>
          <p:nvPr/>
        </p:nvGrpSpPr>
        <p:grpSpPr>
          <a:xfrm>
            <a:off x="992717" y="3834351"/>
            <a:ext cx="10133773" cy="1681990"/>
            <a:chOff x="992717" y="3770557"/>
            <a:chExt cx="10133773" cy="1681990"/>
          </a:xfrm>
        </p:grpSpPr>
        <p:grpSp>
          <p:nvGrpSpPr>
            <p:cNvPr id="9978" name="Group 9977">
              <a:extLst>
                <a:ext uri="{FF2B5EF4-FFF2-40B4-BE49-F238E27FC236}">
                  <a16:creationId xmlns:a16="http://schemas.microsoft.com/office/drawing/2014/main" id="{ED4FA425-BACC-1909-CAC1-E9388D23151E}"/>
                </a:ext>
              </a:extLst>
            </p:cNvPr>
            <p:cNvGrpSpPr/>
            <p:nvPr/>
          </p:nvGrpSpPr>
          <p:grpSpPr>
            <a:xfrm>
              <a:off x="992717" y="3770557"/>
              <a:ext cx="4884054" cy="958285"/>
              <a:chOff x="1154906" y="2073968"/>
              <a:chExt cx="4884054" cy="958285"/>
            </a:xfrm>
          </p:grpSpPr>
          <p:grpSp>
            <p:nvGrpSpPr>
              <p:cNvPr id="9979" name="Group 9978">
                <a:extLst>
                  <a:ext uri="{FF2B5EF4-FFF2-40B4-BE49-F238E27FC236}">
                    <a16:creationId xmlns:a16="http://schemas.microsoft.com/office/drawing/2014/main" id="{8676A28B-7E13-12D7-7466-C08E1E031E09}"/>
                  </a:ext>
                </a:extLst>
              </p:cNvPr>
              <p:cNvGrpSpPr/>
              <p:nvPr/>
            </p:nvGrpSpPr>
            <p:grpSpPr>
              <a:xfrm>
                <a:off x="1163517" y="2073968"/>
                <a:ext cx="108178" cy="108178"/>
                <a:chOff x="11906226" y="3185346"/>
                <a:chExt cx="117571" cy="117571"/>
              </a:xfrm>
            </p:grpSpPr>
            <p:cxnSp>
              <p:nvCxnSpPr>
                <p:cNvPr id="10108" name="Straight Connector 10107">
                  <a:extLst>
                    <a:ext uri="{FF2B5EF4-FFF2-40B4-BE49-F238E27FC236}">
                      <a16:creationId xmlns:a16="http://schemas.microsoft.com/office/drawing/2014/main" id="{F2831E2E-60BB-2C40-009F-01E941E0644A}"/>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109" name="Straight Connector 10108">
                  <a:extLst>
                    <a:ext uri="{FF2B5EF4-FFF2-40B4-BE49-F238E27FC236}">
                      <a16:creationId xmlns:a16="http://schemas.microsoft.com/office/drawing/2014/main" id="{3D73F4AD-7601-BD5D-14F3-7F00AFBA4938}"/>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0" name="Group 9979">
                <a:extLst>
                  <a:ext uri="{FF2B5EF4-FFF2-40B4-BE49-F238E27FC236}">
                    <a16:creationId xmlns:a16="http://schemas.microsoft.com/office/drawing/2014/main" id="{3573DB4D-2069-9D21-4F06-FAE992C88A97}"/>
                  </a:ext>
                </a:extLst>
              </p:cNvPr>
              <p:cNvGrpSpPr/>
              <p:nvPr/>
            </p:nvGrpSpPr>
            <p:grpSpPr>
              <a:xfrm>
                <a:off x="1206379" y="2093018"/>
                <a:ext cx="108178" cy="108178"/>
                <a:chOff x="11906226" y="3185346"/>
                <a:chExt cx="117571" cy="117571"/>
              </a:xfrm>
            </p:grpSpPr>
            <p:cxnSp>
              <p:nvCxnSpPr>
                <p:cNvPr id="10106" name="Straight Connector 10105">
                  <a:extLst>
                    <a:ext uri="{FF2B5EF4-FFF2-40B4-BE49-F238E27FC236}">
                      <a16:creationId xmlns:a16="http://schemas.microsoft.com/office/drawing/2014/main" id="{DE6301CF-52EB-D834-A95A-857474ECBA01}"/>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107" name="Straight Connector 10106">
                  <a:extLst>
                    <a:ext uri="{FF2B5EF4-FFF2-40B4-BE49-F238E27FC236}">
                      <a16:creationId xmlns:a16="http://schemas.microsoft.com/office/drawing/2014/main" id="{B66D9B5F-BDF7-B16A-7C86-9458600CCC5F}"/>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1" name="Group 9980">
                <a:extLst>
                  <a:ext uri="{FF2B5EF4-FFF2-40B4-BE49-F238E27FC236}">
                    <a16:creationId xmlns:a16="http://schemas.microsoft.com/office/drawing/2014/main" id="{240C0ED2-4FF0-2EA7-155D-75A1E317DB5F}"/>
                  </a:ext>
                </a:extLst>
              </p:cNvPr>
              <p:cNvGrpSpPr/>
              <p:nvPr/>
            </p:nvGrpSpPr>
            <p:grpSpPr>
              <a:xfrm>
                <a:off x="1246860" y="2097780"/>
                <a:ext cx="108178" cy="108178"/>
                <a:chOff x="11906226" y="3185346"/>
                <a:chExt cx="117571" cy="117571"/>
              </a:xfrm>
            </p:grpSpPr>
            <p:cxnSp>
              <p:nvCxnSpPr>
                <p:cNvPr id="10104" name="Straight Connector 10103">
                  <a:extLst>
                    <a:ext uri="{FF2B5EF4-FFF2-40B4-BE49-F238E27FC236}">
                      <a16:creationId xmlns:a16="http://schemas.microsoft.com/office/drawing/2014/main" id="{8C83F0EA-112C-9A55-413F-135C0673D80C}"/>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105" name="Straight Connector 10104">
                  <a:extLst>
                    <a:ext uri="{FF2B5EF4-FFF2-40B4-BE49-F238E27FC236}">
                      <a16:creationId xmlns:a16="http://schemas.microsoft.com/office/drawing/2014/main" id="{A8FF178D-2FA6-2363-6843-7CD73BB03644}"/>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2" name="Group 9981">
                <a:extLst>
                  <a:ext uri="{FF2B5EF4-FFF2-40B4-BE49-F238E27FC236}">
                    <a16:creationId xmlns:a16="http://schemas.microsoft.com/office/drawing/2014/main" id="{BAD66489-50C9-8580-627D-FD4398DFD5F4}"/>
                  </a:ext>
                </a:extLst>
              </p:cNvPr>
              <p:cNvGrpSpPr/>
              <p:nvPr/>
            </p:nvGrpSpPr>
            <p:grpSpPr>
              <a:xfrm>
                <a:off x="1275435" y="2114449"/>
                <a:ext cx="108178" cy="108178"/>
                <a:chOff x="11906226" y="3185346"/>
                <a:chExt cx="117571" cy="117571"/>
              </a:xfrm>
            </p:grpSpPr>
            <p:cxnSp>
              <p:nvCxnSpPr>
                <p:cNvPr id="10102" name="Straight Connector 10101">
                  <a:extLst>
                    <a:ext uri="{FF2B5EF4-FFF2-40B4-BE49-F238E27FC236}">
                      <a16:creationId xmlns:a16="http://schemas.microsoft.com/office/drawing/2014/main" id="{023AFCE8-A56B-37BA-D42B-1E1B47C7C771}"/>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103" name="Straight Connector 10102">
                  <a:extLst>
                    <a:ext uri="{FF2B5EF4-FFF2-40B4-BE49-F238E27FC236}">
                      <a16:creationId xmlns:a16="http://schemas.microsoft.com/office/drawing/2014/main" id="{B8FDE2BA-66D8-9158-657E-DE441A9B131D}"/>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3" name="Group 9982">
                <a:extLst>
                  <a:ext uri="{FF2B5EF4-FFF2-40B4-BE49-F238E27FC236}">
                    <a16:creationId xmlns:a16="http://schemas.microsoft.com/office/drawing/2014/main" id="{9C57C12F-D5C7-7CEA-A43A-53455BC68AA3}"/>
                  </a:ext>
                </a:extLst>
              </p:cNvPr>
              <p:cNvGrpSpPr/>
              <p:nvPr/>
            </p:nvGrpSpPr>
            <p:grpSpPr>
              <a:xfrm>
                <a:off x="1349254" y="2109686"/>
                <a:ext cx="108178" cy="108178"/>
                <a:chOff x="11906226" y="3185346"/>
                <a:chExt cx="117571" cy="117571"/>
              </a:xfrm>
            </p:grpSpPr>
            <p:cxnSp>
              <p:nvCxnSpPr>
                <p:cNvPr id="10100" name="Straight Connector 10099">
                  <a:extLst>
                    <a:ext uri="{FF2B5EF4-FFF2-40B4-BE49-F238E27FC236}">
                      <a16:creationId xmlns:a16="http://schemas.microsoft.com/office/drawing/2014/main" id="{A664980F-B98B-07F1-BDA3-AC7585965F8B}"/>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101" name="Straight Connector 10100">
                  <a:extLst>
                    <a:ext uri="{FF2B5EF4-FFF2-40B4-BE49-F238E27FC236}">
                      <a16:creationId xmlns:a16="http://schemas.microsoft.com/office/drawing/2014/main" id="{428F611F-1CF7-E8C6-C392-85D41F079C6D}"/>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4" name="Group 9983">
                <a:extLst>
                  <a:ext uri="{FF2B5EF4-FFF2-40B4-BE49-F238E27FC236}">
                    <a16:creationId xmlns:a16="http://schemas.microsoft.com/office/drawing/2014/main" id="{DDDA6385-851D-9C8C-9987-9CC9C57A9233}"/>
                  </a:ext>
                </a:extLst>
              </p:cNvPr>
              <p:cNvGrpSpPr/>
              <p:nvPr/>
            </p:nvGrpSpPr>
            <p:grpSpPr>
              <a:xfrm>
                <a:off x="1492129" y="2126355"/>
                <a:ext cx="108178" cy="108178"/>
                <a:chOff x="11906226" y="3185346"/>
                <a:chExt cx="117571" cy="117571"/>
              </a:xfrm>
            </p:grpSpPr>
            <p:cxnSp>
              <p:nvCxnSpPr>
                <p:cNvPr id="10098" name="Straight Connector 10097">
                  <a:extLst>
                    <a:ext uri="{FF2B5EF4-FFF2-40B4-BE49-F238E27FC236}">
                      <a16:creationId xmlns:a16="http://schemas.microsoft.com/office/drawing/2014/main" id="{6822CD13-F57E-EF4B-E6A1-2A6BE36155E7}"/>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99" name="Straight Connector 10098">
                  <a:extLst>
                    <a:ext uri="{FF2B5EF4-FFF2-40B4-BE49-F238E27FC236}">
                      <a16:creationId xmlns:a16="http://schemas.microsoft.com/office/drawing/2014/main" id="{0AAD5D7E-D1EC-D92B-5463-FAEA1FCB9E73}"/>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5" name="Group 9984">
                <a:extLst>
                  <a:ext uri="{FF2B5EF4-FFF2-40B4-BE49-F238E27FC236}">
                    <a16:creationId xmlns:a16="http://schemas.microsoft.com/office/drawing/2014/main" id="{19271748-7513-FF53-8BAC-0A67BFDE5142}"/>
                  </a:ext>
                </a:extLst>
              </p:cNvPr>
              <p:cNvGrpSpPr/>
              <p:nvPr/>
            </p:nvGrpSpPr>
            <p:grpSpPr>
              <a:xfrm>
                <a:off x="1556422" y="2126355"/>
                <a:ext cx="108178" cy="108178"/>
                <a:chOff x="11906226" y="3185346"/>
                <a:chExt cx="117571" cy="117571"/>
              </a:xfrm>
            </p:grpSpPr>
            <p:cxnSp>
              <p:nvCxnSpPr>
                <p:cNvPr id="10096" name="Straight Connector 10095">
                  <a:extLst>
                    <a:ext uri="{FF2B5EF4-FFF2-40B4-BE49-F238E27FC236}">
                      <a16:creationId xmlns:a16="http://schemas.microsoft.com/office/drawing/2014/main" id="{4BAA2E68-3070-2BA0-036E-96DD38F2EB85}"/>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97" name="Straight Connector 10096">
                  <a:extLst>
                    <a:ext uri="{FF2B5EF4-FFF2-40B4-BE49-F238E27FC236}">
                      <a16:creationId xmlns:a16="http://schemas.microsoft.com/office/drawing/2014/main" id="{2C1A3F20-B5C1-AF81-C5D7-EBBDF9D51E5A}"/>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6" name="Group 9985">
                <a:extLst>
                  <a:ext uri="{FF2B5EF4-FFF2-40B4-BE49-F238E27FC236}">
                    <a16:creationId xmlns:a16="http://schemas.microsoft.com/office/drawing/2014/main" id="{675ECB54-30DF-4DB1-E50F-2B6838CADF69}"/>
                  </a:ext>
                </a:extLst>
              </p:cNvPr>
              <p:cNvGrpSpPr/>
              <p:nvPr/>
            </p:nvGrpSpPr>
            <p:grpSpPr>
              <a:xfrm>
                <a:off x="1701678" y="2162074"/>
                <a:ext cx="108178" cy="108178"/>
                <a:chOff x="11906226" y="3185346"/>
                <a:chExt cx="117571" cy="117571"/>
              </a:xfrm>
            </p:grpSpPr>
            <p:cxnSp>
              <p:nvCxnSpPr>
                <p:cNvPr id="10094" name="Straight Connector 10093">
                  <a:extLst>
                    <a:ext uri="{FF2B5EF4-FFF2-40B4-BE49-F238E27FC236}">
                      <a16:creationId xmlns:a16="http://schemas.microsoft.com/office/drawing/2014/main" id="{33BCB110-2B4C-19E6-60D6-BBE4CC10C4A6}"/>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95" name="Straight Connector 10094">
                  <a:extLst>
                    <a:ext uri="{FF2B5EF4-FFF2-40B4-BE49-F238E27FC236}">
                      <a16:creationId xmlns:a16="http://schemas.microsoft.com/office/drawing/2014/main" id="{28B063E4-1EFF-B71E-64AE-14A2D60862CB}"/>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7" name="Group 9986">
                <a:extLst>
                  <a:ext uri="{FF2B5EF4-FFF2-40B4-BE49-F238E27FC236}">
                    <a16:creationId xmlns:a16="http://schemas.microsoft.com/office/drawing/2014/main" id="{885CEFC6-D735-F226-F67C-438BE5F3C0BF}"/>
                  </a:ext>
                </a:extLst>
              </p:cNvPr>
              <p:cNvGrpSpPr/>
              <p:nvPr/>
            </p:nvGrpSpPr>
            <p:grpSpPr>
              <a:xfrm>
                <a:off x="2577978" y="2290662"/>
                <a:ext cx="108178" cy="108178"/>
                <a:chOff x="11906226" y="3185346"/>
                <a:chExt cx="117571" cy="117571"/>
              </a:xfrm>
            </p:grpSpPr>
            <p:cxnSp>
              <p:nvCxnSpPr>
                <p:cNvPr id="10092" name="Straight Connector 10091">
                  <a:extLst>
                    <a:ext uri="{FF2B5EF4-FFF2-40B4-BE49-F238E27FC236}">
                      <a16:creationId xmlns:a16="http://schemas.microsoft.com/office/drawing/2014/main" id="{3F9D3B00-308B-112B-FB4C-948293EA639D}"/>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93" name="Straight Connector 10092">
                  <a:extLst>
                    <a:ext uri="{FF2B5EF4-FFF2-40B4-BE49-F238E27FC236}">
                      <a16:creationId xmlns:a16="http://schemas.microsoft.com/office/drawing/2014/main" id="{27A32D8C-1677-04A1-E94B-6537C89088AB}"/>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8" name="Group 9987">
                <a:extLst>
                  <a:ext uri="{FF2B5EF4-FFF2-40B4-BE49-F238E27FC236}">
                    <a16:creationId xmlns:a16="http://schemas.microsoft.com/office/drawing/2014/main" id="{B4437072-0E9C-BD09-EE74-2D4384127558}"/>
                  </a:ext>
                </a:extLst>
              </p:cNvPr>
              <p:cNvGrpSpPr/>
              <p:nvPr/>
            </p:nvGrpSpPr>
            <p:grpSpPr>
              <a:xfrm>
                <a:off x="2611315" y="2290662"/>
                <a:ext cx="108178" cy="108178"/>
                <a:chOff x="11906226" y="3185346"/>
                <a:chExt cx="117571" cy="117571"/>
              </a:xfrm>
            </p:grpSpPr>
            <p:cxnSp>
              <p:nvCxnSpPr>
                <p:cNvPr id="10090" name="Straight Connector 10089">
                  <a:extLst>
                    <a:ext uri="{FF2B5EF4-FFF2-40B4-BE49-F238E27FC236}">
                      <a16:creationId xmlns:a16="http://schemas.microsoft.com/office/drawing/2014/main" id="{46C60C1E-3996-AA5F-572B-F2A63B2D625D}"/>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91" name="Straight Connector 10090">
                  <a:extLst>
                    <a:ext uri="{FF2B5EF4-FFF2-40B4-BE49-F238E27FC236}">
                      <a16:creationId xmlns:a16="http://schemas.microsoft.com/office/drawing/2014/main" id="{4933E1C4-10AF-2947-D8DF-A5FCC2EB1179}"/>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89" name="Group 9988">
                <a:extLst>
                  <a:ext uri="{FF2B5EF4-FFF2-40B4-BE49-F238E27FC236}">
                    <a16:creationId xmlns:a16="http://schemas.microsoft.com/office/drawing/2014/main" id="{7669EF50-80C8-0965-54A6-E2A6400494CC}"/>
                  </a:ext>
                </a:extLst>
              </p:cNvPr>
              <p:cNvGrpSpPr/>
              <p:nvPr/>
            </p:nvGrpSpPr>
            <p:grpSpPr>
              <a:xfrm>
                <a:off x="3925765" y="2535931"/>
                <a:ext cx="108178" cy="108178"/>
                <a:chOff x="11906226" y="3185346"/>
                <a:chExt cx="117571" cy="117571"/>
              </a:xfrm>
            </p:grpSpPr>
            <p:cxnSp>
              <p:nvCxnSpPr>
                <p:cNvPr id="10088" name="Straight Connector 10087">
                  <a:extLst>
                    <a:ext uri="{FF2B5EF4-FFF2-40B4-BE49-F238E27FC236}">
                      <a16:creationId xmlns:a16="http://schemas.microsoft.com/office/drawing/2014/main" id="{9602BD6D-7F7C-406B-761D-0D7F23580FCD}"/>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89" name="Straight Connector 10088">
                  <a:extLst>
                    <a:ext uri="{FF2B5EF4-FFF2-40B4-BE49-F238E27FC236}">
                      <a16:creationId xmlns:a16="http://schemas.microsoft.com/office/drawing/2014/main" id="{D7EB53B9-EBE7-46AB-53C0-F511F8109EE4}"/>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0" name="Group 9989">
                <a:extLst>
                  <a:ext uri="{FF2B5EF4-FFF2-40B4-BE49-F238E27FC236}">
                    <a16:creationId xmlns:a16="http://schemas.microsoft.com/office/drawing/2014/main" id="{ECEE6788-20CF-CF75-8F37-D8EEBD4C6FE2}"/>
                  </a:ext>
                </a:extLst>
              </p:cNvPr>
              <p:cNvGrpSpPr/>
              <p:nvPr/>
            </p:nvGrpSpPr>
            <p:grpSpPr>
              <a:xfrm>
                <a:off x="3944815" y="2535931"/>
                <a:ext cx="108178" cy="108178"/>
                <a:chOff x="11906226" y="3185346"/>
                <a:chExt cx="117571" cy="117571"/>
              </a:xfrm>
            </p:grpSpPr>
            <p:cxnSp>
              <p:nvCxnSpPr>
                <p:cNvPr id="10086" name="Straight Connector 10085">
                  <a:extLst>
                    <a:ext uri="{FF2B5EF4-FFF2-40B4-BE49-F238E27FC236}">
                      <a16:creationId xmlns:a16="http://schemas.microsoft.com/office/drawing/2014/main" id="{AEE17848-CC4A-817E-D8D1-FD1FB34E2B53}"/>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87" name="Straight Connector 10086">
                  <a:extLst>
                    <a:ext uri="{FF2B5EF4-FFF2-40B4-BE49-F238E27FC236}">
                      <a16:creationId xmlns:a16="http://schemas.microsoft.com/office/drawing/2014/main" id="{782970E7-3BBA-D863-4AC0-D2ED2FFB10AA}"/>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1" name="Group 9990">
                <a:extLst>
                  <a:ext uri="{FF2B5EF4-FFF2-40B4-BE49-F238E27FC236}">
                    <a16:creationId xmlns:a16="http://schemas.microsoft.com/office/drawing/2014/main" id="{DBF9CFB0-3ADE-383E-4832-BB9E1387B2AE}"/>
                  </a:ext>
                </a:extLst>
              </p:cNvPr>
              <p:cNvGrpSpPr/>
              <p:nvPr/>
            </p:nvGrpSpPr>
            <p:grpSpPr>
              <a:xfrm>
                <a:off x="4090071" y="2535931"/>
                <a:ext cx="108178" cy="108178"/>
                <a:chOff x="11906226" y="3185346"/>
                <a:chExt cx="117571" cy="117571"/>
              </a:xfrm>
            </p:grpSpPr>
            <p:cxnSp>
              <p:nvCxnSpPr>
                <p:cNvPr id="10084" name="Straight Connector 10083">
                  <a:extLst>
                    <a:ext uri="{FF2B5EF4-FFF2-40B4-BE49-F238E27FC236}">
                      <a16:creationId xmlns:a16="http://schemas.microsoft.com/office/drawing/2014/main" id="{534D0E23-2B43-F4D7-DE9B-932D95CB8B3D}"/>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85" name="Straight Connector 10084">
                  <a:extLst>
                    <a:ext uri="{FF2B5EF4-FFF2-40B4-BE49-F238E27FC236}">
                      <a16:creationId xmlns:a16="http://schemas.microsoft.com/office/drawing/2014/main" id="{AF796BB2-98F5-7377-C302-8E0ABBB12571}"/>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2" name="Group 9991">
                <a:extLst>
                  <a:ext uri="{FF2B5EF4-FFF2-40B4-BE49-F238E27FC236}">
                    <a16:creationId xmlns:a16="http://schemas.microsoft.com/office/drawing/2014/main" id="{A1463BB8-2908-9C83-7654-D65DA66E2341}"/>
                  </a:ext>
                </a:extLst>
              </p:cNvPr>
              <p:cNvGrpSpPr/>
              <p:nvPr/>
            </p:nvGrpSpPr>
            <p:grpSpPr>
              <a:xfrm>
                <a:off x="4171033" y="2581174"/>
                <a:ext cx="108178" cy="108178"/>
                <a:chOff x="11906226" y="3185346"/>
                <a:chExt cx="117571" cy="117571"/>
              </a:xfrm>
            </p:grpSpPr>
            <p:cxnSp>
              <p:nvCxnSpPr>
                <p:cNvPr id="10082" name="Straight Connector 10081">
                  <a:extLst>
                    <a:ext uri="{FF2B5EF4-FFF2-40B4-BE49-F238E27FC236}">
                      <a16:creationId xmlns:a16="http://schemas.microsoft.com/office/drawing/2014/main" id="{8B36D213-A3ED-01A1-7941-7E23E2333AEB}"/>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83" name="Straight Connector 10082">
                  <a:extLst>
                    <a:ext uri="{FF2B5EF4-FFF2-40B4-BE49-F238E27FC236}">
                      <a16:creationId xmlns:a16="http://schemas.microsoft.com/office/drawing/2014/main" id="{C8DB3FE6-E5A4-AD02-AD13-6F45AA3C49CD}"/>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3" name="Group 9992">
                <a:extLst>
                  <a:ext uri="{FF2B5EF4-FFF2-40B4-BE49-F238E27FC236}">
                    <a16:creationId xmlns:a16="http://schemas.microsoft.com/office/drawing/2014/main" id="{85EB3105-0CDE-D5C0-1E26-71E0F27B187B}"/>
                  </a:ext>
                </a:extLst>
              </p:cNvPr>
              <p:cNvGrpSpPr/>
              <p:nvPr/>
            </p:nvGrpSpPr>
            <p:grpSpPr>
              <a:xfrm>
                <a:off x="4285333" y="2581174"/>
                <a:ext cx="108178" cy="108178"/>
                <a:chOff x="11906226" y="3185346"/>
                <a:chExt cx="117571" cy="117571"/>
              </a:xfrm>
            </p:grpSpPr>
            <p:cxnSp>
              <p:nvCxnSpPr>
                <p:cNvPr id="10080" name="Straight Connector 10079">
                  <a:extLst>
                    <a:ext uri="{FF2B5EF4-FFF2-40B4-BE49-F238E27FC236}">
                      <a16:creationId xmlns:a16="http://schemas.microsoft.com/office/drawing/2014/main" id="{EECFFBAB-F2AD-4AEF-9FF4-91D76EBBF7D6}"/>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81" name="Straight Connector 10080">
                  <a:extLst>
                    <a:ext uri="{FF2B5EF4-FFF2-40B4-BE49-F238E27FC236}">
                      <a16:creationId xmlns:a16="http://schemas.microsoft.com/office/drawing/2014/main" id="{B2632A35-88AE-9496-E9B8-F88530E83597}"/>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4" name="Group 9993">
                <a:extLst>
                  <a:ext uri="{FF2B5EF4-FFF2-40B4-BE49-F238E27FC236}">
                    <a16:creationId xmlns:a16="http://schemas.microsoft.com/office/drawing/2014/main" id="{2A40FE4D-31CD-DC42-059F-DD233789E634}"/>
                  </a:ext>
                </a:extLst>
              </p:cNvPr>
              <p:cNvGrpSpPr/>
              <p:nvPr/>
            </p:nvGrpSpPr>
            <p:grpSpPr>
              <a:xfrm>
                <a:off x="4387727" y="2604987"/>
                <a:ext cx="108178" cy="108178"/>
                <a:chOff x="11906226" y="3185346"/>
                <a:chExt cx="117571" cy="117571"/>
              </a:xfrm>
            </p:grpSpPr>
            <p:cxnSp>
              <p:nvCxnSpPr>
                <p:cNvPr id="10078" name="Straight Connector 10077">
                  <a:extLst>
                    <a:ext uri="{FF2B5EF4-FFF2-40B4-BE49-F238E27FC236}">
                      <a16:creationId xmlns:a16="http://schemas.microsoft.com/office/drawing/2014/main" id="{78F850F7-EC4F-514D-52EA-828114E9D4AC}"/>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79" name="Straight Connector 10078">
                  <a:extLst>
                    <a:ext uri="{FF2B5EF4-FFF2-40B4-BE49-F238E27FC236}">
                      <a16:creationId xmlns:a16="http://schemas.microsoft.com/office/drawing/2014/main" id="{CB5F337D-2149-64E6-0CF4-570C240E383E}"/>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5" name="Group 9994">
                <a:extLst>
                  <a:ext uri="{FF2B5EF4-FFF2-40B4-BE49-F238E27FC236}">
                    <a16:creationId xmlns:a16="http://schemas.microsoft.com/office/drawing/2014/main" id="{D372A0E8-DB28-FD70-82A4-E05DA43C148E}"/>
                  </a:ext>
                </a:extLst>
              </p:cNvPr>
              <p:cNvGrpSpPr/>
              <p:nvPr/>
            </p:nvGrpSpPr>
            <p:grpSpPr>
              <a:xfrm>
                <a:off x="4559177" y="2650231"/>
                <a:ext cx="108178" cy="108178"/>
                <a:chOff x="11906226" y="3185346"/>
                <a:chExt cx="117571" cy="117571"/>
              </a:xfrm>
            </p:grpSpPr>
            <p:cxnSp>
              <p:nvCxnSpPr>
                <p:cNvPr id="10076" name="Straight Connector 10075">
                  <a:extLst>
                    <a:ext uri="{FF2B5EF4-FFF2-40B4-BE49-F238E27FC236}">
                      <a16:creationId xmlns:a16="http://schemas.microsoft.com/office/drawing/2014/main" id="{349EBD5B-CBDF-5302-34A0-CDDEC878F903}"/>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77" name="Straight Connector 10076">
                  <a:extLst>
                    <a:ext uri="{FF2B5EF4-FFF2-40B4-BE49-F238E27FC236}">
                      <a16:creationId xmlns:a16="http://schemas.microsoft.com/office/drawing/2014/main" id="{31D7AFBA-8F6A-0CDA-35F2-0369B60E34BA}"/>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6" name="Group 9995">
                <a:extLst>
                  <a:ext uri="{FF2B5EF4-FFF2-40B4-BE49-F238E27FC236}">
                    <a16:creationId xmlns:a16="http://schemas.microsoft.com/office/drawing/2014/main" id="{FAD33283-8090-1D4B-E08D-861DBED0177C}"/>
                  </a:ext>
                </a:extLst>
              </p:cNvPr>
              <p:cNvGrpSpPr/>
              <p:nvPr/>
            </p:nvGrpSpPr>
            <p:grpSpPr>
              <a:xfrm>
                <a:off x="4399633" y="2604987"/>
                <a:ext cx="108178" cy="108178"/>
                <a:chOff x="11906226" y="3185346"/>
                <a:chExt cx="117571" cy="117571"/>
              </a:xfrm>
            </p:grpSpPr>
            <p:cxnSp>
              <p:nvCxnSpPr>
                <p:cNvPr id="10074" name="Straight Connector 10073">
                  <a:extLst>
                    <a:ext uri="{FF2B5EF4-FFF2-40B4-BE49-F238E27FC236}">
                      <a16:creationId xmlns:a16="http://schemas.microsoft.com/office/drawing/2014/main" id="{9F38AE93-25AE-A4AE-3B63-9FC8F9B5C187}"/>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75" name="Straight Connector 10074">
                  <a:extLst>
                    <a:ext uri="{FF2B5EF4-FFF2-40B4-BE49-F238E27FC236}">
                      <a16:creationId xmlns:a16="http://schemas.microsoft.com/office/drawing/2014/main" id="{226F995D-D257-7011-3C71-B6741592ED0E}"/>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7" name="Group 9996">
                <a:extLst>
                  <a:ext uri="{FF2B5EF4-FFF2-40B4-BE49-F238E27FC236}">
                    <a16:creationId xmlns:a16="http://schemas.microsoft.com/office/drawing/2014/main" id="{61091EF4-E5F5-A0BC-35E9-2DEC2E5799A2}"/>
                  </a:ext>
                </a:extLst>
              </p:cNvPr>
              <p:cNvGrpSpPr/>
              <p:nvPr/>
            </p:nvGrpSpPr>
            <p:grpSpPr>
              <a:xfrm>
                <a:off x="4871120" y="2759768"/>
                <a:ext cx="108178" cy="108178"/>
                <a:chOff x="11906226" y="3185346"/>
                <a:chExt cx="117571" cy="117571"/>
              </a:xfrm>
            </p:grpSpPr>
            <p:cxnSp>
              <p:nvCxnSpPr>
                <p:cNvPr id="10072" name="Straight Connector 10071">
                  <a:extLst>
                    <a:ext uri="{FF2B5EF4-FFF2-40B4-BE49-F238E27FC236}">
                      <a16:creationId xmlns:a16="http://schemas.microsoft.com/office/drawing/2014/main" id="{5AF197C9-7EEC-5288-8B85-289D83CD668A}"/>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73" name="Straight Connector 10072">
                  <a:extLst>
                    <a:ext uri="{FF2B5EF4-FFF2-40B4-BE49-F238E27FC236}">
                      <a16:creationId xmlns:a16="http://schemas.microsoft.com/office/drawing/2014/main" id="{25B9118E-BE5F-1F46-0F0A-5D9CCD252F4E}"/>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8" name="Group 9997">
                <a:extLst>
                  <a:ext uri="{FF2B5EF4-FFF2-40B4-BE49-F238E27FC236}">
                    <a16:creationId xmlns:a16="http://schemas.microsoft.com/office/drawing/2014/main" id="{78A60051-4D0E-95BD-B3B3-CE2E3104785B}"/>
                  </a:ext>
                </a:extLst>
              </p:cNvPr>
              <p:cNvGrpSpPr/>
              <p:nvPr/>
            </p:nvGrpSpPr>
            <p:grpSpPr>
              <a:xfrm>
                <a:off x="4997327" y="2781200"/>
                <a:ext cx="108178" cy="108178"/>
                <a:chOff x="11906226" y="3185346"/>
                <a:chExt cx="117571" cy="117571"/>
              </a:xfrm>
            </p:grpSpPr>
            <p:cxnSp>
              <p:nvCxnSpPr>
                <p:cNvPr id="10070" name="Straight Connector 10069">
                  <a:extLst>
                    <a:ext uri="{FF2B5EF4-FFF2-40B4-BE49-F238E27FC236}">
                      <a16:creationId xmlns:a16="http://schemas.microsoft.com/office/drawing/2014/main" id="{F2EA469E-C2FA-5D92-CCB2-49C0B41387D9}"/>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71" name="Straight Connector 10070">
                  <a:extLst>
                    <a:ext uri="{FF2B5EF4-FFF2-40B4-BE49-F238E27FC236}">
                      <a16:creationId xmlns:a16="http://schemas.microsoft.com/office/drawing/2014/main" id="{84E4E24D-285E-FE53-9500-F5F6ED313CC1}"/>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99" name="Group 9998">
                <a:extLst>
                  <a:ext uri="{FF2B5EF4-FFF2-40B4-BE49-F238E27FC236}">
                    <a16:creationId xmlns:a16="http://schemas.microsoft.com/office/drawing/2014/main" id="{4780FEA2-4BA2-8524-51A6-D6CC08B756D9}"/>
                  </a:ext>
                </a:extLst>
              </p:cNvPr>
              <p:cNvGrpSpPr/>
              <p:nvPr/>
            </p:nvGrpSpPr>
            <p:grpSpPr>
              <a:xfrm>
                <a:off x="5016377" y="2814537"/>
                <a:ext cx="108178" cy="108178"/>
                <a:chOff x="11906226" y="3185346"/>
                <a:chExt cx="117571" cy="117571"/>
              </a:xfrm>
            </p:grpSpPr>
            <p:cxnSp>
              <p:nvCxnSpPr>
                <p:cNvPr id="10068" name="Straight Connector 10067">
                  <a:extLst>
                    <a:ext uri="{FF2B5EF4-FFF2-40B4-BE49-F238E27FC236}">
                      <a16:creationId xmlns:a16="http://schemas.microsoft.com/office/drawing/2014/main" id="{95D18FF2-3618-488E-502C-FCCE0D2BF823}"/>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69" name="Straight Connector 10068">
                  <a:extLst>
                    <a:ext uri="{FF2B5EF4-FFF2-40B4-BE49-F238E27FC236}">
                      <a16:creationId xmlns:a16="http://schemas.microsoft.com/office/drawing/2014/main" id="{F1498B8D-4F03-E940-19EB-D638B4954ECA}"/>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0" name="Group 9999">
                <a:extLst>
                  <a:ext uri="{FF2B5EF4-FFF2-40B4-BE49-F238E27FC236}">
                    <a16:creationId xmlns:a16="http://schemas.microsoft.com/office/drawing/2014/main" id="{33F366E9-17F2-7DE8-EB10-7F3C2EAA399B}"/>
                  </a:ext>
                </a:extLst>
              </p:cNvPr>
              <p:cNvGrpSpPr/>
              <p:nvPr/>
            </p:nvGrpSpPr>
            <p:grpSpPr>
              <a:xfrm>
                <a:off x="5056859" y="2814537"/>
                <a:ext cx="108178" cy="108178"/>
                <a:chOff x="11906226" y="3185346"/>
                <a:chExt cx="117571" cy="117571"/>
              </a:xfrm>
            </p:grpSpPr>
            <p:cxnSp>
              <p:nvCxnSpPr>
                <p:cNvPr id="10066" name="Straight Connector 10065">
                  <a:extLst>
                    <a:ext uri="{FF2B5EF4-FFF2-40B4-BE49-F238E27FC236}">
                      <a16:creationId xmlns:a16="http://schemas.microsoft.com/office/drawing/2014/main" id="{AFE63938-E9DF-D1A8-26A3-05190DBECCBF}"/>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67" name="Straight Connector 10066">
                  <a:extLst>
                    <a:ext uri="{FF2B5EF4-FFF2-40B4-BE49-F238E27FC236}">
                      <a16:creationId xmlns:a16="http://schemas.microsoft.com/office/drawing/2014/main" id="{53CB9790-B55B-9F9E-8A2F-031B13A7CEC8}"/>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1" name="Group 10000">
                <a:extLst>
                  <a:ext uri="{FF2B5EF4-FFF2-40B4-BE49-F238E27FC236}">
                    <a16:creationId xmlns:a16="http://schemas.microsoft.com/office/drawing/2014/main" id="{023D59D6-E05F-D44B-130F-FF0CE4F5E6F4}"/>
                  </a:ext>
                </a:extLst>
              </p:cNvPr>
              <p:cNvGrpSpPr/>
              <p:nvPr/>
            </p:nvGrpSpPr>
            <p:grpSpPr>
              <a:xfrm>
                <a:off x="5080672" y="2814537"/>
                <a:ext cx="108178" cy="108178"/>
                <a:chOff x="11906226" y="3185346"/>
                <a:chExt cx="117571" cy="117571"/>
              </a:xfrm>
            </p:grpSpPr>
            <p:cxnSp>
              <p:nvCxnSpPr>
                <p:cNvPr id="10064" name="Straight Connector 10063">
                  <a:extLst>
                    <a:ext uri="{FF2B5EF4-FFF2-40B4-BE49-F238E27FC236}">
                      <a16:creationId xmlns:a16="http://schemas.microsoft.com/office/drawing/2014/main" id="{B06E3F5A-89C7-31DD-32C7-6DBC84257395}"/>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65" name="Straight Connector 10064">
                  <a:extLst>
                    <a:ext uri="{FF2B5EF4-FFF2-40B4-BE49-F238E27FC236}">
                      <a16:creationId xmlns:a16="http://schemas.microsoft.com/office/drawing/2014/main" id="{AC480384-836F-E1CD-B62A-D83E396B9527}"/>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2" name="Group 10001">
                <a:extLst>
                  <a:ext uri="{FF2B5EF4-FFF2-40B4-BE49-F238E27FC236}">
                    <a16:creationId xmlns:a16="http://schemas.microsoft.com/office/drawing/2014/main" id="{30A9460A-194F-EB0D-11D5-BE2ADB9B805C}"/>
                  </a:ext>
                </a:extLst>
              </p:cNvPr>
              <p:cNvGrpSpPr/>
              <p:nvPr/>
            </p:nvGrpSpPr>
            <p:grpSpPr>
              <a:xfrm>
                <a:off x="5099722" y="2814537"/>
                <a:ext cx="108178" cy="108178"/>
                <a:chOff x="11906226" y="3185346"/>
                <a:chExt cx="117571" cy="117571"/>
              </a:xfrm>
            </p:grpSpPr>
            <p:cxnSp>
              <p:nvCxnSpPr>
                <p:cNvPr id="10062" name="Straight Connector 10061">
                  <a:extLst>
                    <a:ext uri="{FF2B5EF4-FFF2-40B4-BE49-F238E27FC236}">
                      <a16:creationId xmlns:a16="http://schemas.microsoft.com/office/drawing/2014/main" id="{968A2776-D04D-5285-8107-B50BFC580817}"/>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63" name="Straight Connector 10062">
                  <a:extLst>
                    <a:ext uri="{FF2B5EF4-FFF2-40B4-BE49-F238E27FC236}">
                      <a16:creationId xmlns:a16="http://schemas.microsoft.com/office/drawing/2014/main" id="{7994C44E-3980-68BB-1E65-733DD8B62857}"/>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3" name="Group 10002">
                <a:extLst>
                  <a:ext uri="{FF2B5EF4-FFF2-40B4-BE49-F238E27FC236}">
                    <a16:creationId xmlns:a16="http://schemas.microsoft.com/office/drawing/2014/main" id="{3506B97B-96F6-5A80-DE60-8E38ECDE2393}"/>
                  </a:ext>
                </a:extLst>
              </p:cNvPr>
              <p:cNvGrpSpPr/>
              <p:nvPr/>
            </p:nvGrpSpPr>
            <p:grpSpPr>
              <a:xfrm>
                <a:off x="5118772" y="2814537"/>
                <a:ext cx="108178" cy="108178"/>
                <a:chOff x="11906226" y="3185346"/>
                <a:chExt cx="117571" cy="117571"/>
              </a:xfrm>
            </p:grpSpPr>
            <p:cxnSp>
              <p:nvCxnSpPr>
                <p:cNvPr id="10060" name="Straight Connector 10059">
                  <a:extLst>
                    <a:ext uri="{FF2B5EF4-FFF2-40B4-BE49-F238E27FC236}">
                      <a16:creationId xmlns:a16="http://schemas.microsoft.com/office/drawing/2014/main" id="{29136DD9-1CFC-1C32-905C-43142A453593}"/>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61" name="Straight Connector 10060">
                  <a:extLst>
                    <a:ext uri="{FF2B5EF4-FFF2-40B4-BE49-F238E27FC236}">
                      <a16:creationId xmlns:a16="http://schemas.microsoft.com/office/drawing/2014/main" id="{934BFCDF-412D-AA38-7017-307B7EBCC44A}"/>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4" name="Group 10003">
                <a:extLst>
                  <a:ext uri="{FF2B5EF4-FFF2-40B4-BE49-F238E27FC236}">
                    <a16:creationId xmlns:a16="http://schemas.microsoft.com/office/drawing/2014/main" id="{7451386A-1BA5-A9C8-B493-178E2D9655A3}"/>
                  </a:ext>
                </a:extLst>
              </p:cNvPr>
              <p:cNvGrpSpPr/>
              <p:nvPr/>
            </p:nvGrpSpPr>
            <p:grpSpPr>
              <a:xfrm>
                <a:off x="5154491" y="2814537"/>
                <a:ext cx="108178" cy="108178"/>
                <a:chOff x="11906226" y="3185346"/>
                <a:chExt cx="117571" cy="117571"/>
              </a:xfrm>
            </p:grpSpPr>
            <p:cxnSp>
              <p:nvCxnSpPr>
                <p:cNvPr id="10058" name="Straight Connector 10057">
                  <a:extLst>
                    <a:ext uri="{FF2B5EF4-FFF2-40B4-BE49-F238E27FC236}">
                      <a16:creationId xmlns:a16="http://schemas.microsoft.com/office/drawing/2014/main" id="{A598390A-6787-E9C7-7C27-3168479E8CDA}"/>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59" name="Straight Connector 10058">
                  <a:extLst>
                    <a:ext uri="{FF2B5EF4-FFF2-40B4-BE49-F238E27FC236}">
                      <a16:creationId xmlns:a16="http://schemas.microsoft.com/office/drawing/2014/main" id="{0FDCDC11-2BE7-F5ED-AE0D-13024C3E1BFD}"/>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5" name="Group 10004">
                <a:extLst>
                  <a:ext uri="{FF2B5EF4-FFF2-40B4-BE49-F238E27FC236}">
                    <a16:creationId xmlns:a16="http://schemas.microsoft.com/office/drawing/2014/main" id="{FABDC514-E1B3-7D02-9608-D7FBCEAEFE49}"/>
                  </a:ext>
                </a:extLst>
              </p:cNvPr>
              <p:cNvGrpSpPr/>
              <p:nvPr/>
            </p:nvGrpSpPr>
            <p:grpSpPr>
              <a:xfrm>
                <a:off x="5168778" y="2814537"/>
                <a:ext cx="108178" cy="108178"/>
                <a:chOff x="11906226" y="3185346"/>
                <a:chExt cx="117571" cy="117571"/>
              </a:xfrm>
            </p:grpSpPr>
            <p:cxnSp>
              <p:nvCxnSpPr>
                <p:cNvPr id="10056" name="Straight Connector 10055">
                  <a:extLst>
                    <a:ext uri="{FF2B5EF4-FFF2-40B4-BE49-F238E27FC236}">
                      <a16:creationId xmlns:a16="http://schemas.microsoft.com/office/drawing/2014/main" id="{CB0AE754-86F6-1143-CD1F-9FC24FB6AB07}"/>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57" name="Straight Connector 10056">
                  <a:extLst>
                    <a:ext uri="{FF2B5EF4-FFF2-40B4-BE49-F238E27FC236}">
                      <a16:creationId xmlns:a16="http://schemas.microsoft.com/office/drawing/2014/main" id="{81A547E7-91A5-2131-8164-B5DF3BD00AB4}"/>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6" name="Group 10005">
                <a:extLst>
                  <a:ext uri="{FF2B5EF4-FFF2-40B4-BE49-F238E27FC236}">
                    <a16:creationId xmlns:a16="http://schemas.microsoft.com/office/drawing/2014/main" id="{D5A921FD-3D4F-E2CE-D982-A1A0B1A99D87}"/>
                  </a:ext>
                </a:extLst>
              </p:cNvPr>
              <p:cNvGrpSpPr/>
              <p:nvPr/>
            </p:nvGrpSpPr>
            <p:grpSpPr>
              <a:xfrm>
                <a:off x="5180684" y="2814537"/>
                <a:ext cx="108178" cy="108178"/>
                <a:chOff x="11906226" y="3185346"/>
                <a:chExt cx="117571" cy="117571"/>
              </a:xfrm>
            </p:grpSpPr>
            <p:cxnSp>
              <p:nvCxnSpPr>
                <p:cNvPr id="10054" name="Straight Connector 10053">
                  <a:extLst>
                    <a:ext uri="{FF2B5EF4-FFF2-40B4-BE49-F238E27FC236}">
                      <a16:creationId xmlns:a16="http://schemas.microsoft.com/office/drawing/2014/main" id="{882C61D3-3D7F-2529-796F-04C98F0CC227}"/>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55" name="Straight Connector 10054">
                  <a:extLst>
                    <a:ext uri="{FF2B5EF4-FFF2-40B4-BE49-F238E27FC236}">
                      <a16:creationId xmlns:a16="http://schemas.microsoft.com/office/drawing/2014/main" id="{BC4150DF-6F20-B15D-E63F-59350FDAA6C4}"/>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7" name="Group 10006">
                <a:extLst>
                  <a:ext uri="{FF2B5EF4-FFF2-40B4-BE49-F238E27FC236}">
                    <a16:creationId xmlns:a16="http://schemas.microsoft.com/office/drawing/2014/main" id="{252CB499-5C67-0A7C-0004-706D013D0FF4}"/>
                  </a:ext>
                </a:extLst>
              </p:cNvPr>
              <p:cNvGrpSpPr/>
              <p:nvPr/>
            </p:nvGrpSpPr>
            <p:grpSpPr>
              <a:xfrm>
                <a:off x="5299747" y="2835968"/>
                <a:ext cx="108178" cy="108178"/>
                <a:chOff x="11906226" y="3185346"/>
                <a:chExt cx="117571" cy="117571"/>
              </a:xfrm>
            </p:grpSpPr>
            <p:cxnSp>
              <p:nvCxnSpPr>
                <p:cNvPr id="10052" name="Straight Connector 10051">
                  <a:extLst>
                    <a:ext uri="{FF2B5EF4-FFF2-40B4-BE49-F238E27FC236}">
                      <a16:creationId xmlns:a16="http://schemas.microsoft.com/office/drawing/2014/main" id="{F24951AB-249F-C887-266B-9305202B487C}"/>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53" name="Straight Connector 10052">
                  <a:extLst>
                    <a:ext uri="{FF2B5EF4-FFF2-40B4-BE49-F238E27FC236}">
                      <a16:creationId xmlns:a16="http://schemas.microsoft.com/office/drawing/2014/main" id="{10CD5F62-4C22-15DB-5ED5-57E533999269}"/>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8" name="Group 10007">
                <a:extLst>
                  <a:ext uri="{FF2B5EF4-FFF2-40B4-BE49-F238E27FC236}">
                    <a16:creationId xmlns:a16="http://schemas.microsoft.com/office/drawing/2014/main" id="{146C17F4-6648-A57B-8196-EB468573D81C}"/>
                  </a:ext>
                </a:extLst>
              </p:cNvPr>
              <p:cNvGrpSpPr/>
              <p:nvPr/>
            </p:nvGrpSpPr>
            <p:grpSpPr>
              <a:xfrm>
                <a:off x="5316416" y="2835968"/>
                <a:ext cx="108178" cy="108178"/>
                <a:chOff x="11906226" y="3185346"/>
                <a:chExt cx="117571" cy="117571"/>
              </a:xfrm>
            </p:grpSpPr>
            <p:cxnSp>
              <p:nvCxnSpPr>
                <p:cNvPr id="10050" name="Straight Connector 10049">
                  <a:extLst>
                    <a:ext uri="{FF2B5EF4-FFF2-40B4-BE49-F238E27FC236}">
                      <a16:creationId xmlns:a16="http://schemas.microsoft.com/office/drawing/2014/main" id="{51153DC4-3A46-218A-AE3E-C7D6D18C91A3}"/>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51" name="Straight Connector 10050">
                  <a:extLst>
                    <a:ext uri="{FF2B5EF4-FFF2-40B4-BE49-F238E27FC236}">
                      <a16:creationId xmlns:a16="http://schemas.microsoft.com/office/drawing/2014/main" id="{FC904D6C-13CD-2B1B-548B-A7BCF997ED66}"/>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09" name="Group 10008">
                <a:extLst>
                  <a:ext uri="{FF2B5EF4-FFF2-40B4-BE49-F238E27FC236}">
                    <a16:creationId xmlns:a16="http://schemas.microsoft.com/office/drawing/2014/main" id="{575FDEE7-1174-E532-BA80-CA4FE3384E30}"/>
                  </a:ext>
                </a:extLst>
              </p:cNvPr>
              <p:cNvGrpSpPr/>
              <p:nvPr/>
            </p:nvGrpSpPr>
            <p:grpSpPr>
              <a:xfrm>
                <a:off x="5342610" y="2835968"/>
                <a:ext cx="108178" cy="108178"/>
                <a:chOff x="11906226" y="3185346"/>
                <a:chExt cx="117571" cy="117571"/>
              </a:xfrm>
            </p:grpSpPr>
            <p:cxnSp>
              <p:nvCxnSpPr>
                <p:cNvPr id="10048" name="Straight Connector 10047">
                  <a:extLst>
                    <a:ext uri="{FF2B5EF4-FFF2-40B4-BE49-F238E27FC236}">
                      <a16:creationId xmlns:a16="http://schemas.microsoft.com/office/drawing/2014/main" id="{EA1CD5B8-5F0C-265F-7925-B80B3B981E7A}"/>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49" name="Straight Connector 10048">
                  <a:extLst>
                    <a:ext uri="{FF2B5EF4-FFF2-40B4-BE49-F238E27FC236}">
                      <a16:creationId xmlns:a16="http://schemas.microsoft.com/office/drawing/2014/main" id="{39401B4E-1373-4128-4F67-8FBB5309CCD1}"/>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0" name="Group 10009">
                <a:extLst>
                  <a:ext uri="{FF2B5EF4-FFF2-40B4-BE49-F238E27FC236}">
                    <a16:creationId xmlns:a16="http://schemas.microsoft.com/office/drawing/2014/main" id="{615077D6-6981-AB85-C532-C2FEA9C091CC}"/>
                  </a:ext>
                </a:extLst>
              </p:cNvPr>
              <p:cNvGrpSpPr/>
              <p:nvPr/>
            </p:nvGrpSpPr>
            <p:grpSpPr>
              <a:xfrm>
                <a:off x="5361660" y="2835968"/>
                <a:ext cx="108178" cy="108178"/>
                <a:chOff x="11906226" y="3185346"/>
                <a:chExt cx="117571" cy="117571"/>
              </a:xfrm>
            </p:grpSpPr>
            <p:cxnSp>
              <p:nvCxnSpPr>
                <p:cNvPr id="10046" name="Straight Connector 10045">
                  <a:extLst>
                    <a:ext uri="{FF2B5EF4-FFF2-40B4-BE49-F238E27FC236}">
                      <a16:creationId xmlns:a16="http://schemas.microsoft.com/office/drawing/2014/main" id="{336017BF-B2AA-E5C8-1EDD-057973584C21}"/>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47" name="Straight Connector 10046">
                  <a:extLst>
                    <a:ext uri="{FF2B5EF4-FFF2-40B4-BE49-F238E27FC236}">
                      <a16:creationId xmlns:a16="http://schemas.microsoft.com/office/drawing/2014/main" id="{258E11AA-D21E-A37E-C5C7-DA95C9302191}"/>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1" name="Group 10010">
                <a:extLst>
                  <a:ext uri="{FF2B5EF4-FFF2-40B4-BE49-F238E27FC236}">
                    <a16:creationId xmlns:a16="http://schemas.microsoft.com/office/drawing/2014/main" id="{F1657B0C-B330-752F-AA63-93F8F8F15742}"/>
                  </a:ext>
                </a:extLst>
              </p:cNvPr>
              <p:cNvGrpSpPr/>
              <p:nvPr/>
            </p:nvGrpSpPr>
            <p:grpSpPr>
              <a:xfrm>
                <a:off x="5385473" y="2835968"/>
                <a:ext cx="108178" cy="108178"/>
                <a:chOff x="11906226" y="3185346"/>
                <a:chExt cx="117571" cy="117571"/>
              </a:xfrm>
            </p:grpSpPr>
            <p:cxnSp>
              <p:nvCxnSpPr>
                <p:cNvPr id="10044" name="Straight Connector 10043">
                  <a:extLst>
                    <a:ext uri="{FF2B5EF4-FFF2-40B4-BE49-F238E27FC236}">
                      <a16:creationId xmlns:a16="http://schemas.microsoft.com/office/drawing/2014/main" id="{A114A6C5-91A5-F105-194D-5FA472B15C55}"/>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45" name="Straight Connector 10044">
                  <a:extLst>
                    <a:ext uri="{FF2B5EF4-FFF2-40B4-BE49-F238E27FC236}">
                      <a16:creationId xmlns:a16="http://schemas.microsoft.com/office/drawing/2014/main" id="{7C6E03DF-F50D-462C-95F9-986F9A78BEEF}"/>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2" name="Group 10011">
                <a:extLst>
                  <a:ext uri="{FF2B5EF4-FFF2-40B4-BE49-F238E27FC236}">
                    <a16:creationId xmlns:a16="http://schemas.microsoft.com/office/drawing/2014/main" id="{9EF41BDD-260C-D637-B5CB-CBFE00B89F1A}"/>
                  </a:ext>
                </a:extLst>
              </p:cNvPr>
              <p:cNvGrpSpPr/>
              <p:nvPr/>
            </p:nvGrpSpPr>
            <p:grpSpPr>
              <a:xfrm>
                <a:off x="5430717" y="2835968"/>
                <a:ext cx="108178" cy="108178"/>
                <a:chOff x="11906226" y="3185346"/>
                <a:chExt cx="117571" cy="117571"/>
              </a:xfrm>
            </p:grpSpPr>
            <p:cxnSp>
              <p:nvCxnSpPr>
                <p:cNvPr id="10042" name="Straight Connector 10041">
                  <a:extLst>
                    <a:ext uri="{FF2B5EF4-FFF2-40B4-BE49-F238E27FC236}">
                      <a16:creationId xmlns:a16="http://schemas.microsoft.com/office/drawing/2014/main" id="{193E4FC7-0B36-54CB-FBFA-D1777CAFBF72}"/>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43" name="Straight Connector 10042">
                  <a:extLst>
                    <a:ext uri="{FF2B5EF4-FFF2-40B4-BE49-F238E27FC236}">
                      <a16:creationId xmlns:a16="http://schemas.microsoft.com/office/drawing/2014/main" id="{80F5EFC7-FFDF-18EC-DC2B-4ABDEAA5811F}"/>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3" name="Group 10012">
                <a:extLst>
                  <a:ext uri="{FF2B5EF4-FFF2-40B4-BE49-F238E27FC236}">
                    <a16:creationId xmlns:a16="http://schemas.microsoft.com/office/drawing/2014/main" id="{C9C68C72-CF80-B67B-00E1-0A5E187EBAE6}"/>
                  </a:ext>
                </a:extLst>
              </p:cNvPr>
              <p:cNvGrpSpPr/>
              <p:nvPr/>
            </p:nvGrpSpPr>
            <p:grpSpPr>
              <a:xfrm>
                <a:off x="5459292" y="2835968"/>
                <a:ext cx="108178" cy="108178"/>
                <a:chOff x="11906226" y="3185346"/>
                <a:chExt cx="117571" cy="117571"/>
              </a:xfrm>
            </p:grpSpPr>
            <p:cxnSp>
              <p:nvCxnSpPr>
                <p:cNvPr id="10040" name="Straight Connector 10039">
                  <a:extLst>
                    <a:ext uri="{FF2B5EF4-FFF2-40B4-BE49-F238E27FC236}">
                      <a16:creationId xmlns:a16="http://schemas.microsoft.com/office/drawing/2014/main" id="{7C627CCD-68DB-DCDD-FFC2-706309697217}"/>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41" name="Straight Connector 10040">
                  <a:extLst>
                    <a:ext uri="{FF2B5EF4-FFF2-40B4-BE49-F238E27FC236}">
                      <a16:creationId xmlns:a16="http://schemas.microsoft.com/office/drawing/2014/main" id="{6C25802C-9028-C281-91A4-A3D6F0ED21F1}"/>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4" name="Group 10013">
                <a:extLst>
                  <a:ext uri="{FF2B5EF4-FFF2-40B4-BE49-F238E27FC236}">
                    <a16:creationId xmlns:a16="http://schemas.microsoft.com/office/drawing/2014/main" id="{13C3D2D4-BDEA-9A34-3A17-A386B59B1162}"/>
                  </a:ext>
                </a:extLst>
              </p:cNvPr>
              <p:cNvGrpSpPr/>
              <p:nvPr/>
            </p:nvGrpSpPr>
            <p:grpSpPr>
              <a:xfrm>
                <a:off x="5471198" y="2924075"/>
                <a:ext cx="108178" cy="108178"/>
                <a:chOff x="11906226" y="3185346"/>
                <a:chExt cx="117571" cy="117571"/>
              </a:xfrm>
            </p:grpSpPr>
            <p:cxnSp>
              <p:nvCxnSpPr>
                <p:cNvPr id="10038" name="Straight Connector 10037">
                  <a:extLst>
                    <a:ext uri="{FF2B5EF4-FFF2-40B4-BE49-F238E27FC236}">
                      <a16:creationId xmlns:a16="http://schemas.microsoft.com/office/drawing/2014/main" id="{326EE838-D935-627D-685C-3813524EAFC5}"/>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39" name="Straight Connector 10038">
                  <a:extLst>
                    <a:ext uri="{FF2B5EF4-FFF2-40B4-BE49-F238E27FC236}">
                      <a16:creationId xmlns:a16="http://schemas.microsoft.com/office/drawing/2014/main" id="{CDD6FF7C-C399-35AE-36A3-D44372540B8B}"/>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5" name="Group 10014">
                <a:extLst>
                  <a:ext uri="{FF2B5EF4-FFF2-40B4-BE49-F238E27FC236}">
                    <a16:creationId xmlns:a16="http://schemas.microsoft.com/office/drawing/2014/main" id="{9017E096-69CE-E5F4-3511-19A774E4D606}"/>
                  </a:ext>
                </a:extLst>
              </p:cNvPr>
              <p:cNvGrpSpPr/>
              <p:nvPr/>
            </p:nvGrpSpPr>
            <p:grpSpPr>
              <a:xfrm>
                <a:off x="5495011" y="2924075"/>
                <a:ext cx="108178" cy="108178"/>
                <a:chOff x="11906226" y="3185346"/>
                <a:chExt cx="117571" cy="117571"/>
              </a:xfrm>
            </p:grpSpPr>
            <p:cxnSp>
              <p:nvCxnSpPr>
                <p:cNvPr id="10036" name="Straight Connector 10035">
                  <a:extLst>
                    <a:ext uri="{FF2B5EF4-FFF2-40B4-BE49-F238E27FC236}">
                      <a16:creationId xmlns:a16="http://schemas.microsoft.com/office/drawing/2014/main" id="{E32E54D5-B47A-E572-AB1C-144F0CDED60E}"/>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37" name="Straight Connector 10036">
                  <a:extLst>
                    <a:ext uri="{FF2B5EF4-FFF2-40B4-BE49-F238E27FC236}">
                      <a16:creationId xmlns:a16="http://schemas.microsoft.com/office/drawing/2014/main" id="{7C4A7258-7906-70B3-FA03-6B66F8BC28EA}"/>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6" name="Group 10015">
                <a:extLst>
                  <a:ext uri="{FF2B5EF4-FFF2-40B4-BE49-F238E27FC236}">
                    <a16:creationId xmlns:a16="http://schemas.microsoft.com/office/drawing/2014/main" id="{FA78919A-3C3F-24D5-A604-3C48D42F1697}"/>
                  </a:ext>
                </a:extLst>
              </p:cNvPr>
              <p:cNvGrpSpPr/>
              <p:nvPr/>
            </p:nvGrpSpPr>
            <p:grpSpPr>
              <a:xfrm>
                <a:off x="5611693" y="2924075"/>
                <a:ext cx="108178" cy="108178"/>
                <a:chOff x="11906226" y="3185346"/>
                <a:chExt cx="117571" cy="117571"/>
              </a:xfrm>
            </p:grpSpPr>
            <p:cxnSp>
              <p:nvCxnSpPr>
                <p:cNvPr id="10034" name="Straight Connector 10033">
                  <a:extLst>
                    <a:ext uri="{FF2B5EF4-FFF2-40B4-BE49-F238E27FC236}">
                      <a16:creationId xmlns:a16="http://schemas.microsoft.com/office/drawing/2014/main" id="{39B90B73-3D09-572B-82F2-7C5F7529C428}"/>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35" name="Straight Connector 10034">
                  <a:extLst>
                    <a:ext uri="{FF2B5EF4-FFF2-40B4-BE49-F238E27FC236}">
                      <a16:creationId xmlns:a16="http://schemas.microsoft.com/office/drawing/2014/main" id="{A5CA7C74-42FF-F522-8F24-3808B82958E6}"/>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7" name="Group 10016">
                <a:extLst>
                  <a:ext uri="{FF2B5EF4-FFF2-40B4-BE49-F238E27FC236}">
                    <a16:creationId xmlns:a16="http://schemas.microsoft.com/office/drawing/2014/main" id="{5BDCC61F-6409-3E20-C3D6-84E7EAB6C1D7}"/>
                  </a:ext>
                </a:extLst>
              </p:cNvPr>
              <p:cNvGrpSpPr/>
              <p:nvPr/>
            </p:nvGrpSpPr>
            <p:grpSpPr>
              <a:xfrm>
                <a:off x="5752187" y="2924075"/>
                <a:ext cx="108178" cy="108178"/>
                <a:chOff x="11906226" y="3185346"/>
                <a:chExt cx="117571" cy="117571"/>
              </a:xfrm>
            </p:grpSpPr>
            <p:cxnSp>
              <p:nvCxnSpPr>
                <p:cNvPr id="10032" name="Straight Connector 10031">
                  <a:extLst>
                    <a:ext uri="{FF2B5EF4-FFF2-40B4-BE49-F238E27FC236}">
                      <a16:creationId xmlns:a16="http://schemas.microsoft.com/office/drawing/2014/main" id="{439AFEE1-DE85-8C7F-7D76-495D5862C26E}"/>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33" name="Straight Connector 10032">
                  <a:extLst>
                    <a:ext uri="{FF2B5EF4-FFF2-40B4-BE49-F238E27FC236}">
                      <a16:creationId xmlns:a16="http://schemas.microsoft.com/office/drawing/2014/main" id="{C93736ED-AFF3-7853-FFD3-7B720046F703}"/>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8" name="Group 10017">
                <a:extLst>
                  <a:ext uri="{FF2B5EF4-FFF2-40B4-BE49-F238E27FC236}">
                    <a16:creationId xmlns:a16="http://schemas.microsoft.com/office/drawing/2014/main" id="{CC8DB4BA-7565-94AF-5C7A-CB1705B21299}"/>
                  </a:ext>
                </a:extLst>
              </p:cNvPr>
              <p:cNvGrpSpPr/>
              <p:nvPr/>
            </p:nvGrpSpPr>
            <p:grpSpPr>
              <a:xfrm>
                <a:off x="5766475" y="2924075"/>
                <a:ext cx="108178" cy="108178"/>
                <a:chOff x="11906226" y="3185346"/>
                <a:chExt cx="117571" cy="117571"/>
              </a:xfrm>
            </p:grpSpPr>
            <p:cxnSp>
              <p:nvCxnSpPr>
                <p:cNvPr id="10030" name="Straight Connector 10029">
                  <a:extLst>
                    <a:ext uri="{FF2B5EF4-FFF2-40B4-BE49-F238E27FC236}">
                      <a16:creationId xmlns:a16="http://schemas.microsoft.com/office/drawing/2014/main" id="{4AE3F858-F6F4-6859-FEB6-7D8197EDC7F1}"/>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31" name="Straight Connector 10030">
                  <a:extLst>
                    <a:ext uri="{FF2B5EF4-FFF2-40B4-BE49-F238E27FC236}">
                      <a16:creationId xmlns:a16="http://schemas.microsoft.com/office/drawing/2014/main" id="{53424639-B698-D82E-0C83-E9C2A6DAC0F7}"/>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19" name="Group 10018">
                <a:extLst>
                  <a:ext uri="{FF2B5EF4-FFF2-40B4-BE49-F238E27FC236}">
                    <a16:creationId xmlns:a16="http://schemas.microsoft.com/office/drawing/2014/main" id="{2859E8A7-E6CD-FAE6-3B5F-752EDBA05F64}"/>
                  </a:ext>
                </a:extLst>
              </p:cNvPr>
              <p:cNvGrpSpPr/>
              <p:nvPr/>
            </p:nvGrpSpPr>
            <p:grpSpPr>
              <a:xfrm>
                <a:off x="5811719" y="2924075"/>
                <a:ext cx="108178" cy="108178"/>
                <a:chOff x="11906226" y="3185346"/>
                <a:chExt cx="117571" cy="117571"/>
              </a:xfrm>
            </p:grpSpPr>
            <p:cxnSp>
              <p:nvCxnSpPr>
                <p:cNvPr id="10028" name="Straight Connector 10027">
                  <a:extLst>
                    <a:ext uri="{FF2B5EF4-FFF2-40B4-BE49-F238E27FC236}">
                      <a16:creationId xmlns:a16="http://schemas.microsoft.com/office/drawing/2014/main" id="{2CD9EC5D-8640-88D4-5E5E-A4D69748DB0C}"/>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29" name="Straight Connector 10028">
                  <a:extLst>
                    <a:ext uri="{FF2B5EF4-FFF2-40B4-BE49-F238E27FC236}">
                      <a16:creationId xmlns:a16="http://schemas.microsoft.com/office/drawing/2014/main" id="{99B77445-1A85-F22F-F538-24ED371A5DAA}"/>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20" name="Group 10019">
                <a:extLst>
                  <a:ext uri="{FF2B5EF4-FFF2-40B4-BE49-F238E27FC236}">
                    <a16:creationId xmlns:a16="http://schemas.microsoft.com/office/drawing/2014/main" id="{F41C153A-9069-BC85-0673-B4FB64B2A104}"/>
                  </a:ext>
                </a:extLst>
              </p:cNvPr>
              <p:cNvGrpSpPr/>
              <p:nvPr/>
            </p:nvGrpSpPr>
            <p:grpSpPr>
              <a:xfrm>
                <a:off x="5847438" y="2924075"/>
                <a:ext cx="108178" cy="108178"/>
                <a:chOff x="11906226" y="3185346"/>
                <a:chExt cx="117571" cy="117571"/>
              </a:xfrm>
            </p:grpSpPr>
            <p:cxnSp>
              <p:nvCxnSpPr>
                <p:cNvPr id="10026" name="Straight Connector 10025">
                  <a:extLst>
                    <a:ext uri="{FF2B5EF4-FFF2-40B4-BE49-F238E27FC236}">
                      <a16:creationId xmlns:a16="http://schemas.microsoft.com/office/drawing/2014/main" id="{17B6A362-BA12-C633-FA82-9EBA40498102}"/>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27" name="Straight Connector 10026">
                  <a:extLst>
                    <a:ext uri="{FF2B5EF4-FFF2-40B4-BE49-F238E27FC236}">
                      <a16:creationId xmlns:a16="http://schemas.microsoft.com/office/drawing/2014/main" id="{BD371D9B-5766-5013-78C4-0840EB1DE3CF}"/>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021" name="Group 10020">
                <a:extLst>
                  <a:ext uri="{FF2B5EF4-FFF2-40B4-BE49-F238E27FC236}">
                    <a16:creationId xmlns:a16="http://schemas.microsoft.com/office/drawing/2014/main" id="{224CA99B-04A6-CE91-A6CF-F69111E3F970}"/>
                  </a:ext>
                </a:extLst>
              </p:cNvPr>
              <p:cNvGrpSpPr/>
              <p:nvPr/>
            </p:nvGrpSpPr>
            <p:grpSpPr>
              <a:xfrm>
                <a:off x="5930782" y="2924075"/>
                <a:ext cx="108178" cy="108178"/>
                <a:chOff x="11906226" y="3185346"/>
                <a:chExt cx="117571" cy="117571"/>
              </a:xfrm>
            </p:grpSpPr>
            <p:cxnSp>
              <p:nvCxnSpPr>
                <p:cNvPr id="10024" name="Straight Connector 10023">
                  <a:extLst>
                    <a:ext uri="{FF2B5EF4-FFF2-40B4-BE49-F238E27FC236}">
                      <a16:creationId xmlns:a16="http://schemas.microsoft.com/office/drawing/2014/main" id="{31C0400C-97CA-0EF0-6B9E-315ED15E568C}"/>
                    </a:ext>
                  </a:extLst>
                </p:cNvPr>
                <p:cNvCxnSpPr>
                  <a:cxnSpLocks/>
                </p:cNvCxnSpPr>
                <p:nvPr/>
              </p:nvCxnSpPr>
              <p:spPr bwMode="auto">
                <a:xfrm>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cxnSp>
              <p:nvCxnSpPr>
                <p:cNvPr id="10025" name="Straight Connector 10024">
                  <a:extLst>
                    <a:ext uri="{FF2B5EF4-FFF2-40B4-BE49-F238E27FC236}">
                      <a16:creationId xmlns:a16="http://schemas.microsoft.com/office/drawing/2014/main" id="{984CF2A3-70B9-F203-6615-7738A68EB690}"/>
                    </a:ext>
                  </a:extLst>
                </p:cNvPr>
                <p:cNvCxnSpPr>
                  <a:cxnSpLocks/>
                </p:cNvCxnSpPr>
                <p:nvPr/>
              </p:nvCxnSpPr>
              <p:spPr bwMode="auto">
                <a:xfrm rot="16200000">
                  <a:off x="11965012" y="3185346"/>
                  <a:ext cx="0" cy="117571"/>
                </a:xfrm>
                <a:prstGeom prst="line">
                  <a:avLst/>
                </a:prstGeom>
                <a:noFill/>
                <a:ln w="19050" cap="flat" cmpd="sng" algn="ctr">
                  <a:solidFill>
                    <a:schemeClr val="accent1"/>
                  </a:solidFill>
                  <a:prstDash val="solid"/>
                  <a:round/>
                  <a:headEnd type="none" w="med" len="med"/>
                  <a:tailEnd type="none" w="med" len="med"/>
                </a:ln>
                <a:effectLst/>
              </p:spPr>
            </p:cxnSp>
          </p:grpSp>
          <p:sp>
            <p:nvSpPr>
              <p:cNvPr id="10022" name="Freeform: Shape 10021">
                <a:extLst>
                  <a:ext uri="{FF2B5EF4-FFF2-40B4-BE49-F238E27FC236}">
                    <a16:creationId xmlns:a16="http://schemas.microsoft.com/office/drawing/2014/main" id="{EC603216-4D1A-0D7C-296C-8A44C06E3EF8}"/>
                  </a:ext>
                </a:extLst>
              </p:cNvPr>
              <p:cNvSpPr/>
              <p:nvPr/>
            </p:nvSpPr>
            <p:spPr bwMode="auto">
              <a:xfrm>
                <a:off x="1154906" y="2116931"/>
                <a:ext cx="2876550" cy="466725"/>
              </a:xfrm>
              <a:custGeom>
                <a:avLst/>
                <a:gdLst>
                  <a:gd name="connsiteX0" fmla="*/ 0 w 2876550"/>
                  <a:gd name="connsiteY0" fmla="*/ 0 h 466725"/>
                  <a:gd name="connsiteX1" fmla="*/ 66675 w 2876550"/>
                  <a:gd name="connsiteY1" fmla="*/ 0 h 466725"/>
                  <a:gd name="connsiteX2" fmla="*/ 66675 w 2876550"/>
                  <a:gd name="connsiteY2" fmla="*/ 16669 h 466725"/>
                  <a:gd name="connsiteX3" fmla="*/ 102394 w 2876550"/>
                  <a:gd name="connsiteY3" fmla="*/ 16669 h 466725"/>
                  <a:gd name="connsiteX4" fmla="*/ 102394 w 2876550"/>
                  <a:gd name="connsiteY4" fmla="*/ 35719 h 466725"/>
                  <a:gd name="connsiteX5" fmla="*/ 157163 w 2876550"/>
                  <a:gd name="connsiteY5" fmla="*/ 35719 h 466725"/>
                  <a:gd name="connsiteX6" fmla="*/ 157163 w 2876550"/>
                  <a:gd name="connsiteY6" fmla="*/ 47625 h 466725"/>
                  <a:gd name="connsiteX7" fmla="*/ 250032 w 2876550"/>
                  <a:gd name="connsiteY7" fmla="*/ 47625 h 466725"/>
                  <a:gd name="connsiteX8" fmla="*/ 250032 w 2876550"/>
                  <a:gd name="connsiteY8" fmla="*/ 47625 h 466725"/>
                  <a:gd name="connsiteX9" fmla="*/ 297657 w 2876550"/>
                  <a:gd name="connsiteY9" fmla="*/ 47625 h 466725"/>
                  <a:gd name="connsiteX10" fmla="*/ 297657 w 2876550"/>
                  <a:gd name="connsiteY10" fmla="*/ 69057 h 466725"/>
                  <a:gd name="connsiteX11" fmla="*/ 476250 w 2876550"/>
                  <a:gd name="connsiteY11" fmla="*/ 69057 h 466725"/>
                  <a:gd name="connsiteX12" fmla="*/ 476250 w 2876550"/>
                  <a:gd name="connsiteY12" fmla="*/ 95250 h 466725"/>
                  <a:gd name="connsiteX13" fmla="*/ 659607 w 2876550"/>
                  <a:gd name="connsiteY13" fmla="*/ 95250 h 466725"/>
                  <a:gd name="connsiteX14" fmla="*/ 659607 w 2876550"/>
                  <a:gd name="connsiteY14" fmla="*/ 95250 h 466725"/>
                  <a:gd name="connsiteX15" fmla="*/ 659607 w 2876550"/>
                  <a:gd name="connsiteY15" fmla="*/ 111919 h 466725"/>
                  <a:gd name="connsiteX16" fmla="*/ 757238 w 2876550"/>
                  <a:gd name="connsiteY16" fmla="*/ 111919 h 466725"/>
                  <a:gd name="connsiteX17" fmla="*/ 757238 w 2876550"/>
                  <a:gd name="connsiteY17" fmla="*/ 123825 h 466725"/>
                  <a:gd name="connsiteX18" fmla="*/ 900113 w 2876550"/>
                  <a:gd name="connsiteY18" fmla="*/ 123825 h 466725"/>
                  <a:gd name="connsiteX19" fmla="*/ 900113 w 2876550"/>
                  <a:gd name="connsiteY19" fmla="*/ 142875 h 466725"/>
                  <a:gd name="connsiteX20" fmla="*/ 1050132 w 2876550"/>
                  <a:gd name="connsiteY20" fmla="*/ 142875 h 466725"/>
                  <a:gd name="connsiteX21" fmla="*/ 1050132 w 2876550"/>
                  <a:gd name="connsiteY21" fmla="*/ 161925 h 466725"/>
                  <a:gd name="connsiteX22" fmla="*/ 1138238 w 2876550"/>
                  <a:gd name="connsiteY22" fmla="*/ 161925 h 466725"/>
                  <a:gd name="connsiteX23" fmla="*/ 1138238 w 2876550"/>
                  <a:gd name="connsiteY23" fmla="*/ 183357 h 466725"/>
                  <a:gd name="connsiteX24" fmla="*/ 1273969 w 2876550"/>
                  <a:gd name="connsiteY24" fmla="*/ 183357 h 466725"/>
                  <a:gd name="connsiteX25" fmla="*/ 1273969 w 2876550"/>
                  <a:gd name="connsiteY25" fmla="*/ 190500 h 466725"/>
                  <a:gd name="connsiteX26" fmla="*/ 1347788 w 2876550"/>
                  <a:gd name="connsiteY26" fmla="*/ 190500 h 466725"/>
                  <a:gd name="connsiteX27" fmla="*/ 1347788 w 2876550"/>
                  <a:gd name="connsiteY27" fmla="*/ 214313 h 466725"/>
                  <a:gd name="connsiteX28" fmla="*/ 1378744 w 2876550"/>
                  <a:gd name="connsiteY28" fmla="*/ 214313 h 466725"/>
                  <a:gd name="connsiteX29" fmla="*/ 1378744 w 2876550"/>
                  <a:gd name="connsiteY29" fmla="*/ 230982 h 466725"/>
                  <a:gd name="connsiteX30" fmla="*/ 1552575 w 2876550"/>
                  <a:gd name="connsiteY30" fmla="*/ 230982 h 466725"/>
                  <a:gd name="connsiteX31" fmla="*/ 1552575 w 2876550"/>
                  <a:gd name="connsiteY31" fmla="*/ 250032 h 466725"/>
                  <a:gd name="connsiteX32" fmla="*/ 1659732 w 2876550"/>
                  <a:gd name="connsiteY32" fmla="*/ 250032 h 466725"/>
                  <a:gd name="connsiteX33" fmla="*/ 1662113 w 2876550"/>
                  <a:gd name="connsiteY33" fmla="*/ 266700 h 466725"/>
                  <a:gd name="connsiteX34" fmla="*/ 1814513 w 2876550"/>
                  <a:gd name="connsiteY34" fmla="*/ 266700 h 466725"/>
                  <a:gd name="connsiteX35" fmla="*/ 1814513 w 2876550"/>
                  <a:gd name="connsiteY35" fmla="*/ 285750 h 466725"/>
                  <a:gd name="connsiteX36" fmla="*/ 1905000 w 2876550"/>
                  <a:gd name="connsiteY36" fmla="*/ 285750 h 466725"/>
                  <a:gd name="connsiteX37" fmla="*/ 1905000 w 2876550"/>
                  <a:gd name="connsiteY37" fmla="*/ 300038 h 466725"/>
                  <a:gd name="connsiteX38" fmla="*/ 1924050 w 2876550"/>
                  <a:gd name="connsiteY38" fmla="*/ 300038 h 466725"/>
                  <a:gd name="connsiteX39" fmla="*/ 1924050 w 2876550"/>
                  <a:gd name="connsiteY39" fmla="*/ 309563 h 466725"/>
                  <a:gd name="connsiteX40" fmla="*/ 2085975 w 2876550"/>
                  <a:gd name="connsiteY40" fmla="*/ 309563 h 466725"/>
                  <a:gd name="connsiteX41" fmla="*/ 2085975 w 2876550"/>
                  <a:gd name="connsiteY41" fmla="*/ 323850 h 466725"/>
                  <a:gd name="connsiteX42" fmla="*/ 2126457 w 2876550"/>
                  <a:gd name="connsiteY42" fmla="*/ 323850 h 466725"/>
                  <a:gd name="connsiteX43" fmla="*/ 2126457 w 2876550"/>
                  <a:gd name="connsiteY43" fmla="*/ 347663 h 466725"/>
                  <a:gd name="connsiteX44" fmla="*/ 2259807 w 2876550"/>
                  <a:gd name="connsiteY44" fmla="*/ 345282 h 466725"/>
                  <a:gd name="connsiteX45" fmla="*/ 2262188 w 2876550"/>
                  <a:gd name="connsiteY45" fmla="*/ 357188 h 466725"/>
                  <a:gd name="connsiteX46" fmla="*/ 2286000 w 2876550"/>
                  <a:gd name="connsiteY46" fmla="*/ 357188 h 466725"/>
                  <a:gd name="connsiteX47" fmla="*/ 2286000 w 2876550"/>
                  <a:gd name="connsiteY47" fmla="*/ 357188 h 466725"/>
                  <a:gd name="connsiteX48" fmla="*/ 2295525 w 2876550"/>
                  <a:gd name="connsiteY48" fmla="*/ 366713 h 466725"/>
                  <a:gd name="connsiteX49" fmla="*/ 2419350 w 2876550"/>
                  <a:gd name="connsiteY49" fmla="*/ 366713 h 466725"/>
                  <a:gd name="connsiteX50" fmla="*/ 2419350 w 2876550"/>
                  <a:gd name="connsiteY50" fmla="*/ 388144 h 466725"/>
                  <a:gd name="connsiteX51" fmla="*/ 2609850 w 2876550"/>
                  <a:gd name="connsiteY51" fmla="*/ 388144 h 466725"/>
                  <a:gd name="connsiteX52" fmla="*/ 2609850 w 2876550"/>
                  <a:gd name="connsiteY52" fmla="*/ 388144 h 466725"/>
                  <a:gd name="connsiteX53" fmla="*/ 2616994 w 2876550"/>
                  <a:gd name="connsiteY53" fmla="*/ 407194 h 466725"/>
                  <a:gd name="connsiteX54" fmla="*/ 2707482 w 2876550"/>
                  <a:gd name="connsiteY54" fmla="*/ 409575 h 466725"/>
                  <a:gd name="connsiteX55" fmla="*/ 2707482 w 2876550"/>
                  <a:gd name="connsiteY55" fmla="*/ 435769 h 466725"/>
                  <a:gd name="connsiteX56" fmla="*/ 2726532 w 2876550"/>
                  <a:gd name="connsiteY56" fmla="*/ 435769 h 466725"/>
                  <a:gd name="connsiteX57" fmla="*/ 2726532 w 2876550"/>
                  <a:gd name="connsiteY57" fmla="*/ 457200 h 466725"/>
                  <a:gd name="connsiteX58" fmla="*/ 2757488 w 2876550"/>
                  <a:gd name="connsiteY58" fmla="*/ 457200 h 466725"/>
                  <a:gd name="connsiteX59" fmla="*/ 2757488 w 2876550"/>
                  <a:gd name="connsiteY59" fmla="*/ 466725 h 466725"/>
                  <a:gd name="connsiteX60" fmla="*/ 2876550 w 2876550"/>
                  <a:gd name="connsiteY60"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2876550" h="466725">
                    <a:moveTo>
                      <a:pt x="0" y="0"/>
                    </a:moveTo>
                    <a:lnTo>
                      <a:pt x="66675" y="0"/>
                    </a:lnTo>
                    <a:lnTo>
                      <a:pt x="66675" y="16669"/>
                    </a:lnTo>
                    <a:lnTo>
                      <a:pt x="102394" y="16669"/>
                    </a:lnTo>
                    <a:lnTo>
                      <a:pt x="102394" y="35719"/>
                    </a:lnTo>
                    <a:lnTo>
                      <a:pt x="157163" y="35719"/>
                    </a:lnTo>
                    <a:lnTo>
                      <a:pt x="157163" y="47625"/>
                    </a:lnTo>
                    <a:lnTo>
                      <a:pt x="250032" y="47625"/>
                    </a:lnTo>
                    <a:lnTo>
                      <a:pt x="250032" y="47625"/>
                    </a:lnTo>
                    <a:lnTo>
                      <a:pt x="297657" y="47625"/>
                    </a:lnTo>
                    <a:lnTo>
                      <a:pt x="297657" y="69057"/>
                    </a:lnTo>
                    <a:lnTo>
                      <a:pt x="476250" y="69057"/>
                    </a:lnTo>
                    <a:lnTo>
                      <a:pt x="476250" y="95250"/>
                    </a:lnTo>
                    <a:lnTo>
                      <a:pt x="659607" y="95250"/>
                    </a:lnTo>
                    <a:lnTo>
                      <a:pt x="659607" y="95250"/>
                    </a:lnTo>
                    <a:lnTo>
                      <a:pt x="659607" y="111919"/>
                    </a:lnTo>
                    <a:lnTo>
                      <a:pt x="757238" y="111919"/>
                    </a:lnTo>
                    <a:lnTo>
                      <a:pt x="757238" y="123825"/>
                    </a:lnTo>
                    <a:lnTo>
                      <a:pt x="900113" y="123825"/>
                    </a:lnTo>
                    <a:lnTo>
                      <a:pt x="900113" y="142875"/>
                    </a:lnTo>
                    <a:lnTo>
                      <a:pt x="1050132" y="142875"/>
                    </a:lnTo>
                    <a:lnTo>
                      <a:pt x="1050132" y="161925"/>
                    </a:lnTo>
                    <a:lnTo>
                      <a:pt x="1138238" y="161925"/>
                    </a:lnTo>
                    <a:lnTo>
                      <a:pt x="1138238" y="183357"/>
                    </a:lnTo>
                    <a:lnTo>
                      <a:pt x="1273969" y="183357"/>
                    </a:lnTo>
                    <a:lnTo>
                      <a:pt x="1273969" y="190500"/>
                    </a:lnTo>
                    <a:lnTo>
                      <a:pt x="1347788" y="190500"/>
                    </a:lnTo>
                    <a:lnTo>
                      <a:pt x="1347788" y="214313"/>
                    </a:lnTo>
                    <a:lnTo>
                      <a:pt x="1378744" y="214313"/>
                    </a:lnTo>
                    <a:lnTo>
                      <a:pt x="1378744" y="230982"/>
                    </a:lnTo>
                    <a:lnTo>
                      <a:pt x="1552575" y="230982"/>
                    </a:lnTo>
                    <a:lnTo>
                      <a:pt x="1552575" y="250032"/>
                    </a:lnTo>
                    <a:lnTo>
                      <a:pt x="1659732" y="250032"/>
                    </a:lnTo>
                    <a:lnTo>
                      <a:pt x="1662113" y="266700"/>
                    </a:lnTo>
                    <a:lnTo>
                      <a:pt x="1814513" y="266700"/>
                    </a:lnTo>
                    <a:lnTo>
                      <a:pt x="1814513" y="285750"/>
                    </a:lnTo>
                    <a:lnTo>
                      <a:pt x="1905000" y="285750"/>
                    </a:lnTo>
                    <a:lnTo>
                      <a:pt x="1905000" y="300038"/>
                    </a:lnTo>
                    <a:lnTo>
                      <a:pt x="1924050" y="300038"/>
                    </a:lnTo>
                    <a:lnTo>
                      <a:pt x="1924050" y="309563"/>
                    </a:lnTo>
                    <a:lnTo>
                      <a:pt x="2085975" y="309563"/>
                    </a:lnTo>
                    <a:lnTo>
                      <a:pt x="2085975" y="323850"/>
                    </a:lnTo>
                    <a:lnTo>
                      <a:pt x="2126457" y="323850"/>
                    </a:lnTo>
                    <a:lnTo>
                      <a:pt x="2126457" y="347663"/>
                    </a:lnTo>
                    <a:lnTo>
                      <a:pt x="2259807" y="345282"/>
                    </a:lnTo>
                    <a:lnTo>
                      <a:pt x="2262188" y="357188"/>
                    </a:lnTo>
                    <a:lnTo>
                      <a:pt x="2286000" y="357188"/>
                    </a:lnTo>
                    <a:lnTo>
                      <a:pt x="2286000" y="357188"/>
                    </a:lnTo>
                    <a:lnTo>
                      <a:pt x="2295525" y="366713"/>
                    </a:lnTo>
                    <a:lnTo>
                      <a:pt x="2419350" y="366713"/>
                    </a:lnTo>
                    <a:lnTo>
                      <a:pt x="2419350" y="388144"/>
                    </a:lnTo>
                    <a:lnTo>
                      <a:pt x="2609850" y="388144"/>
                    </a:lnTo>
                    <a:lnTo>
                      <a:pt x="2609850" y="388144"/>
                    </a:lnTo>
                    <a:lnTo>
                      <a:pt x="2616994" y="407194"/>
                    </a:lnTo>
                    <a:lnTo>
                      <a:pt x="2707482" y="409575"/>
                    </a:lnTo>
                    <a:lnTo>
                      <a:pt x="2707482" y="435769"/>
                    </a:lnTo>
                    <a:lnTo>
                      <a:pt x="2726532" y="435769"/>
                    </a:lnTo>
                    <a:lnTo>
                      <a:pt x="2726532" y="457200"/>
                    </a:lnTo>
                    <a:lnTo>
                      <a:pt x="2757488" y="457200"/>
                    </a:lnTo>
                    <a:lnTo>
                      <a:pt x="2757488" y="466725"/>
                    </a:lnTo>
                    <a:lnTo>
                      <a:pt x="2876550" y="4667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23" name="Freeform: Shape 10022">
                <a:extLst>
                  <a:ext uri="{FF2B5EF4-FFF2-40B4-BE49-F238E27FC236}">
                    <a16:creationId xmlns:a16="http://schemas.microsoft.com/office/drawing/2014/main" id="{CA4EB05D-894F-CB7B-E5F1-85E6B766D20C}"/>
                  </a:ext>
                </a:extLst>
              </p:cNvPr>
              <p:cNvSpPr/>
              <p:nvPr/>
            </p:nvSpPr>
            <p:spPr bwMode="auto">
              <a:xfrm>
                <a:off x="4033838" y="2583656"/>
                <a:ext cx="1955006" cy="397669"/>
              </a:xfrm>
              <a:custGeom>
                <a:avLst/>
                <a:gdLst>
                  <a:gd name="connsiteX0" fmla="*/ 0 w 1955006"/>
                  <a:gd name="connsiteY0" fmla="*/ 0 h 397669"/>
                  <a:gd name="connsiteX1" fmla="*/ 140493 w 1955006"/>
                  <a:gd name="connsiteY1" fmla="*/ 0 h 397669"/>
                  <a:gd name="connsiteX2" fmla="*/ 138112 w 1955006"/>
                  <a:gd name="connsiteY2" fmla="*/ 33338 h 397669"/>
                  <a:gd name="connsiteX3" fmla="*/ 157162 w 1955006"/>
                  <a:gd name="connsiteY3" fmla="*/ 33338 h 397669"/>
                  <a:gd name="connsiteX4" fmla="*/ 157162 w 1955006"/>
                  <a:gd name="connsiteY4" fmla="*/ 52388 h 397669"/>
                  <a:gd name="connsiteX5" fmla="*/ 414337 w 1955006"/>
                  <a:gd name="connsiteY5" fmla="*/ 52388 h 397669"/>
                  <a:gd name="connsiteX6" fmla="*/ 416718 w 1955006"/>
                  <a:gd name="connsiteY6" fmla="*/ 80963 h 397669"/>
                  <a:gd name="connsiteX7" fmla="*/ 466725 w 1955006"/>
                  <a:gd name="connsiteY7" fmla="*/ 78582 h 397669"/>
                  <a:gd name="connsiteX8" fmla="*/ 466725 w 1955006"/>
                  <a:gd name="connsiteY8" fmla="*/ 78582 h 397669"/>
                  <a:gd name="connsiteX9" fmla="*/ 466725 w 1955006"/>
                  <a:gd name="connsiteY9" fmla="*/ 102394 h 397669"/>
                  <a:gd name="connsiteX10" fmla="*/ 509587 w 1955006"/>
                  <a:gd name="connsiteY10" fmla="*/ 102394 h 397669"/>
                  <a:gd name="connsiteX11" fmla="*/ 509587 w 1955006"/>
                  <a:gd name="connsiteY11" fmla="*/ 102394 h 397669"/>
                  <a:gd name="connsiteX12" fmla="*/ 509587 w 1955006"/>
                  <a:gd name="connsiteY12" fmla="*/ 123825 h 397669"/>
                  <a:gd name="connsiteX13" fmla="*/ 602456 w 1955006"/>
                  <a:gd name="connsiteY13" fmla="*/ 123825 h 397669"/>
                  <a:gd name="connsiteX14" fmla="*/ 607218 w 1955006"/>
                  <a:gd name="connsiteY14" fmla="*/ 145257 h 397669"/>
                  <a:gd name="connsiteX15" fmla="*/ 681037 w 1955006"/>
                  <a:gd name="connsiteY15" fmla="*/ 145257 h 397669"/>
                  <a:gd name="connsiteX16" fmla="*/ 685800 w 1955006"/>
                  <a:gd name="connsiteY16" fmla="*/ 157163 h 397669"/>
                  <a:gd name="connsiteX17" fmla="*/ 731043 w 1955006"/>
                  <a:gd name="connsiteY17" fmla="*/ 157163 h 397669"/>
                  <a:gd name="connsiteX18" fmla="*/ 731043 w 1955006"/>
                  <a:gd name="connsiteY18" fmla="*/ 169069 h 397669"/>
                  <a:gd name="connsiteX19" fmla="*/ 764381 w 1955006"/>
                  <a:gd name="connsiteY19" fmla="*/ 169069 h 397669"/>
                  <a:gd name="connsiteX20" fmla="*/ 764381 w 1955006"/>
                  <a:gd name="connsiteY20" fmla="*/ 207169 h 397669"/>
                  <a:gd name="connsiteX21" fmla="*/ 845343 w 1955006"/>
                  <a:gd name="connsiteY21" fmla="*/ 207169 h 397669"/>
                  <a:gd name="connsiteX22" fmla="*/ 845343 w 1955006"/>
                  <a:gd name="connsiteY22" fmla="*/ 235744 h 397669"/>
                  <a:gd name="connsiteX23" fmla="*/ 964406 w 1955006"/>
                  <a:gd name="connsiteY23" fmla="*/ 235744 h 397669"/>
                  <a:gd name="connsiteX24" fmla="*/ 964406 w 1955006"/>
                  <a:gd name="connsiteY24" fmla="*/ 254794 h 397669"/>
                  <a:gd name="connsiteX25" fmla="*/ 1033462 w 1955006"/>
                  <a:gd name="connsiteY25" fmla="*/ 254794 h 397669"/>
                  <a:gd name="connsiteX26" fmla="*/ 1033462 w 1955006"/>
                  <a:gd name="connsiteY26" fmla="*/ 290513 h 397669"/>
                  <a:gd name="connsiteX27" fmla="*/ 1288256 w 1955006"/>
                  <a:gd name="connsiteY27" fmla="*/ 290513 h 397669"/>
                  <a:gd name="connsiteX28" fmla="*/ 1288256 w 1955006"/>
                  <a:gd name="connsiteY28" fmla="*/ 311944 h 397669"/>
                  <a:gd name="connsiteX29" fmla="*/ 1493043 w 1955006"/>
                  <a:gd name="connsiteY29" fmla="*/ 311944 h 397669"/>
                  <a:gd name="connsiteX30" fmla="*/ 1490662 w 1955006"/>
                  <a:gd name="connsiteY30" fmla="*/ 397669 h 397669"/>
                  <a:gd name="connsiteX31" fmla="*/ 1955006 w 1955006"/>
                  <a:gd name="connsiteY31" fmla="*/ 397669 h 397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55006" h="397669">
                    <a:moveTo>
                      <a:pt x="0" y="0"/>
                    </a:moveTo>
                    <a:lnTo>
                      <a:pt x="140493" y="0"/>
                    </a:lnTo>
                    <a:lnTo>
                      <a:pt x="138112" y="33338"/>
                    </a:lnTo>
                    <a:lnTo>
                      <a:pt x="157162" y="33338"/>
                    </a:lnTo>
                    <a:lnTo>
                      <a:pt x="157162" y="52388"/>
                    </a:lnTo>
                    <a:lnTo>
                      <a:pt x="414337" y="52388"/>
                    </a:lnTo>
                    <a:lnTo>
                      <a:pt x="416718" y="80963"/>
                    </a:lnTo>
                    <a:lnTo>
                      <a:pt x="466725" y="78582"/>
                    </a:lnTo>
                    <a:lnTo>
                      <a:pt x="466725" y="78582"/>
                    </a:lnTo>
                    <a:lnTo>
                      <a:pt x="466725" y="102394"/>
                    </a:lnTo>
                    <a:lnTo>
                      <a:pt x="509587" y="102394"/>
                    </a:lnTo>
                    <a:lnTo>
                      <a:pt x="509587" y="102394"/>
                    </a:lnTo>
                    <a:lnTo>
                      <a:pt x="509587" y="123825"/>
                    </a:lnTo>
                    <a:lnTo>
                      <a:pt x="602456" y="123825"/>
                    </a:lnTo>
                    <a:lnTo>
                      <a:pt x="607218" y="145257"/>
                    </a:lnTo>
                    <a:lnTo>
                      <a:pt x="681037" y="145257"/>
                    </a:lnTo>
                    <a:lnTo>
                      <a:pt x="685800" y="157163"/>
                    </a:lnTo>
                    <a:lnTo>
                      <a:pt x="731043" y="157163"/>
                    </a:lnTo>
                    <a:lnTo>
                      <a:pt x="731043" y="169069"/>
                    </a:lnTo>
                    <a:lnTo>
                      <a:pt x="764381" y="169069"/>
                    </a:lnTo>
                    <a:lnTo>
                      <a:pt x="764381" y="207169"/>
                    </a:lnTo>
                    <a:lnTo>
                      <a:pt x="845343" y="207169"/>
                    </a:lnTo>
                    <a:lnTo>
                      <a:pt x="845343" y="235744"/>
                    </a:lnTo>
                    <a:lnTo>
                      <a:pt x="964406" y="235744"/>
                    </a:lnTo>
                    <a:lnTo>
                      <a:pt x="964406" y="254794"/>
                    </a:lnTo>
                    <a:lnTo>
                      <a:pt x="1033462" y="254794"/>
                    </a:lnTo>
                    <a:lnTo>
                      <a:pt x="1033462" y="290513"/>
                    </a:lnTo>
                    <a:lnTo>
                      <a:pt x="1288256" y="290513"/>
                    </a:lnTo>
                    <a:lnTo>
                      <a:pt x="1288256" y="311944"/>
                    </a:lnTo>
                    <a:lnTo>
                      <a:pt x="1493043" y="311944"/>
                    </a:lnTo>
                    <a:cubicBezTo>
                      <a:pt x="1492249" y="340519"/>
                      <a:pt x="1491456" y="369094"/>
                      <a:pt x="1490662" y="397669"/>
                    </a:cubicBezTo>
                    <a:lnTo>
                      <a:pt x="1955006" y="397669"/>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10118" name="Straight Connector 10117">
              <a:extLst>
                <a:ext uri="{FF2B5EF4-FFF2-40B4-BE49-F238E27FC236}">
                  <a16:creationId xmlns:a16="http://schemas.microsoft.com/office/drawing/2014/main" id="{9D68ADCB-CDA6-8D0C-EF46-8502656F458A}"/>
                </a:ext>
              </a:extLst>
            </p:cNvPr>
            <p:cNvCxnSpPr/>
            <p:nvPr/>
          </p:nvCxnSpPr>
          <p:spPr bwMode="auto">
            <a:xfrm>
              <a:off x="2583818" y="5452547"/>
              <a:ext cx="178225" cy="0"/>
            </a:xfrm>
            <a:prstGeom prst="line">
              <a:avLst/>
            </a:prstGeom>
            <a:noFill/>
            <a:ln w="28575" cap="flat" cmpd="sng" algn="ctr">
              <a:solidFill>
                <a:schemeClr val="accent1"/>
              </a:solidFill>
              <a:prstDash val="solid"/>
              <a:round/>
              <a:headEnd type="none" w="med" len="med"/>
              <a:tailEnd type="none" w="med" len="med"/>
            </a:ln>
            <a:effectLst/>
          </p:spPr>
        </p:cxnSp>
        <p:cxnSp>
          <p:nvCxnSpPr>
            <p:cNvPr id="10460" name="Straight Connector 10459">
              <a:extLst>
                <a:ext uri="{FF2B5EF4-FFF2-40B4-BE49-F238E27FC236}">
                  <a16:creationId xmlns:a16="http://schemas.microsoft.com/office/drawing/2014/main" id="{C5E6A52D-256F-F743-8937-C6DEDFB210A4}"/>
                </a:ext>
              </a:extLst>
            </p:cNvPr>
            <p:cNvCxnSpPr>
              <a:cxnSpLocks/>
            </p:cNvCxnSpPr>
            <p:nvPr/>
          </p:nvCxnSpPr>
          <p:spPr bwMode="auto">
            <a:xfrm>
              <a:off x="7669813" y="3829726"/>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1" name="Straight Connector 10460">
              <a:extLst>
                <a:ext uri="{FF2B5EF4-FFF2-40B4-BE49-F238E27FC236}">
                  <a16:creationId xmlns:a16="http://schemas.microsoft.com/office/drawing/2014/main" id="{B4E93456-10C4-0565-3F04-A2DD2F420AF7}"/>
                </a:ext>
              </a:extLst>
            </p:cNvPr>
            <p:cNvCxnSpPr>
              <a:cxnSpLocks/>
            </p:cNvCxnSpPr>
            <p:nvPr/>
          </p:nvCxnSpPr>
          <p:spPr bwMode="auto">
            <a:xfrm rot="16200000">
              <a:off x="7669813" y="3829726"/>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2" name="Straight Connector 10461">
              <a:extLst>
                <a:ext uri="{FF2B5EF4-FFF2-40B4-BE49-F238E27FC236}">
                  <a16:creationId xmlns:a16="http://schemas.microsoft.com/office/drawing/2014/main" id="{B00E5F85-900F-B18C-C85D-4E17DCF7B452}"/>
                </a:ext>
              </a:extLst>
            </p:cNvPr>
            <p:cNvCxnSpPr>
              <a:cxnSpLocks/>
            </p:cNvCxnSpPr>
            <p:nvPr/>
          </p:nvCxnSpPr>
          <p:spPr bwMode="auto">
            <a:xfrm>
              <a:off x="8066903" y="3873442"/>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3" name="Straight Connector 10462">
              <a:extLst>
                <a:ext uri="{FF2B5EF4-FFF2-40B4-BE49-F238E27FC236}">
                  <a16:creationId xmlns:a16="http://schemas.microsoft.com/office/drawing/2014/main" id="{B28D76C3-44CB-AC5D-F11C-B7C8F29BCE1D}"/>
                </a:ext>
              </a:extLst>
            </p:cNvPr>
            <p:cNvCxnSpPr>
              <a:cxnSpLocks/>
            </p:cNvCxnSpPr>
            <p:nvPr/>
          </p:nvCxnSpPr>
          <p:spPr bwMode="auto">
            <a:xfrm rot="16200000">
              <a:off x="8066903" y="3873442"/>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4" name="Straight Connector 10463">
              <a:extLst>
                <a:ext uri="{FF2B5EF4-FFF2-40B4-BE49-F238E27FC236}">
                  <a16:creationId xmlns:a16="http://schemas.microsoft.com/office/drawing/2014/main" id="{9CCB5355-FC77-DD6E-0068-5F7B00C09497}"/>
                </a:ext>
              </a:extLst>
            </p:cNvPr>
            <p:cNvCxnSpPr>
              <a:cxnSpLocks/>
            </p:cNvCxnSpPr>
            <p:nvPr/>
          </p:nvCxnSpPr>
          <p:spPr bwMode="auto">
            <a:xfrm>
              <a:off x="8547782" y="3935373"/>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5" name="Straight Connector 10464">
              <a:extLst>
                <a:ext uri="{FF2B5EF4-FFF2-40B4-BE49-F238E27FC236}">
                  <a16:creationId xmlns:a16="http://schemas.microsoft.com/office/drawing/2014/main" id="{400784A9-B3DF-2FC9-BB82-061B6786D997}"/>
                </a:ext>
              </a:extLst>
            </p:cNvPr>
            <p:cNvCxnSpPr>
              <a:cxnSpLocks/>
            </p:cNvCxnSpPr>
            <p:nvPr/>
          </p:nvCxnSpPr>
          <p:spPr bwMode="auto">
            <a:xfrm rot="16200000">
              <a:off x="8547782" y="3935373"/>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6" name="Straight Connector 10465">
              <a:extLst>
                <a:ext uri="{FF2B5EF4-FFF2-40B4-BE49-F238E27FC236}">
                  <a16:creationId xmlns:a16="http://schemas.microsoft.com/office/drawing/2014/main" id="{7AD2089A-2671-20EA-E1A6-D5B776EAF60E}"/>
                </a:ext>
              </a:extLst>
            </p:cNvPr>
            <p:cNvCxnSpPr>
              <a:cxnSpLocks/>
            </p:cNvCxnSpPr>
            <p:nvPr/>
          </p:nvCxnSpPr>
          <p:spPr bwMode="auto">
            <a:xfrm>
              <a:off x="8638858" y="3949946"/>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7" name="Straight Connector 10466">
              <a:extLst>
                <a:ext uri="{FF2B5EF4-FFF2-40B4-BE49-F238E27FC236}">
                  <a16:creationId xmlns:a16="http://schemas.microsoft.com/office/drawing/2014/main" id="{D0EA8112-989D-B7C8-9C9C-AC2CB89BBF6F}"/>
                </a:ext>
              </a:extLst>
            </p:cNvPr>
            <p:cNvCxnSpPr>
              <a:cxnSpLocks/>
            </p:cNvCxnSpPr>
            <p:nvPr/>
          </p:nvCxnSpPr>
          <p:spPr bwMode="auto">
            <a:xfrm rot="16200000">
              <a:off x="8638858" y="3949946"/>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8" name="Straight Connector 10467">
              <a:extLst>
                <a:ext uri="{FF2B5EF4-FFF2-40B4-BE49-F238E27FC236}">
                  <a16:creationId xmlns:a16="http://schemas.microsoft.com/office/drawing/2014/main" id="{20C0DEAB-89D2-0089-4244-CB5A06DC9291}"/>
                </a:ext>
              </a:extLst>
            </p:cNvPr>
            <p:cNvCxnSpPr>
              <a:cxnSpLocks/>
            </p:cNvCxnSpPr>
            <p:nvPr/>
          </p:nvCxnSpPr>
          <p:spPr bwMode="auto">
            <a:xfrm>
              <a:off x="9564187" y="408109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69" name="Straight Connector 10468">
              <a:extLst>
                <a:ext uri="{FF2B5EF4-FFF2-40B4-BE49-F238E27FC236}">
                  <a16:creationId xmlns:a16="http://schemas.microsoft.com/office/drawing/2014/main" id="{02612685-D890-2672-EC93-716C090329D4}"/>
                </a:ext>
              </a:extLst>
            </p:cNvPr>
            <p:cNvCxnSpPr>
              <a:cxnSpLocks/>
            </p:cNvCxnSpPr>
            <p:nvPr/>
          </p:nvCxnSpPr>
          <p:spPr bwMode="auto">
            <a:xfrm rot="16200000">
              <a:off x="9564187" y="408109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0" name="Straight Connector 10469">
              <a:extLst>
                <a:ext uri="{FF2B5EF4-FFF2-40B4-BE49-F238E27FC236}">
                  <a16:creationId xmlns:a16="http://schemas.microsoft.com/office/drawing/2014/main" id="{6F53C5BA-B3F8-8D63-B08D-0D36CA193D2F}"/>
                </a:ext>
              </a:extLst>
            </p:cNvPr>
            <p:cNvCxnSpPr>
              <a:cxnSpLocks/>
            </p:cNvCxnSpPr>
            <p:nvPr/>
          </p:nvCxnSpPr>
          <p:spPr bwMode="auto">
            <a:xfrm>
              <a:off x="9775483" y="408109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1" name="Straight Connector 10470">
              <a:extLst>
                <a:ext uri="{FF2B5EF4-FFF2-40B4-BE49-F238E27FC236}">
                  <a16:creationId xmlns:a16="http://schemas.microsoft.com/office/drawing/2014/main" id="{0D4422EB-831A-945D-8322-0529893FED1F}"/>
                </a:ext>
              </a:extLst>
            </p:cNvPr>
            <p:cNvCxnSpPr>
              <a:cxnSpLocks/>
            </p:cNvCxnSpPr>
            <p:nvPr/>
          </p:nvCxnSpPr>
          <p:spPr bwMode="auto">
            <a:xfrm rot="16200000">
              <a:off x="9775483" y="408109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2" name="Straight Connector 10471">
              <a:extLst>
                <a:ext uri="{FF2B5EF4-FFF2-40B4-BE49-F238E27FC236}">
                  <a16:creationId xmlns:a16="http://schemas.microsoft.com/office/drawing/2014/main" id="{E716B16F-D6B1-8478-B95A-74D6360815DE}"/>
                </a:ext>
              </a:extLst>
            </p:cNvPr>
            <p:cNvCxnSpPr>
              <a:cxnSpLocks/>
            </p:cNvCxnSpPr>
            <p:nvPr/>
          </p:nvCxnSpPr>
          <p:spPr bwMode="auto">
            <a:xfrm>
              <a:off x="9833771" y="408109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3" name="Straight Connector 10472">
              <a:extLst>
                <a:ext uri="{FF2B5EF4-FFF2-40B4-BE49-F238E27FC236}">
                  <a16:creationId xmlns:a16="http://schemas.microsoft.com/office/drawing/2014/main" id="{FCFBCF66-F14C-482D-5CE1-CD5AA002B750}"/>
                </a:ext>
              </a:extLst>
            </p:cNvPr>
            <p:cNvCxnSpPr>
              <a:cxnSpLocks/>
            </p:cNvCxnSpPr>
            <p:nvPr/>
          </p:nvCxnSpPr>
          <p:spPr bwMode="auto">
            <a:xfrm rot="16200000">
              <a:off x="9833771" y="408109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4" name="Straight Connector 10473">
              <a:extLst>
                <a:ext uri="{FF2B5EF4-FFF2-40B4-BE49-F238E27FC236}">
                  <a16:creationId xmlns:a16="http://schemas.microsoft.com/office/drawing/2014/main" id="{2FE883ED-37B9-9BA1-DE2A-8844BD0C0588}"/>
                </a:ext>
              </a:extLst>
            </p:cNvPr>
            <p:cNvCxnSpPr>
              <a:cxnSpLocks/>
            </p:cNvCxnSpPr>
            <p:nvPr/>
          </p:nvCxnSpPr>
          <p:spPr bwMode="auto">
            <a:xfrm>
              <a:off x="10638880"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5" name="Straight Connector 10474">
              <a:extLst>
                <a:ext uri="{FF2B5EF4-FFF2-40B4-BE49-F238E27FC236}">
                  <a16:creationId xmlns:a16="http://schemas.microsoft.com/office/drawing/2014/main" id="{0390FAE6-192D-3042-0B76-1AD1A584B4E6}"/>
                </a:ext>
              </a:extLst>
            </p:cNvPr>
            <p:cNvCxnSpPr>
              <a:cxnSpLocks/>
            </p:cNvCxnSpPr>
            <p:nvPr/>
          </p:nvCxnSpPr>
          <p:spPr bwMode="auto">
            <a:xfrm rot="16200000">
              <a:off x="10638880"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6" name="Straight Connector 10475">
              <a:extLst>
                <a:ext uri="{FF2B5EF4-FFF2-40B4-BE49-F238E27FC236}">
                  <a16:creationId xmlns:a16="http://schemas.microsoft.com/office/drawing/2014/main" id="{8B44A117-B49E-84CC-D084-92B5DB4569B6}"/>
                </a:ext>
              </a:extLst>
            </p:cNvPr>
            <p:cNvCxnSpPr>
              <a:cxnSpLocks/>
            </p:cNvCxnSpPr>
            <p:nvPr/>
          </p:nvCxnSpPr>
          <p:spPr bwMode="auto">
            <a:xfrm>
              <a:off x="10660739"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7" name="Straight Connector 10476">
              <a:extLst>
                <a:ext uri="{FF2B5EF4-FFF2-40B4-BE49-F238E27FC236}">
                  <a16:creationId xmlns:a16="http://schemas.microsoft.com/office/drawing/2014/main" id="{9B56E8A6-6E54-5D46-D83C-D31FB93C5EBE}"/>
                </a:ext>
              </a:extLst>
            </p:cNvPr>
            <p:cNvCxnSpPr>
              <a:cxnSpLocks/>
            </p:cNvCxnSpPr>
            <p:nvPr/>
          </p:nvCxnSpPr>
          <p:spPr bwMode="auto">
            <a:xfrm rot="16200000">
              <a:off x="10660739"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8" name="Straight Connector 10477">
              <a:extLst>
                <a:ext uri="{FF2B5EF4-FFF2-40B4-BE49-F238E27FC236}">
                  <a16:creationId xmlns:a16="http://schemas.microsoft.com/office/drawing/2014/main" id="{E2C654F0-834C-AAF3-BF59-513E47E8F435}"/>
                </a:ext>
              </a:extLst>
            </p:cNvPr>
            <p:cNvCxnSpPr>
              <a:cxnSpLocks/>
            </p:cNvCxnSpPr>
            <p:nvPr/>
          </p:nvCxnSpPr>
          <p:spPr bwMode="auto">
            <a:xfrm>
              <a:off x="10678954"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79" name="Straight Connector 10478">
              <a:extLst>
                <a:ext uri="{FF2B5EF4-FFF2-40B4-BE49-F238E27FC236}">
                  <a16:creationId xmlns:a16="http://schemas.microsoft.com/office/drawing/2014/main" id="{03319936-E93F-AA38-752C-4633882E5FB6}"/>
                </a:ext>
              </a:extLst>
            </p:cNvPr>
            <p:cNvCxnSpPr>
              <a:cxnSpLocks/>
            </p:cNvCxnSpPr>
            <p:nvPr/>
          </p:nvCxnSpPr>
          <p:spPr bwMode="auto">
            <a:xfrm rot="16200000">
              <a:off x="10678954"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0" name="Straight Connector 10479">
              <a:extLst>
                <a:ext uri="{FF2B5EF4-FFF2-40B4-BE49-F238E27FC236}">
                  <a16:creationId xmlns:a16="http://schemas.microsoft.com/office/drawing/2014/main" id="{5081EAA8-4E38-25FA-0540-0B2D0997215E}"/>
                </a:ext>
              </a:extLst>
            </p:cNvPr>
            <p:cNvCxnSpPr>
              <a:cxnSpLocks/>
            </p:cNvCxnSpPr>
            <p:nvPr/>
          </p:nvCxnSpPr>
          <p:spPr bwMode="auto">
            <a:xfrm>
              <a:off x="10697169"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1" name="Straight Connector 10480">
              <a:extLst>
                <a:ext uri="{FF2B5EF4-FFF2-40B4-BE49-F238E27FC236}">
                  <a16:creationId xmlns:a16="http://schemas.microsoft.com/office/drawing/2014/main" id="{CBEA9670-26E8-E33E-DE3F-06E44178DFC4}"/>
                </a:ext>
              </a:extLst>
            </p:cNvPr>
            <p:cNvCxnSpPr>
              <a:cxnSpLocks/>
            </p:cNvCxnSpPr>
            <p:nvPr/>
          </p:nvCxnSpPr>
          <p:spPr bwMode="auto">
            <a:xfrm rot="16200000">
              <a:off x="10697169"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2" name="Straight Connector 10481">
              <a:extLst>
                <a:ext uri="{FF2B5EF4-FFF2-40B4-BE49-F238E27FC236}">
                  <a16:creationId xmlns:a16="http://schemas.microsoft.com/office/drawing/2014/main" id="{76EADF79-8E35-D464-627F-9B6300C59DF8}"/>
                </a:ext>
              </a:extLst>
            </p:cNvPr>
            <p:cNvCxnSpPr>
              <a:cxnSpLocks/>
            </p:cNvCxnSpPr>
            <p:nvPr/>
          </p:nvCxnSpPr>
          <p:spPr bwMode="auto">
            <a:xfrm>
              <a:off x="10719027"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3" name="Straight Connector 10482">
              <a:extLst>
                <a:ext uri="{FF2B5EF4-FFF2-40B4-BE49-F238E27FC236}">
                  <a16:creationId xmlns:a16="http://schemas.microsoft.com/office/drawing/2014/main" id="{1DC5E9CF-CC45-613B-31DA-5BC273EC8A49}"/>
                </a:ext>
              </a:extLst>
            </p:cNvPr>
            <p:cNvCxnSpPr>
              <a:cxnSpLocks/>
            </p:cNvCxnSpPr>
            <p:nvPr/>
          </p:nvCxnSpPr>
          <p:spPr bwMode="auto">
            <a:xfrm rot="16200000">
              <a:off x="10719027"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4" name="Straight Connector 10483">
              <a:extLst>
                <a:ext uri="{FF2B5EF4-FFF2-40B4-BE49-F238E27FC236}">
                  <a16:creationId xmlns:a16="http://schemas.microsoft.com/office/drawing/2014/main" id="{A36DD567-CD71-6FD2-CB08-03C0FEB7D671}"/>
                </a:ext>
              </a:extLst>
            </p:cNvPr>
            <p:cNvCxnSpPr>
              <a:cxnSpLocks/>
            </p:cNvCxnSpPr>
            <p:nvPr/>
          </p:nvCxnSpPr>
          <p:spPr bwMode="auto">
            <a:xfrm>
              <a:off x="10821032"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5" name="Straight Connector 10484">
              <a:extLst>
                <a:ext uri="{FF2B5EF4-FFF2-40B4-BE49-F238E27FC236}">
                  <a16:creationId xmlns:a16="http://schemas.microsoft.com/office/drawing/2014/main" id="{A7757893-7BB5-A850-386D-150D7AA9CF2E}"/>
                </a:ext>
              </a:extLst>
            </p:cNvPr>
            <p:cNvCxnSpPr>
              <a:cxnSpLocks/>
            </p:cNvCxnSpPr>
            <p:nvPr/>
          </p:nvCxnSpPr>
          <p:spPr bwMode="auto">
            <a:xfrm rot="16200000">
              <a:off x="10821032"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6" name="Straight Connector 10485">
              <a:extLst>
                <a:ext uri="{FF2B5EF4-FFF2-40B4-BE49-F238E27FC236}">
                  <a16:creationId xmlns:a16="http://schemas.microsoft.com/office/drawing/2014/main" id="{84A398C6-D4E1-0389-771A-25ACFF685EE9}"/>
                </a:ext>
              </a:extLst>
            </p:cNvPr>
            <p:cNvCxnSpPr>
              <a:cxnSpLocks/>
            </p:cNvCxnSpPr>
            <p:nvPr/>
          </p:nvCxnSpPr>
          <p:spPr bwMode="auto">
            <a:xfrm>
              <a:off x="11046900"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7" name="Straight Connector 10486">
              <a:extLst>
                <a:ext uri="{FF2B5EF4-FFF2-40B4-BE49-F238E27FC236}">
                  <a16:creationId xmlns:a16="http://schemas.microsoft.com/office/drawing/2014/main" id="{EC574ECC-F46B-C004-0D13-0BD7502E0BC8}"/>
                </a:ext>
              </a:extLst>
            </p:cNvPr>
            <p:cNvCxnSpPr>
              <a:cxnSpLocks/>
            </p:cNvCxnSpPr>
            <p:nvPr/>
          </p:nvCxnSpPr>
          <p:spPr bwMode="auto">
            <a:xfrm rot="16200000">
              <a:off x="11046900"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8" name="Straight Connector 10487">
              <a:extLst>
                <a:ext uri="{FF2B5EF4-FFF2-40B4-BE49-F238E27FC236}">
                  <a16:creationId xmlns:a16="http://schemas.microsoft.com/office/drawing/2014/main" id="{C2D1E07E-2DEE-933B-98E0-CFB96A1FD880}"/>
                </a:ext>
              </a:extLst>
            </p:cNvPr>
            <p:cNvCxnSpPr>
              <a:cxnSpLocks/>
            </p:cNvCxnSpPr>
            <p:nvPr/>
          </p:nvCxnSpPr>
          <p:spPr bwMode="auto">
            <a:xfrm>
              <a:off x="11072401" y="4190385"/>
              <a:ext cx="0" cy="108178"/>
            </a:xfrm>
            <a:prstGeom prst="line">
              <a:avLst/>
            </a:prstGeom>
            <a:noFill/>
            <a:ln w="19050" cap="flat" cmpd="sng" algn="ctr">
              <a:solidFill>
                <a:schemeClr val="accent1"/>
              </a:solidFill>
              <a:prstDash val="solid"/>
              <a:round/>
              <a:headEnd type="none" w="med" len="med"/>
              <a:tailEnd type="none" w="med" len="med"/>
            </a:ln>
            <a:effectLst/>
          </p:spPr>
        </p:cxnSp>
        <p:cxnSp>
          <p:nvCxnSpPr>
            <p:cNvPr id="10489" name="Straight Connector 10488">
              <a:extLst>
                <a:ext uri="{FF2B5EF4-FFF2-40B4-BE49-F238E27FC236}">
                  <a16:creationId xmlns:a16="http://schemas.microsoft.com/office/drawing/2014/main" id="{CE4632B2-19D6-327F-342E-895300190E49}"/>
                </a:ext>
              </a:extLst>
            </p:cNvPr>
            <p:cNvCxnSpPr>
              <a:cxnSpLocks/>
            </p:cNvCxnSpPr>
            <p:nvPr/>
          </p:nvCxnSpPr>
          <p:spPr bwMode="auto">
            <a:xfrm rot="16200000">
              <a:off x="11072401" y="4190385"/>
              <a:ext cx="0" cy="108178"/>
            </a:xfrm>
            <a:prstGeom prst="line">
              <a:avLst/>
            </a:prstGeom>
            <a:noFill/>
            <a:ln w="19050" cap="flat" cmpd="sng" algn="ctr">
              <a:solidFill>
                <a:schemeClr val="accent1"/>
              </a:solidFill>
              <a:prstDash val="solid"/>
              <a:round/>
              <a:headEnd type="none" w="med" len="med"/>
              <a:tailEnd type="none" w="med" len="med"/>
            </a:ln>
            <a:effectLst/>
          </p:spPr>
        </p:cxnSp>
        <p:sp>
          <p:nvSpPr>
            <p:cNvPr id="10492" name="Freeform: Shape 10491">
              <a:extLst>
                <a:ext uri="{FF2B5EF4-FFF2-40B4-BE49-F238E27FC236}">
                  <a16:creationId xmlns:a16="http://schemas.microsoft.com/office/drawing/2014/main" id="{B1DEE4AB-DB89-831E-5C29-5F834EC4521C}"/>
                </a:ext>
              </a:extLst>
            </p:cNvPr>
            <p:cNvSpPr/>
            <p:nvPr/>
          </p:nvSpPr>
          <p:spPr bwMode="auto">
            <a:xfrm>
              <a:off x="7067474" y="3825179"/>
              <a:ext cx="4014617" cy="426235"/>
            </a:xfrm>
            <a:custGeom>
              <a:avLst/>
              <a:gdLst>
                <a:gd name="connsiteX0" fmla="*/ 0 w 4014617"/>
                <a:gd name="connsiteY0" fmla="*/ 0 h 426235"/>
                <a:gd name="connsiteX1" fmla="*/ 233154 w 4014617"/>
                <a:gd name="connsiteY1" fmla="*/ 0 h 426235"/>
                <a:gd name="connsiteX2" fmla="*/ 233154 w 4014617"/>
                <a:gd name="connsiteY2" fmla="*/ 36431 h 426235"/>
                <a:gd name="connsiteX3" fmla="*/ 393447 w 4014617"/>
                <a:gd name="connsiteY3" fmla="*/ 36431 h 426235"/>
                <a:gd name="connsiteX4" fmla="*/ 393447 w 4014617"/>
                <a:gd name="connsiteY4" fmla="*/ 51003 h 426235"/>
                <a:gd name="connsiteX5" fmla="*/ 601100 w 4014617"/>
                <a:gd name="connsiteY5" fmla="*/ 51003 h 426235"/>
                <a:gd name="connsiteX6" fmla="*/ 601100 w 4014617"/>
                <a:gd name="connsiteY6" fmla="*/ 61932 h 426235"/>
                <a:gd name="connsiteX7" fmla="*/ 681246 w 4014617"/>
                <a:gd name="connsiteY7" fmla="*/ 61932 h 426235"/>
                <a:gd name="connsiteX8" fmla="*/ 681246 w 4014617"/>
                <a:gd name="connsiteY8" fmla="*/ 80147 h 426235"/>
                <a:gd name="connsiteX9" fmla="*/ 1012762 w 4014617"/>
                <a:gd name="connsiteY9" fmla="*/ 80147 h 426235"/>
                <a:gd name="connsiteX10" fmla="*/ 1012762 w 4014617"/>
                <a:gd name="connsiteY10" fmla="*/ 105648 h 426235"/>
                <a:gd name="connsiteX11" fmla="*/ 1114767 w 4014617"/>
                <a:gd name="connsiteY11" fmla="*/ 105648 h 426235"/>
                <a:gd name="connsiteX12" fmla="*/ 1114767 w 4014617"/>
                <a:gd name="connsiteY12" fmla="*/ 116577 h 426235"/>
                <a:gd name="connsiteX13" fmla="*/ 1114767 w 4014617"/>
                <a:gd name="connsiteY13" fmla="*/ 120220 h 426235"/>
                <a:gd name="connsiteX14" fmla="*/ 1198556 w 4014617"/>
                <a:gd name="connsiteY14" fmla="*/ 120220 h 426235"/>
                <a:gd name="connsiteX15" fmla="*/ 1198556 w 4014617"/>
                <a:gd name="connsiteY15" fmla="*/ 142078 h 426235"/>
                <a:gd name="connsiteX16" fmla="*/ 1406209 w 4014617"/>
                <a:gd name="connsiteY16" fmla="*/ 142078 h 426235"/>
                <a:gd name="connsiteX17" fmla="*/ 1402566 w 4014617"/>
                <a:gd name="connsiteY17" fmla="*/ 167580 h 426235"/>
                <a:gd name="connsiteX18" fmla="*/ 1537358 w 4014617"/>
                <a:gd name="connsiteY18" fmla="*/ 167580 h 426235"/>
                <a:gd name="connsiteX19" fmla="*/ 1537358 w 4014617"/>
                <a:gd name="connsiteY19" fmla="*/ 185795 h 426235"/>
                <a:gd name="connsiteX20" fmla="*/ 1621148 w 4014617"/>
                <a:gd name="connsiteY20" fmla="*/ 185795 h 426235"/>
                <a:gd name="connsiteX21" fmla="*/ 1621148 w 4014617"/>
                <a:gd name="connsiteY21" fmla="*/ 185795 h 426235"/>
                <a:gd name="connsiteX22" fmla="*/ 1621148 w 4014617"/>
                <a:gd name="connsiteY22" fmla="*/ 214939 h 426235"/>
                <a:gd name="connsiteX23" fmla="*/ 1777798 w 4014617"/>
                <a:gd name="connsiteY23" fmla="*/ 214939 h 426235"/>
                <a:gd name="connsiteX24" fmla="*/ 1777798 w 4014617"/>
                <a:gd name="connsiteY24" fmla="*/ 233154 h 426235"/>
                <a:gd name="connsiteX25" fmla="*/ 2338824 w 4014617"/>
                <a:gd name="connsiteY25" fmla="*/ 233154 h 426235"/>
                <a:gd name="connsiteX26" fmla="*/ 2338824 w 4014617"/>
                <a:gd name="connsiteY26" fmla="*/ 273227 h 426235"/>
                <a:gd name="connsiteX27" fmla="*/ 2422614 w 4014617"/>
                <a:gd name="connsiteY27" fmla="*/ 273227 h 426235"/>
                <a:gd name="connsiteX28" fmla="*/ 2422614 w 4014617"/>
                <a:gd name="connsiteY28" fmla="*/ 313301 h 426235"/>
                <a:gd name="connsiteX29" fmla="*/ 3271439 w 4014617"/>
                <a:gd name="connsiteY29" fmla="*/ 313301 h 426235"/>
                <a:gd name="connsiteX30" fmla="*/ 3271439 w 4014617"/>
                <a:gd name="connsiteY30" fmla="*/ 357017 h 426235"/>
                <a:gd name="connsiteX31" fmla="*/ 3413517 w 4014617"/>
                <a:gd name="connsiteY31" fmla="*/ 357017 h 426235"/>
                <a:gd name="connsiteX32" fmla="*/ 3409874 w 4014617"/>
                <a:gd name="connsiteY32" fmla="*/ 426235 h 426235"/>
                <a:gd name="connsiteX33" fmla="*/ 4014617 w 4014617"/>
                <a:gd name="connsiteY33" fmla="*/ 426235 h 42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014617" h="426235">
                  <a:moveTo>
                    <a:pt x="0" y="0"/>
                  </a:moveTo>
                  <a:lnTo>
                    <a:pt x="233154" y="0"/>
                  </a:lnTo>
                  <a:lnTo>
                    <a:pt x="233154" y="36431"/>
                  </a:lnTo>
                  <a:lnTo>
                    <a:pt x="393447" y="36431"/>
                  </a:lnTo>
                  <a:lnTo>
                    <a:pt x="393447" y="51003"/>
                  </a:lnTo>
                  <a:lnTo>
                    <a:pt x="601100" y="51003"/>
                  </a:lnTo>
                  <a:lnTo>
                    <a:pt x="601100" y="61932"/>
                  </a:lnTo>
                  <a:lnTo>
                    <a:pt x="681246" y="61932"/>
                  </a:lnTo>
                  <a:lnTo>
                    <a:pt x="681246" y="80147"/>
                  </a:lnTo>
                  <a:lnTo>
                    <a:pt x="1012762" y="80147"/>
                  </a:lnTo>
                  <a:lnTo>
                    <a:pt x="1012762" y="105648"/>
                  </a:lnTo>
                  <a:lnTo>
                    <a:pt x="1114767" y="105648"/>
                  </a:lnTo>
                  <a:lnTo>
                    <a:pt x="1114767" y="116577"/>
                  </a:lnTo>
                  <a:lnTo>
                    <a:pt x="1114767" y="120220"/>
                  </a:lnTo>
                  <a:lnTo>
                    <a:pt x="1198556" y="120220"/>
                  </a:lnTo>
                  <a:lnTo>
                    <a:pt x="1198556" y="142078"/>
                  </a:lnTo>
                  <a:lnTo>
                    <a:pt x="1406209" y="142078"/>
                  </a:lnTo>
                  <a:lnTo>
                    <a:pt x="1402566" y="167580"/>
                  </a:lnTo>
                  <a:lnTo>
                    <a:pt x="1537358" y="167580"/>
                  </a:lnTo>
                  <a:lnTo>
                    <a:pt x="1537358" y="185795"/>
                  </a:lnTo>
                  <a:lnTo>
                    <a:pt x="1621148" y="185795"/>
                  </a:lnTo>
                  <a:lnTo>
                    <a:pt x="1621148" y="185795"/>
                  </a:lnTo>
                  <a:lnTo>
                    <a:pt x="1621148" y="214939"/>
                  </a:lnTo>
                  <a:lnTo>
                    <a:pt x="1777798" y="214939"/>
                  </a:lnTo>
                  <a:lnTo>
                    <a:pt x="1777798" y="233154"/>
                  </a:lnTo>
                  <a:lnTo>
                    <a:pt x="2338824" y="233154"/>
                  </a:lnTo>
                  <a:lnTo>
                    <a:pt x="2338824" y="273227"/>
                  </a:lnTo>
                  <a:lnTo>
                    <a:pt x="2422614" y="273227"/>
                  </a:lnTo>
                  <a:lnTo>
                    <a:pt x="2422614" y="313301"/>
                  </a:lnTo>
                  <a:lnTo>
                    <a:pt x="3271439" y="313301"/>
                  </a:lnTo>
                  <a:lnTo>
                    <a:pt x="3271439" y="357017"/>
                  </a:lnTo>
                  <a:lnTo>
                    <a:pt x="3413517" y="357017"/>
                  </a:lnTo>
                  <a:lnTo>
                    <a:pt x="3409874" y="426235"/>
                  </a:lnTo>
                  <a:lnTo>
                    <a:pt x="4014617" y="42623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10494" name="Straight Connector 10493">
            <a:extLst>
              <a:ext uri="{FF2B5EF4-FFF2-40B4-BE49-F238E27FC236}">
                <a16:creationId xmlns:a16="http://schemas.microsoft.com/office/drawing/2014/main" id="{1E8EFCAC-4CF9-7AEA-7CB9-9982BC4B7B29}"/>
              </a:ext>
            </a:extLst>
          </p:cNvPr>
          <p:cNvCxnSpPr>
            <a:cxnSpLocks/>
          </p:cNvCxnSpPr>
          <p:nvPr/>
        </p:nvCxnSpPr>
        <p:spPr bwMode="auto">
          <a:xfrm>
            <a:off x="7278860" y="3874242"/>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495" name="Straight Connector 10494">
            <a:extLst>
              <a:ext uri="{FF2B5EF4-FFF2-40B4-BE49-F238E27FC236}">
                <a16:creationId xmlns:a16="http://schemas.microsoft.com/office/drawing/2014/main" id="{D0AF7F3A-F305-6632-9106-0566840B3782}"/>
              </a:ext>
            </a:extLst>
          </p:cNvPr>
          <p:cNvCxnSpPr>
            <a:cxnSpLocks/>
          </p:cNvCxnSpPr>
          <p:nvPr/>
        </p:nvCxnSpPr>
        <p:spPr bwMode="auto">
          <a:xfrm rot="16200000">
            <a:off x="7278860" y="3874242"/>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496" name="Straight Connector 10495">
            <a:extLst>
              <a:ext uri="{FF2B5EF4-FFF2-40B4-BE49-F238E27FC236}">
                <a16:creationId xmlns:a16="http://schemas.microsoft.com/office/drawing/2014/main" id="{1D540C25-6603-A394-369B-F700F3341B97}"/>
              </a:ext>
            </a:extLst>
          </p:cNvPr>
          <p:cNvCxnSpPr>
            <a:cxnSpLocks/>
          </p:cNvCxnSpPr>
          <p:nvPr/>
        </p:nvCxnSpPr>
        <p:spPr bwMode="auto">
          <a:xfrm>
            <a:off x="7326219" y="3874242"/>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497" name="Straight Connector 10496">
            <a:extLst>
              <a:ext uri="{FF2B5EF4-FFF2-40B4-BE49-F238E27FC236}">
                <a16:creationId xmlns:a16="http://schemas.microsoft.com/office/drawing/2014/main" id="{8F1010BB-E030-902A-0C12-51E4471165CD}"/>
              </a:ext>
            </a:extLst>
          </p:cNvPr>
          <p:cNvCxnSpPr>
            <a:cxnSpLocks/>
          </p:cNvCxnSpPr>
          <p:nvPr/>
        </p:nvCxnSpPr>
        <p:spPr bwMode="auto">
          <a:xfrm rot="16200000">
            <a:off x="7326219" y="3874242"/>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498" name="Straight Connector 10497">
            <a:extLst>
              <a:ext uri="{FF2B5EF4-FFF2-40B4-BE49-F238E27FC236}">
                <a16:creationId xmlns:a16="http://schemas.microsoft.com/office/drawing/2014/main" id="{CD630B7B-8465-84A4-98A2-3D5762706F77}"/>
              </a:ext>
            </a:extLst>
          </p:cNvPr>
          <p:cNvCxnSpPr>
            <a:cxnSpLocks/>
          </p:cNvCxnSpPr>
          <p:nvPr/>
        </p:nvCxnSpPr>
        <p:spPr bwMode="auto">
          <a:xfrm>
            <a:off x="7479226" y="389974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499" name="Straight Connector 10498">
            <a:extLst>
              <a:ext uri="{FF2B5EF4-FFF2-40B4-BE49-F238E27FC236}">
                <a16:creationId xmlns:a16="http://schemas.microsoft.com/office/drawing/2014/main" id="{AFF2EB11-1458-67F0-F10B-10F453BE5671}"/>
              </a:ext>
            </a:extLst>
          </p:cNvPr>
          <p:cNvCxnSpPr>
            <a:cxnSpLocks/>
          </p:cNvCxnSpPr>
          <p:nvPr/>
        </p:nvCxnSpPr>
        <p:spPr bwMode="auto">
          <a:xfrm rot="16200000">
            <a:off x="7479226" y="389974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0" name="Straight Connector 10499">
            <a:extLst>
              <a:ext uri="{FF2B5EF4-FFF2-40B4-BE49-F238E27FC236}">
                <a16:creationId xmlns:a16="http://schemas.microsoft.com/office/drawing/2014/main" id="{05167264-D4C1-0CDC-7239-CF41A24F41B3}"/>
              </a:ext>
            </a:extLst>
          </p:cNvPr>
          <p:cNvCxnSpPr>
            <a:cxnSpLocks/>
          </p:cNvCxnSpPr>
          <p:nvPr/>
        </p:nvCxnSpPr>
        <p:spPr bwMode="auto">
          <a:xfrm>
            <a:off x="7512014" y="389974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1" name="Straight Connector 10500">
            <a:extLst>
              <a:ext uri="{FF2B5EF4-FFF2-40B4-BE49-F238E27FC236}">
                <a16:creationId xmlns:a16="http://schemas.microsoft.com/office/drawing/2014/main" id="{6144A6A2-3449-043F-7119-7CE04253B078}"/>
              </a:ext>
            </a:extLst>
          </p:cNvPr>
          <p:cNvCxnSpPr>
            <a:cxnSpLocks/>
          </p:cNvCxnSpPr>
          <p:nvPr/>
        </p:nvCxnSpPr>
        <p:spPr bwMode="auto">
          <a:xfrm rot="16200000">
            <a:off x="7512014" y="389974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2" name="Straight Connector 10501">
            <a:extLst>
              <a:ext uri="{FF2B5EF4-FFF2-40B4-BE49-F238E27FC236}">
                <a16:creationId xmlns:a16="http://schemas.microsoft.com/office/drawing/2014/main" id="{2238C30B-F3B8-EB99-83A3-C97FDC023D41}"/>
              </a:ext>
            </a:extLst>
          </p:cNvPr>
          <p:cNvCxnSpPr>
            <a:cxnSpLocks/>
          </p:cNvCxnSpPr>
          <p:nvPr/>
        </p:nvCxnSpPr>
        <p:spPr bwMode="auto">
          <a:xfrm>
            <a:off x="7701451" y="395803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3" name="Straight Connector 10502">
            <a:extLst>
              <a:ext uri="{FF2B5EF4-FFF2-40B4-BE49-F238E27FC236}">
                <a16:creationId xmlns:a16="http://schemas.microsoft.com/office/drawing/2014/main" id="{1A4FA3FB-29AC-DF51-B4DA-5F82BCC84B20}"/>
              </a:ext>
            </a:extLst>
          </p:cNvPr>
          <p:cNvCxnSpPr>
            <a:cxnSpLocks/>
          </p:cNvCxnSpPr>
          <p:nvPr/>
        </p:nvCxnSpPr>
        <p:spPr bwMode="auto">
          <a:xfrm rot="16200000">
            <a:off x="7701451" y="395803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4" name="Straight Connector 10503">
            <a:extLst>
              <a:ext uri="{FF2B5EF4-FFF2-40B4-BE49-F238E27FC236}">
                <a16:creationId xmlns:a16="http://schemas.microsoft.com/office/drawing/2014/main" id="{064A293F-CD54-A5F8-8328-7471B253FC7A}"/>
              </a:ext>
            </a:extLst>
          </p:cNvPr>
          <p:cNvCxnSpPr>
            <a:cxnSpLocks/>
          </p:cNvCxnSpPr>
          <p:nvPr/>
        </p:nvCxnSpPr>
        <p:spPr bwMode="auto">
          <a:xfrm>
            <a:off x="7752453" y="3954388"/>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5" name="Straight Connector 10504">
            <a:extLst>
              <a:ext uri="{FF2B5EF4-FFF2-40B4-BE49-F238E27FC236}">
                <a16:creationId xmlns:a16="http://schemas.microsoft.com/office/drawing/2014/main" id="{616637E5-5E51-F457-6D34-9B45AE860134}"/>
              </a:ext>
            </a:extLst>
          </p:cNvPr>
          <p:cNvCxnSpPr>
            <a:cxnSpLocks/>
          </p:cNvCxnSpPr>
          <p:nvPr/>
        </p:nvCxnSpPr>
        <p:spPr bwMode="auto">
          <a:xfrm rot="16200000">
            <a:off x="7752453" y="3954388"/>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6" name="Straight Connector 10505">
            <a:extLst>
              <a:ext uri="{FF2B5EF4-FFF2-40B4-BE49-F238E27FC236}">
                <a16:creationId xmlns:a16="http://schemas.microsoft.com/office/drawing/2014/main" id="{232A4F0B-7126-9673-94D1-CA82452F81FB}"/>
              </a:ext>
            </a:extLst>
          </p:cNvPr>
          <p:cNvCxnSpPr>
            <a:cxnSpLocks/>
          </p:cNvCxnSpPr>
          <p:nvPr/>
        </p:nvCxnSpPr>
        <p:spPr bwMode="auto">
          <a:xfrm>
            <a:off x="7872673" y="395803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7" name="Straight Connector 10506">
            <a:extLst>
              <a:ext uri="{FF2B5EF4-FFF2-40B4-BE49-F238E27FC236}">
                <a16:creationId xmlns:a16="http://schemas.microsoft.com/office/drawing/2014/main" id="{FE721DA3-B052-452D-E696-937CD426CE11}"/>
              </a:ext>
            </a:extLst>
          </p:cNvPr>
          <p:cNvCxnSpPr>
            <a:cxnSpLocks/>
          </p:cNvCxnSpPr>
          <p:nvPr/>
        </p:nvCxnSpPr>
        <p:spPr bwMode="auto">
          <a:xfrm rot="16200000">
            <a:off x="7872673" y="395803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8" name="Straight Connector 10507">
            <a:extLst>
              <a:ext uri="{FF2B5EF4-FFF2-40B4-BE49-F238E27FC236}">
                <a16:creationId xmlns:a16="http://schemas.microsoft.com/office/drawing/2014/main" id="{101D0117-A039-386E-3D5E-37877CB427F3}"/>
              </a:ext>
            </a:extLst>
          </p:cNvPr>
          <p:cNvCxnSpPr>
            <a:cxnSpLocks/>
          </p:cNvCxnSpPr>
          <p:nvPr/>
        </p:nvCxnSpPr>
        <p:spPr bwMode="auto">
          <a:xfrm>
            <a:off x="7989250" y="400539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09" name="Straight Connector 10508">
            <a:extLst>
              <a:ext uri="{FF2B5EF4-FFF2-40B4-BE49-F238E27FC236}">
                <a16:creationId xmlns:a16="http://schemas.microsoft.com/office/drawing/2014/main" id="{ED108033-28A1-EA84-1115-EBC98AF1F0B2}"/>
              </a:ext>
            </a:extLst>
          </p:cNvPr>
          <p:cNvCxnSpPr>
            <a:cxnSpLocks/>
          </p:cNvCxnSpPr>
          <p:nvPr/>
        </p:nvCxnSpPr>
        <p:spPr bwMode="auto">
          <a:xfrm rot="16200000">
            <a:off x="7989250" y="400539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0" name="Straight Connector 10509">
            <a:extLst>
              <a:ext uri="{FF2B5EF4-FFF2-40B4-BE49-F238E27FC236}">
                <a16:creationId xmlns:a16="http://schemas.microsoft.com/office/drawing/2014/main" id="{AFB73786-7498-1F9B-6F12-631370EC2933}"/>
              </a:ext>
            </a:extLst>
          </p:cNvPr>
          <p:cNvCxnSpPr>
            <a:cxnSpLocks/>
          </p:cNvCxnSpPr>
          <p:nvPr/>
        </p:nvCxnSpPr>
        <p:spPr bwMode="auto">
          <a:xfrm>
            <a:off x="8550276" y="414382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1" name="Straight Connector 10510">
            <a:extLst>
              <a:ext uri="{FF2B5EF4-FFF2-40B4-BE49-F238E27FC236}">
                <a16:creationId xmlns:a16="http://schemas.microsoft.com/office/drawing/2014/main" id="{5D316782-9A0C-0D6A-E742-6125ACA46A12}"/>
              </a:ext>
            </a:extLst>
          </p:cNvPr>
          <p:cNvCxnSpPr>
            <a:cxnSpLocks/>
          </p:cNvCxnSpPr>
          <p:nvPr/>
        </p:nvCxnSpPr>
        <p:spPr bwMode="auto">
          <a:xfrm rot="16200000">
            <a:off x="8550276" y="414382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2" name="Straight Connector 10511">
            <a:extLst>
              <a:ext uri="{FF2B5EF4-FFF2-40B4-BE49-F238E27FC236}">
                <a16:creationId xmlns:a16="http://schemas.microsoft.com/office/drawing/2014/main" id="{0030D4E7-D6AE-7C05-ABE0-B289EE2F36C0}"/>
              </a:ext>
            </a:extLst>
          </p:cNvPr>
          <p:cNvCxnSpPr>
            <a:cxnSpLocks/>
          </p:cNvCxnSpPr>
          <p:nvPr/>
        </p:nvCxnSpPr>
        <p:spPr bwMode="auto">
          <a:xfrm>
            <a:off x="8579421" y="414382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3" name="Straight Connector 10512">
            <a:extLst>
              <a:ext uri="{FF2B5EF4-FFF2-40B4-BE49-F238E27FC236}">
                <a16:creationId xmlns:a16="http://schemas.microsoft.com/office/drawing/2014/main" id="{2EA0F2D8-6E90-1858-0506-9AAB0E4A525F}"/>
              </a:ext>
            </a:extLst>
          </p:cNvPr>
          <p:cNvCxnSpPr>
            <a:cxnSpLocks/>
          </p:cNvCxnSpPr>
          <p:nvPr/>
        </p:nvCxnSpPr>
        <p:spPr bwMode="auto">
          <a:xfrm rot="16200000">
            <a:off x="8579421" y="414382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4" name="Straight Connector 10513">
            <a:extLst>
              <a:ext uri="{FF2B5EF4-FFF2-40B4-BE49-F238E27FC236}">
                <a16:creationId xmlns:a16="http://schemas.microsoft.com/office/drawing/2014/main" id="{E9134E95-9A9F-E86F-D48F-8B7D38845D5A}"/>
              </a:ext>
            </a:extLst>
          </p:cNvPr>
          <p:cNvCxnSpPr>
            <a:cxnSpLocks/>
          </p:cNvCxnSpPr>
          <p:nvPr/>
        </p:nvCxnSpPr>
        <p:spPr bwMode="auto">
          <a:xfrm>
            <a:off x="8951010" y="430047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5" name="Straight Connector 10514">
            <a:extLst>
              <a:ext uri="{FF2B5EF4-FFF2-40B4-BE49-F238E27FC236}">
                <a16:creationId xmlns:a16="http://schemas.microsoft.com/office/drawing/2014/main" id="{895FF35E-84E2-30C0-D6E8-31F0759E04A2}"/>
              </a:ext>
            </a:extLst>
          </p:cNvPr>
          <p:cNvCxnSpPr>
            <a:cxnSpLocks/>
          </p:cNvCxnSpPr>
          <p:nvPr/>
        </p:nvCxnSpPr>
        <p:spPr bwMode="auto">
          <a:xfrm rot="16200000">
            <a:off x="8951010" y="430047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6" name="Straight Connector 10515">
            <a:extLst>
              <a:ext uri="{FF2B5EF4-FFF2-40B4-BE49-F238E27FC236}">
                <a16:creationId xmlns:a16="http://schemas.microsoft.com/office/drawing/2014/main" id="{52F86723-2F26-7FC0-E991-3E7FB408EE58}"/>
              </a:ext>
            </a:extLst>
          </p:cNvPr>
          <p:cNvCxnSpPr>
            <a:cxnSpLocks/>
          </p:cNvCxnSpPr>
          <p:nvPr/>
        </p:nvCxnSpPr>
        <p:spPr bwMode="auto">
          <a:xfrm>
            <a:off x="9042085" y="430047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7" name="Straight Connector 10516">
            <a:extLst>
              <a:ext uri="{FF2B5EF4-FFF2-40B4-BE49-F238E27FC236}">
                <a16:creationId xmlns:a16="http://schemas.microsoft.com/office/drawing/2014/main" id="{6C20CBF4-6B8D-1BCE-2A95-0B9F7C2247B1}"/>
              </a:ext>
            </a:extLst>
          </p:cNvPr>
          <p:cNvCxnSpPr>
            <a:cxnSpLocks/>
          </p:cNvCxnSpPr>
          <p:nvPr/>
        </p:nvCxnSpPr>
        <p:spPr bwMode="auto">
          <a:xfrm rot="16200000">
            <a:off x="9042085" y="430047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8" name="Straight Connector 10517">
            <a:extLst>
              <a:ext uri="{FF2B5EF4-FFF2-40B4-BE49-F238E27FC236}">
                <a16:creationId xmlns:a16="http://schemas.microsoft.com/office/drawing/2014/main" id="{32A42AC7-900A-A59E-3ED5-C11A11B0AA5B}"/>
              </a:ext>
            </a:extLst>
          </p:cNvPr>
          <p:cNvCxnSpPr>
            <a:cxnSpLocks/>
          </p:cNvCxnSpPr>
          <p:nvPr/>
        </p:nvCxnSpPr>
        <p:spPr bwMode="auto">
          <a:xfrm>
            <a:off x="9541180" y="461377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19" name="Straight Connector 10518">
            <a:extLst>
              <a:ext uri="{FF2B5EF4-FFF2-40B4-BE49-F238E27FC236}">
                <a16:creationId xmlns:a16="http://schemas.microsoft.com/office/drawing/2014/main" id="{B952FB3A-BAFB-0170-964B-2CEEF2CE3770}"/>
              </a:ext>
            </a:extLst>
          </p:cNvPr>
          <p:cNvCxnSpPr>
            <a:cxnSpLocks/>
          </p:cNvCxnSpPr>
          <p:nvPr/>
        </p:nvCxnSpPr>
        <p:spPr bwMode="auto">
          <a:xfrm rot="16200000">
            <a:off x="9541180" y="4613776"/>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0" name="Straight Connector 10519">
            <a:extLst>
              <a:ext uri="{FF2B5EF4-FFF2-40B4-BE49-F238E27FC236}">
                <a16:creationId xmlns:a16="http://schemas.microsoft.com/office/drawing/2014/main" id="{7414A663-DBBC-CF5B-0F4A-08E6DFBBF882}"/>
              </a:ext>
            </a:extLst>
          </p:cNvPr>
          <p:cNvCxnSpPr>
            <a:cxnSpLocks/>
          </p:cNvCxnSpPr>
          <p:nvPr/>
        </p:nvCxnSpPr>
        <p:spPr bwMode="auto">
          <a:xfrm>
            <a:off x="9701473" y="463199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1" name="Straight Connector 10520">
            <a:extLst>
              <a:ext uri="{FF2B5EF4-FFF2-40B4-BE49-F238E27FC236}">
                <a16:creationId xmlns:a16="http://schemas.microsoft.com/office/drawing/2014/main" id="{700C70CF-92EA-5B99-8AE7-9F02A3D26D63}"/>
              </a:ext>
            </a:extLst>
          </p:cNvPr>
          <p:cNvCxnSpPr>
            <a:cxnSpLocks/>
          </p:cNvCxnSpPr>
          <p:nvPr/>
        </p:nvCxnSpPr>
        <p:spPr bwMode="auto">
          <a:xfrm rot="16200000">
            <a:off x="9701473" y="463199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2" name="Straight Connector 10521">
            <a:extLst>
              <a:ext uri="{FF2B5EF4-FFF2-40B4-BE49-F238E27FC236}">
                <a16:creationId xmlns:a16="http://schemas.microsoft.com/office/drawing/2014/main" id="{5C599D5D-DE73-AC5F-65AB-4A8BC342A79C}"/>
              </a:ext>
            </a:extLst>
          </p:cNvPr>
          <p:cNvCxnSpPr>
            <a:cxnSpLocks/>
          </p:cNvCxnSpPr>
          <p:nvPr/>
        </p:nvCxnSpPr>
        <p:spPr bwMode="auto">
          <a:xfrm>
            <a:off x="9865410" y="4675708"/>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3" name="Straight Connector 10522">
            <a:extLst>
              <a:ext uri="{FF2B5EF4-FFF2-40B4-BE49-F238E27FC236}">
                <a16:creationId xmlns:a16="http://schemas.microsoft.com/office/drawing/2014/main" id="{FEE7957D-73C3-8C5B-CD73-C1909F7F5A66}"/>
              </a:ext>
            </a:extLst>
          </p:cNvPr>
          <p:cNvCxnSpPr>
            <a:cxnSpLocks/>
          </p:cNvCxnSpPr>
          <p:nvPr/>
        </p:nvCxnSpPr>
        <p:spPr bwMode="auto">
          <a:xfrm rot="16200000">
            <a:off x="9865410" y="4675708"/>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4" name="Straight Connector 10523">
            <a:extLst>
              <a:ext uri="{FF2B5EF4-FFF2-40B4-BE49-F238E27FC236}">
                <a16:creationId xmlns:a16="http://schemas.microsoft.com/office/drawing/2014/main" id="{9DDEB8C3-D369-ADD9-C913-8BD83836E62C}"/>
              </a:ext>
            </a:extLst>
          </p:cNvPr>
          <p:cNvCxnSpPr>
            <a:cxnSpLocks/>
          </p:cNvCxnSpPr>
          <p:nvPr/>
        </p:nvCxnSpPr>
        <p:spPr bwMode="auto">
          <a:xfrm>
            <a:off x="9890911" y="471578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5" name="Straight Connector 10524">
            <a:extLst>
              <a:ext uri="{FF2B5EF4-FFF2-40B4-BE49-F238E27FC236}">
                <a16:creationId xmlns:a16="http://schemas.microsoft.com/office/drawing/2014/main" id="{408FCD2C-BB59-F295-0287-A047E52A2082}"/>
              </a:ext>
            </a:extLst>
          </p:cNvPr>
          <p:cNvCxnSpPr>
            <a:cxnSpLocks/>
          </p:cNvCxnSpPr>
          <p:nvPr/>
        </p:nvCxnSpPr>
        <p:spPr bwMode="auto">
          <a:xfrm rot="16200000">
            <a:off x="9890911" y="471578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6" name="Straight Connector 10525">
            <a:extLst>
              <a:ext uri="{FF2B5EF4-FFF2-40B4-BE49-F238E27FC236}">
                <a16:creationId xmlns:a16="http://schemas.microsoft.com/office/drawing/2014/main" id="{10AF0BB8-D11C-9164-F831-2DC228013E90}"/>
              </a:ext>
            </a:extLst>
          </p:cNvPr>
          <p:cNvCxnSpPr>
            <a:cxnSpLocks/>
          </p:cNvCxnSpPr>
          <p:nvPr/>
        </p:nvCxnSpPr>
        <p:spPr bwMode="auto">
          <a:xfrm>
            <a:off x="9916412" y="4755854"/>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7" name="Straight Connector 10526">
            <a:extLst>
              <a:ext uri="{FF2B5EF4-FFF2-40B4-BE49-F238E27FC236}">
                <a16:creationId xmlns:a16="http://schemas.microsoft.com/office/drawing/2014/main" id="{B16F5517-0C46-0025-EFC0-D7210037184B}"/>
              </a:ext>
            </a:extLst>
          </p:cNvPr>
          <p:cNvCxnSpPr>
            <a:cxnSpLocks/>
          </p:cNvCxnSpPr>
          <p:nvPr/>
        </p:nvCxnSpPr>
        <p:spPr bwMode="auto">
          <a:xfrm rot="16200000">
            <a:off x="9916412" y="4755854"/>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8" name="Straight Connector 10527">
            <a:extLst>
              <a:ext uri="{FF2B5EF4-FFF2-40B4-BE49-F238E27FC236}">
                <a16:creationId xmlns:a16="http://schemas.microsoft.com/office/drawing/2014/main" id="{BE8771AA-C0FA-7D77-B13C-E5EBB18B32A8}"/>
              </a:ext>
            </a:extLst>
          </p:cNvPr>
          <p:cNvCxnSpPr>
            <a:cxnSpLocks/>
          </p:cNvCxnSpPr>
          <p:nvPr/>
        </p:nvCxnSpPr>
        <p:spPr bwMode="auto">
          <a:xfrm>
            <a:off x="9960128" y="4803214"/>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29" name="Straight Connector 10528">
            <a:extLst>
              <a:ext uri="{FF2B5EF4-FFF2-40B4-BE49-F238E27FC236}">
                <a16:creationId xmlns:a16="http://schemas.microsoft.com/office/drawing/2014/main" id="{CCBDE92A-A88F-6754-953E-D948A7DC0A28}"/>
              </a:ext>
            </a:extLst>
          </p:cNvPr>
          <p:cNvCxnSpPr>
            <a:cxnSpLocks/>
          </p:cNvCxnSpPr>
          <p:nvPr/>
        </p:nvCxnSpPr>
        <p:spPr bwMode="auto">
          <a:xfrm rot="16200000">
            <a:off x="9960128" y="4803214"/>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30" name="Straight Connector 10529">
            <a:extLst>
              <a:ext uri="{FF2B5EF4-FFF2-40B4-BE49-F238E27FC236}">
                <a16:creationId xmlns:a16="http://schemas.microsoft.com/office/drawing/2014/main" id="{0D1D7C46-9CA5-5600-34AB-50346D83BC0D}"/>
              </a:ext>
            </a:extLst>
          </p:cNvPr>
          <p:cNvCxnSpPr>
            <a:cxnSpLocks/>
          </p:cNvCxnSpPr>
          <p:nvPr/>
        </p:nvCxnSpPr>
        <p:spPr bwMode="auto">
          <a:xfrm>
            <a:off x="10699663" y="516387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31" name="Straight Connector 10530">
            <a:extLst>
              <a:ext uri="{FF2B5EF4-FFF2-40B4-BE49-F238E27FC236}">
                <a16:creationId xmlns:a16="http://schemas.microsoft.com/office/drawing/2014/main" id="{E1296FDD-3DEC-D08D-2F0B-FEF3F718F6CF}"/>
              </a:ext>
            </a:extLst>
          </p:cNvPr>
          <p:cNvCxnSpPr>
            <a:cxnSpLocks/>
          </p:cNvCxnSpPr>
          <p:nvPr/>
        </p:nvCxnSpPr>
        <p:spPr bwMode="auto">
          <a:xfrm rot="16200000">
            <a:off x="10699663" y="516387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32" name="Straight Connector 10531">
            <a:extLst>
              <a:ext uri="{FF2B5EF4-FFF2-40B4-BE49-F238E27FC236}">
                <a16:creationId xmlns:a16="http://schemas.microsoft.com/office/drawing/2014/main" id="{A2C4B003-2E8F-FDBE-E810-D2D4E8A5B009}"/>
              </a:ext>
            </a:extLst>
          </p:cNvPr>
          <p:cNvCxnSpPr>
            <a:cxnSpLocks/>
          </p:cNvCxnSpPr>
          <p:nvPr/>
        </p:nvCxnSpPr>
        <p:spPr bwMode="auto">
          <a:xfrm>
            <a:off x="10721521" y="516387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33" name="Straight Connector 10532">
            <a:extLst>
              <a:ext uri="{FF2B5EF4-FFF2-40B4-BE49-F238E27FC236}">
                <a16:creationId xmlns:a16="http://schemas.microsoft.com/office/drawing/2014/main" id="{461CD41D-DE65-0698-3490-6C58F2CEA086}"/>
              </a:ext>
            </a:extLst>
          </p:cNvPr>
          <p:cNvCxnSpPr>
            <a:cxnSpLocks/>
          </p:cNvCxnSpPr>
          <p:nvPr/>
        </p:nvCxnSpPr>
        <p:spPr bwMode="auto">
          <a:xfrm rot="16200000">
            <a:off x="10721521" y="5163873"/>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34" name="Straight Connector 10533">
            <a:extLst>
              <a:ext uri="{FF2B5EF4-FFF2-40B4-BE49-F238E27FC236}">
                <a16:creationId xmlns:a16="http://schemas.microsoft.com/office/drawing/2014/main" id="{20F61F6E-DD40-EACC-998C-8770E088B5A5}"/>
              </a:ext>
            </a:extLst>
          </p:cNvPr>
          <p:cNvCxnSpPr>
            <a:cxnSpLocks/>
          </p:cNvCxnSpPr>
          <p:nvPr/>
        </p:nvCxnSpPr>
        <p:spPr bwMode="auto">
          <a:xfrm>
            <a:off x="10575800" y="4872431"/>
            <a:ext cx="0" cy="108178"/>
          </a:xfrm>
          <a:prstGeom prst="line">
            <a:avLst/>
          </a:prstGeom>
          <a:noFill/>
          <a:ln w="19050" cap="flat" cmpd="sng" algn="ctr">
            <a:solidFill>
              <a:schemeClr val="accent3"/>
            </a:solidFill>
            <a:prstDash val="solid"/>
            <a:round/>
            <a:headEnd type="none" w="med" len="med"/>
            <a:tailEnd type="none" w="med" len="med"/>
          </a:ln>
          <a:effectLst/>
        </p:spPr>
      </p:cxnSp>
      <p:cxnSp>
        <p:nvCxnSpPr>
          <p:cNvPr id="10535" name="Straight Connector 10534">
            <a:extLst>
              <a:ext uri="{FF2B5EF4-FFF2-40B4-BE49-F238E27FC236}">
                <a16:creationId xmlns:a16="http://schemas.microsoft.com/office/drawing/2014/main" id="{FFE4B11F-69A1-3688-F8F8-5B09B22014F6}"/>
              </a:ext>
            </a:extLst>
          </p:cNvPr>
          <p:cNvCxnSpPr>
            <a:cxnSpLocks/>
          </p:cNvCxnSpPr>
          <p:nvPr/>
        </p:nvCxnSpPr>
        <p:spPr bwMode="auto">
          <a:xfrm rot="16200000">
            <a:off x="10575800" y="4872431"/>
            <a:ext cx="0" cy="108178"/>
          </a:xfrm>
          <a:prstGeom prst="line">
            <a:avLst/>
          </a:prstGeom>
          <a:noFill/>
          <a:ln w="19050" cap="flat" cmpd="sng" algn="ctr">
            <a:solidFill>
              <a:schemeClr val="accent3"/>
            </a:solidFill>
            <a:prstDash val="solid"/>
            <a:round/>
            <a:headEnd type="none" w="med" len="med"/>
            <a:tailEnd type="none" w="med" len="med"/>
          </a:ln>
          <a:effectLst/>
        </p:spPr>
      </p:cxnSp>
      <p:sp>
        <p:nvSpPr>
          <p:cNvPr id="10536" name="Freeform: Shape 10535">
            <a:extLst>
              <a:ext uri="{FF2B5EF4-FFF2-40B4-BE49-F238E27FC236}">
                <a16:creationId xmlns:a16="http://schemas.microsoft.com/office/drawing/2014/main" id="{453D3687-7BB7-B381-C4BA-FCB560147483}"/>
              </a:ext>
            </a:extLst>
          </p:cNvPr>
          <p:cNvSpPr/>
          <p:nvPr/>
        </p:nvSpPr>
        <p:spPr bwMode="auto">
          <a:xfrm>
            <a:off x="7078777" y="3895234"/>
            <a:ext cx="3654123" cy="1314233"/>
          </a:xfrm>
          <a:custGeom>
            <a:avLst/>
            <a:gdLst>
              <a:gd name="connsiteX0" fmla="*/ 0 w 3654123"/>
              <a:gd name="connsiteY0" fmla="*/ 0 h 1314233"/>
              <a:gd name="connsiteX1" fmla="*/ 208609 w 3654123"/>
              <a:gd name="connsiteY1" fmla="*/ 0 h 1314233"/>
              <a:gd name="connsiteX2" fmla="*/ 208609 w 3654123"/>
              <a:gd name="connsiteY2" fmla="*/ 41722 h 1314233"/>
              <a:gd name="connsiteX3" fmla="*/ 305959 w 3654123"/>
              <a:gd name="connsiteY3" fmla="*/ 41722 h 1314233"/>
              <a:gd name="connsiteX4" fmla="*/ 305959 w 3654123"/>
              <a:gd name="connsiteY4" fmla="*/ 62583 h 1314233"/>
              <a:gd name="connsiteX5" fmla="*/ 518044 w 3654123"/>
              <a:gd name="connsiteY5" fmla="*/ 62583 h 1314233"/>
              <a:gd name="connsiteX6" fmla="*/ 518044 w 3654123"/>
              <a:gd name="connsiteY6" fmla="*/ 86920 h 1314233"/>
              <a:gd name="connsiteX7" fmla="*/ 615395 w 3654123"/>
              <a:gd name="connsiteY7" fmla="*/ 86920 h 1314233"/>
              <a:gd name="connsiteX8" fmla="*/ 615395 w 3654123"/>
              <a:gd name="connsiteY8" fmla="*/ 118212 h 1314233"/>
              <a:gd name="connsiteX9" fmla="*/ 796189 w 3654123"/>
              <a:gd name="connsiteY9" fmla="*/ 118212 h 1314233"/>
              <a:gd name="connsiteX10" fmla="*/ 796189 w 3654123"/>
              <a:gd name="connsiteY10" fmla="*/ 142549 h 1314233"/>
              <a:gd name="connsiteX11" fmla="*/ 851818 w 3654123"/>
              <a:gd name="connsiteY11" fmla="*/ 142549 h 1314233"/>
              <a:gd name="connsiteX12" fmla="*/ 851818 w 3654123"/>
              <a:gd name="connsiteY12" fmla="*/ 166887 h 1314233"/>
              <a:gd name="connsiteX13" fmla="*/ 997844 w 3654123"/>
              <a:gd name="connsiteY13" fmla="*/ 166887 h 1314233"/>
              <a:gd name="connsiteX14" fmla="*/ 997844 w 3654123"/>
              <a:gd name="connsiteY14" fmla="*/ 205132 h 1314233"/>
              <a:gd name="connsiteX15" fmla="*/ 1206452 w 3654123"/>
              <a:gd name="connsiteY15" fmla="*/ 205132 h 1314233"/>
              <a:gd name="connsiteX16" fmla="*/ 1206452 w 3654123"/>
              <a:gd name="connsiteY16" fmla="*/ 253807 h 1314233"/>
              <a:gd name="connsiteX17" fmla="*/ 1275988 w 3654123"/>
              <a:gd name="connsiteY17" fmla="*/ 253807 h 1314233"/>
              <a:gd name="connsiteX18" fmla="*/ 1275988 w 3654123"/>
              <a:gd name="connsiteY18" fmla="*/ 274668 h 1314233"/>
              <a:gd name="connsiteX19" fmla="*/ 1411583 w 3654123"/>
              <a:gd name="connsiteY19" fmla="*/ 274668 h 1314233"/>
              <a:gd name="connsiteX20" fmla="*/ 1411583 w 3654123"/>
              <a:gd name="connsiteY20" fmla="*/ 309436 h 1314233"/>
              <a:gd name="connsiteX21" fmla="*/ 1588901 w 3654123"/>
              <a:gd name="connsiteY21" fmla="*/ 309436 h 1314233"/>
              <a:gd name="connsiteX22" fmla="*/ 1588901 w 3654123"/>
              <a:gd name="connsiteY22" fmla="*/ 368542 h 1314233"/>
              <a:gd name="connsiteX23" fmla="*/ 1620192 w 3654123"/>
              <a:gd name="connsiteY23" fmla="*/ 368542 h 1314233"/>
              <a:gd name="connsiteX24" fmla="*/ 1620192 w 3654123"/>
              <a:gd name="connsiteY24" fmla="*/ 389403 h 1314233"/>
              <a:gd name="connsiteX25" fmla="*/ 1641053 w 3654123"/>
              <a:gd name="connsiteY25" fmla="*/ 389403 h 1314233"/>
              <a:gd name="connsiteX26" fmla="*/ 1641053 w 3654123"/>
              <a:gd name="connsiteY26" fmla="*/ 413740 h 1314233"/>
              <a:gd name="connsiteX27" fmla="*/ 1814893 w 3654123"/>
              <a:gd name="connsiteY27" fmla="*/ 413740 h 1314233"/>
              <a:gd name="connsiteX28" fmla="*/ 1814893 w 3654123"/>
              <a:gd name="connsiteY28" fmla="*/ 434601 h 1314233"/>
              <a:gd name="connsiteX29" fmla="*/ 1849661 w 3654123"/>
              <a:gd name="connsiteY29" fmla="*/ 434601 h 1314233"/>
              <a:gd name="connsiteX30" fmla="*/ 1849661 w 3654123"/>
              <a:gd name="connsiteY30" fmla="*/ 462416 h 1314233"/>
              <a:gd name="connsiteX31" fmla="*/ 2009594 w 3654123"/>
              <a:gd name="connsiteY31" fmla="*/ 462416 h 1314233"/>
              <a:gd name="connsiteX32" fmla="*/ 2009594 w 3654123"/>
              <a:gd name="connsiteY32" fmla="*/ 538905 h 1314233"/>
              <a:gd name="connsiteX33" fmla="*/ 2103468 w 3654123"/>
              <a:gd name="connsiteY33" fmla="*/ 538905 h 1314233"/>
              <a:gd name="connsiteX34" fmla="*/ 2103468 w 3654123"/>
              <a:gd name="connsiteY34" fmla="*/ 604965 h 1314233"/>
              <a:gd name="connsiteX35" fmla="*/ 2207772 w 3654123"/>
              <a:gd name="connsiteY35" fmla="*/ 604965 h 1314233"/>
              <a:gd name="connsiteX36" fmla="*/ 2207772 w 3654123"/>
              <a:gd name="connsiteY36" fmla="*/ 629302 h 1314233"/>
              <a:gd name="connsiteX37" fmla="*/ 2353798 w 3654123"/>
              <a:gd name="connsiteY37" fmla="*/ 629302 h 1314233"/>
              <a:gd name="connsiteX38" fmla="*/ 2353798 w 3654123"/>
              <a:gd name="connsiteY38" fmla="*/ 684931 h 1314233"/>
              <a:gd name="connsiteX39" fmla="*/ 2426811 w 3654123"/>
              <a:gd name="connsiteY39" fmla="*/ 684931 h 1314233"/>
              <a:gd name="connsiteX40" fmla="*/ 2426811 w 3654123"/>
              <a:gd name="connsiteY40" fmla="*/ 785758 h 1314233"/>
              <a:gd name="connsiteX41" fmla="*/ 2558929 w 3654123"/>
              <a:gd name="connsiteY41" fmla="*/ 785758 h 1314233"/>
              <a:gd name="connsiteX42" fmla="*/ 2558929 w 3654123"/>
              <a:gd name="connsiteY42" fmla="*/ 792712 h 1314233"/>
              <a:gd name="connsiteX43" fmla="*/ 2781445 w 3654123"/>
              <a:gd name="connsiteY43" fmla="*/ 792712 h 1314233"/>
              <a:gd name="connsiteX44" fmla="*/ 2781445 w 3654123"/>
              <a:gd name="connsiteY44" fmla="*/ 848341 h 1314233"/>
              <a:gd name="connsiteX45" fmla="*/ 2823167 w 3654123"/>
              <a:gd name="connsiteY45" fmla="*/ 848341 h 1314233"/>
              <a:gd name="connsiteX46" fmla="*/ 2823167 w 3654123"/>
              <a:gd name="connsiteY46" fmla="*/ 890063 h 1314233"/>
              <a:gd name="connsiteX47" fmla="*/ 2854458 w 3654123"/>
              <a:gd name="connsiteY47" fmla="*/ 890063 h 1314233"/>
              <a:gd name="connsiteX48" fmla="*/ 2854458 w 3654123"/>
              <a:gd name="connsiteY48" fmla="*/ 942215 h 1314233"/>
              <a:gd name="connsiteX49" fmla="*/ 2896180 w 3654123"/>
              <a:gd name="connsiteY49" fmla="*/ 942215 h 1314233"/>
              <a:gd name="connsiteX50" fmla="*/ 2896180 w 3654123"/>
              <a:gd name="connsiteY50" fmla="*/ 980460 h 1314233"/>
              <a:gd name="connsiteX51" fmla="*/ 3414224 w 3654123"/>
              <a:gd name="connsiteY51" fmla="*/ 980460 h 1314233"/>
              <a:gd name="connsiteX52" fmla="*/ 3414224 w 3654123"/>
              <a:gd name="connsiteY52" fmla="*/ 1036089 h 1314233"/>
              <a:gd name="connsiteX53" fmla="*/ 3563726 w 3654123"/>
              <a:gd name="connsiteY53" fmla="*/ 1036089 h 1314233"/>
              <a:gd name="connsiteX54" fmla="*/ 3563726 w 3654123"/>
              <a:gd name="connsiteY54" fmla="*/ 1164730 h 1314233"/>
              <a:gd name="connsiteX55" fmla="*/ 3608925 w 3654123"/>
              <a:gd name="connsiteY55" fmla="*/ 1164730 h 1314233"/>
              <a:gd name="connsiteX56" fmla="*/ 3608925 w 3654123"/>
              <a:gd name="connsiteY56" fmla="*/ 1314233 h 1314233"/>
              <a:gd name="connsiteX57" fmla="*/ 3654123 w 3654123"/>
              <a:gd name="connsiteY57" fmla="*/ 1314233 h 1314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654123" h="1314233">
                <a:moveTo>
                  <a:pt x="0" y="0"/>
                </a:moveTo>
                <a:lnTo>
                  <a:pt x="208609" y="0"/>
                </a:lnTo>
                <a:lnTo>
                  <a:pt x="208609" y="41722"/>
                </a:lnTo>
                <a:lnTo>
                  <a:pt x="305959" y="41722"/>
                </a:lnTo>
                <a:lnTo>
                  <a:pt x="305959" y="62583"/>
                </a:lnTo>
                <a:lnTo>
                  <a:pt x="518044" y="62583"/>
                </a:lnTo>
                <a:lnTo>
                  <a:pt x="518044" y="86920"/>
                </a:lnTo>
                <a:lnTo>
                  <a:pt x="615395" y="86920"/>
                </a:lnTo>
                <a:lnTo>
                  <a:pt x="615395" y="118212"/>
                </a:lnTo>
                <a:lnTo>
                  <a:pt x="796189" y="118212"/>
                </a:lnTo>
                <a:lnTo>
                  <a:pt x="796189" y="142549"/>
                </a:lnTo>
                <a:lnTo>
                  <a:pt x="851818" y="142549"/>
                </a:lnTo>
                <a:lnTo>
                  <a:pt x="851818" y="166887"/>
                </a:lnTo>
                <a:lnTo>
                  <a:pt x="997844" y="166887"/>
                </a:lnTo>
                <a:lnTo>
                  <a:pt x="997844" y="205132"/>
                </a:lnTo>
                <a:lnTo>
                  <a:pt x="1206452" y="205132"/>
                </a:lnTo>
                <a:lnTo>
                  <a:pt x="1206452" y="253807"/>
                </a:lnTo>
                <a:lnTo>
                  <a:pt x="1275988" y="253807"/>
                </a:lnTo>
                <a:lnTo>
                  <a:pt x="1275988" y="274668"/>
                </a:lnTo>
                <a:lnTo>
                  <a:pt x="1411583" y="274668"/>
                </a:lnTo>
                <a:lnTo>
                  <a:pt x="1411583" y="309436"/>
                </a:lnTo>
                <a:lnTo>
                  <a:pt x="1588901" y="309436"/>
                </a:lnTo>
                <a:lnTo>
                  <a:pt x="1588901" y="368542"/>
                </a:lnTo>
                <a:lnTo>
                  <a:pt x="1620192" y="368542"/>
                </a:lnTo>
                <a:lnTo>
                  <a:pt x="1620192" y="389403"/>
                </a:lnTo>
                <a:lnTo>
                  <a:pt x="1641053" y="389403"/>
                </a:lnTo>
                <a:lnTo>
                  <a:pt x="1641053" y="413740"/>
                </a:lnTo>
                <a:lnTo>
                  <a:pt x="1814893" y="413740"/>
                </a:lnTo>
                <a:lnTo>
                  <a:pt x="1814893" y="434601"/>
                </a:lnTo>
                <a:lnTo>
                  <a:pt x="1849661" y="434601"/>
                </a:lnTo>
                <a:lnTo>
                  <a:pt x="1849661" y="462416"/>
                </a:lnTo>
                <a:lnTo>
                  <a:pt x="2009594" y="462416"/>
                </a:lnTo>
                <a:lnTo>
                  <a:pt x="2009594" y="538905"/>
                </a:lnTo>
                <a:lnTo>
                  <a:pt x="2103468" y="538905"/>
                </a:lnTo>
                <a:lnTo>
                  <a:pt x="2103468" y="604965"/>
                </a:lnTo>
                <a:lnTo>
                  <a:pt x="2207772" y="604965"/>
                </a:lnTo>
                <a:lnTo>
                  <a:pt x="2207772" y="629302"/>
                </a:lnTo>
                <a:lnTo>
                  <a:pt x="2353798" y="629302"/>
                </a:lnTo>
                <a:lnTo>
                  <a:pt x="2353798" y="684931"/>
                </a:lnTo>
                <a:lnTo>
                  <a:pt x="2426811" y="684931"/>
                </a:lnTo>
                <a:lnTo>
                  <a:pt x="2426811" y="785758"/>
                </a:lnTo>
                <a:lnTo>
                  <a:pt x="2558929" y="785758"/>
                </a:lnTo>
                <a:lnTo>
                  <a:pt x="2558929" y="792712"/>
                </a:lnTo>
                <a:lnTo>
                  <a:pt x="2781445" y="792712"/>
                </a:lnTo>
                <a:lnTo>
                  <a:pt x="2781445" y="848341"/>
                </a:lnTo>
                <a:lnTo>
                  <a:pt x="2823167" y="848341"/>
                </a:lnTo>
                <a:lnTo>
                  <a:pt x="2823167" y="890063"/>
                </a:lnTo>
                <a:lnTo>
                  <a:pt x="2854458" y="890063"/>
                </a:lnTo>
                <a:lnTo>
                  <a:pt x="2854458" y="942215"/>
                </a:lnTo>
                <a:lnTo>
                  <a:pt x="2896180" y="942215"/>
                </a:lnTo>
                <a:lnTo>
                  <a:pt x="2896180" y="980460"/>
                </a:lnTo>
                <a:lnTo>
                  <a:pt x="3414224" y="980460"/>
                </a:lnTo>
                <a:lnTo>
                  <a:pt x="3414224" y="1036089"/>
                </a:lnTo>
                <a:lnTo>
                  <a:pt x="3563726" y="1036089"/>
                </a:lnTo>
                <a:lnTo>
                  <a:pt x="3563726" y="1164730"/>
                </a:lnTo>
                <a:lnTo>
                  <a:pt x="3608925" y="1164730"/>
                </a:lnTo>
                <a:lnTo>
                  <a:pt x="3608925" y="1314233"/>
                </a:lnTo>
                <a:lnTo>
                  <a:pt x="3654123" y="1314233"/>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0537" name="Straight Connector 10536">
            <a:extLst>
              <a:ext uri="{FF2B5EF4-FFF2-40B4-BE49-F238E27FC236}">
                <a16:creationId xmlns:a16="http://schemas.microsoft.com/office/drawing/2014/main" id="{21D53621-EF6D-70FB-A7D0-88AD35867026}"/>
              </a:ext>
            </a:extLst>
          </p:cNvPr>
          <p:cNvCxnSpPr/>
          <p:nvPr/>
        </p:nvCxnSpPr>
        <p:spPr bwMode="auto">
          <a:xfrm>
            <a:off x="7126053" y="4700479"/>
            <a:ext cx="220982" cy="0"/>
          </a:xfrm>
          <a:prstGeom prst="line">
            <a:avLst/>
          </a:prstGeom>
          <a:noFill/>
          <a:ln w="28575" cap="flat" cmpd="sng" algn="ctr">
            <a:solidFill>
              <a:schemeClr val="accent1"/>
            </a:solidFill>
            <a:prstDash val="solid"/>
            <a:round/>
            <a:headEnd type="none" w="med" len="med"/>
            <a:tailEnd type="none" w="med" len="med"/>
          </a:ln>
          <a:effectLst/>
        </p:spPr>
      </p:cxnSp>
      <p:cxnSp>
        <p:nvCxnSpPr>
          <p:cNvPr id="10538" name="Straight Connector 10537">
            <a:extLst>
              <a:ext uri="{FF2B5EF4-FFF2-40B4-BE49-F238E27FC236}">
                <a16:creationId xmlns:a16="http://schemas.microsoft.com/office/drawing/2014/main" id="{04453523-C92B-AF65-AF8E-5D5D828D64C3}"/>
              </a:ext>
            </a:extLst>
          </p:cNvPr>
          <p:cNvCxnSpPr>
            <a:cxnSpLocks/>
          </p:cNvCxnSpPr>
          <p:nvPr/>
        </p:nvCxnSpPr>
        <p:spPr bwMode="auto">
          <a:xfrm>
            <a:off x="7237922" y="4809613"/>
            <a:ext cx="0" cy="108178"/>
          </a:xfrm>
          <a:prstGeom prst="line">
            <a:avLst/>
          </a:prstGeom>
          <a:noFill/>
          <a:ln w="19050" cap="flat" cmpd="sng" algn="ctr">
            <a:solidFill>
              <a:schemeClr val="bg1"/>
            </a:solidFill>
            <a:prstDash val="solid"/>
            <a:round/>
            <a:headEnd type="none" w="med" len="med"/>
            <a:tailEnd type="none" w="med" len="med"/>
          </a:ln>
          <a:effectLst/>
        </p:spPr>
      </p:cxnSp>
      <p:cxnSp>
        <p:nvCxnSpPr>
          <p:cNvPr id="10539" name="Straight Connector 10538">
            <a:extLst>
              <a:ext uri="{FF2B5EF4-FFF2-40B4-BE49-F238E27FC236}">
                <a16:creationId xmlns:a16="http://schemas.microsoft.com/office/drawing/2014/main" id="{55AAFAB8-7145-C783-7F63-706D17CC6EDB}"/>
              </a:ext>
            </a:extLst>
          </p:cNvPr>
          <p:cNvCxnSpPr>
            <a:cxnSpLocks/>
          </p:cNvCxnSpPr>
          <p:nvPr/>
        </p:nvCxnSpPr>
        <p:spPr bwMode="auto">
          <a:xfrm rot="16200000">
            <a:off x="7237922" y="4809613"/>
            <a:ext cx="0" cy="108178"/>
          </a:xfrm>
          <a:prstGeom prst="line">
            <a:avLst/>
          </a:prstGeom>
          <a:noFill/>
          <a:ln w="19050" cap="flat" cmpd="sng" algn="ctr">
            <a:solidFill>
              <a:schemeClr val="bg1"/>
            </a:solidFill>
            <a:prstDash val="solid"/>
            <a:round/>
            <a:headEnd type="none" w="med" len="med"/>
            <a:tailEnd type="none" w="med" len="med"/>
          </a:ln>
          <a:effectLst/>
        </p:spPr>
      </p:cxnSp>
      <p:graphicFrame>
        <p:nvGraphicFramePr>
          <p:cNvPr id="10540" name="Table 10539">
            <a:extLst>
              <a:ext uri="{FF2B5EF4-FFF2-40B4-BE49-F238E27FC236}">
                <a16:creationId xmlns:a16="http://schemas.microsoft.com/office/drawing/2014/main" id="{0A81B4AB-2EB2-922F-8D24-0703A9431B7D}"/>
              </a:ext>
            </a:extLst>
          </p:cNvPr>
          <p:cNvGraphicFramePr>
            <a:graphicFrameLocks noGrp="1"/>
          </p:cNvGraphicFramePr>
          <p:nvPr>
            <p:extLst>
              <p:ext uri="{D42A27DB-BD31-4B8C-83A1-F6EECF244321}">
                <p14:modId xmlns:p14="http://schemas.microsoft.com/office/powerpoint/2010/main" val="2733174415"/>
              </p:ext>
            </p:extLst>
          </p:nvPr>
        </p:nvGraphicFramePr>
        <p:xfrm>
          <a:off x="7146825" y="4918215"/>
          <a:ext cx="2559450" cy="914400"/>
        </p:xfrm>
        <a:graphic>
          <a:graphicData uri="http://schemas.openxmlformats.org/drawingml/2006/table">
            <a:tbl>
              <a:tblPr firstRow="1" bandRow="1">
                <a:tableStyleId>{93296810-A885-4BE3-A3E7-6D5BEEA58F35}</a:tableStyleId>
              </a:tblPr>
              <a:tblGrid>
                <a:gridCol w="853150">
                  <a:extLst>
                    <a:ext uri="{9D8B030D-6E8A-4147-A177-3AD203B41FA5}">
                      <a16:colId xmlns:a16="http://schemas.microsoft.com/office/drawing/2014/main" val="2219765173"/>
                    </a:ext>
                  </a:extLst>
                </a:gridCol>
                <a:gridCol w="853150">
                  <a:extLst>
                    <a:ext uri="{9D8B030D-6E8A-4147-A177-3AD203B41FA5}">
                      <a16:colId xmlns:a16="http://schemas.microsoft.com/office/drawing/2014/main" val="704271591"/>
                    </a:ext>
                  </a:extLst>
                </a:gridCol>
                <a:gridCol w="853150">
                  <a:extLst>
                    <a:ext uri="{9D8B030D-6E8A-4147-A177-3AD203B41FA5}">
                      <a16:colId xmlns:a16="http://schemas.microsoft.com/office/drawing/2014/main" val="2413817564"/>
                    </a:ext>
                  </a:extLst>
                </a:gridCol>
              </a:tblGrid>
              <a:tr h="140041">
                <a:tc gridSpan="3">
                  <a:txBody>
                    <a:bodyPr/>
                    <a:lstStyle/>
                    <a:p>
                      <a:pPr algn="ctr"/>
                      <a:r>
                        <a:rPr lang="en-US" sz="1200">
                          <a:solidFill>
                            <a:schemeClr val="bg1"/>
                          </a:solidFill>
                        </a:rPr>
                        <a:t>Median PFS, Mo</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ctr"/>
                      <a:r>
                        <a:rPr lang="en-US" sz="1200">
                          <a:solidFill>
                            <a:schemeClr val="bg1"/>
                          </a:solidFill>
                        </a:rPr>
                        <a:t>Median PFS, Mo</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ctr"/>
                      <a:endParaRPr lang="en-US" sz="1200">
                        <a:solidFill>
                          <a:schemeClr val="bg1"/>
                        </a:solidFill>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4117245622"/>
                  </a:ext>
                </a:extLst>
              </a:tr>
              <a:tr h="140041">
                <a:tc>
                  <a:txBody>
                    <a:bodyPr/>
                    <a:lstStyle/>
                    <a:p>
                      <a:r>
                        <a:rPr lang="en-US" sz="1200">
                          <a:solidFill>
                            <a:schemeClr val="bg1"/>
                          </a:solidFill>
                        </a:rPr>
                        <a:t>BR</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a:solidFill>
                            <a:schemeClr val="bg1"/>
                          </a:solidFill>
                        </a:rPr>
                        <a:t>42.2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endParaRPr lang="en-US" sz="1200">
                        <a:solidFill>
                          <a:srgbClr val="C00000"/>
                        </a:solidFill>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4043435900"/>
                  </a:ext>
                </a:extLst>
              </a:tr>
              <a:tr h="140041">
                <a:tc>
                  <a:txBody>
                    <a:bodyPr/>
                    <a:lstStyle/>
                    <a:p>
                      <a:r>
                        <a:rPr lang="en-US" sz="1200">
                          <a:solidFill>
                            <a:schemeClr val="bg1"/>
                          </a:solidFill>
                        </a:rPr>
                        <a:t>Zanu</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a:solidFill>
                            <a:schemeClr val="bg1"/>
                          </a:solidFill>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endParaRPr lang="en-US" sz="1200">
                        <a:solidFill>
                          <a:schemeClr val="bg1"/>
                        </a:solidFill>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814313709"/>
                  </a:ext>
                </a:extLst>
              </a:tr>
              <a:tr h="140041">
                <a:tc gridSpan="3">
                  <a:txBody>
                    <a:bodyPr/>
                    <a:lstStyle/>
                    <a:p>
                      <a:r>
                        <a:rPr lang="en-US" sz="1200">
                          <a:solidFill>
                            <a:schemeClr val="bg1"/>
                          </a:solidFill>
                        </a:rPr>
                        <a:t>HR: 0.30 (95% CI: 0.21-0.43;</a:t>
                      </a:r>
                    </a:p>
                    <a:p>
                      <a:r>
                        <a:rPr lang="en-US" sz="1200" i="1">
                          <a:solidFill>
                            <a:schemeClr val="bg1"/>
                          </a:solidFill>
                        </a:rPr>
                        <a:t>P &lt;</a:t>
                      </a:r>
                      <a:r>
                        <a:rPr lang="en-US" sz="1200">
                          <a:solidFill>
                            <a:schemeClr val="bg1"/>
                          </a:solidFill>
                        </a:rPr>
                        <a:t>.0001)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ctr"/>
                      <a:endParaRPr lang="en-US" sz="120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42405972"/>
                  </a:ext>
                </a:extLst>
              </a:tr>
            </a:tbl>
          </a:graphicData>
        </a:graphic>
      </p:graphicFrame>
      <p:sp>
        <p:nvSpPr>
          <p:cNvPr id="10541" name="TextBox 10540">
            <a:extLst>
              <a:ext uri="{FF2B5EF4-FFF2-40B4-BE49-F238E27FC236}">
                <a16:creationId xmlns:a16="http://schemas.microsoft.com/office/drawing/2014/main" id="{7E418016-5E7A-9753-8EAF-94F97E48E263}"/>
              </a:ext>
            </a:extLst>
          </p:cNvPr>
          <p:cNvSpPr txBox="1"/>
          <p:nvPr/>
        </p:nvSpPr>
        <p:spPr bwMode="auto">
          <a:xfrm>
            <a:off x="10111644" y="3828458"/>
            <a:ext cx="47258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82.4%</a:t>
            </a:r>
            <a:endPar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36AD10F8-88B5-2FBC-D405-9D8A8FB6942D}"/>
              </a:ext>
            </a:extLst>
          </p:cNvPr>
          <p:cNvSpPr txBox="1"/>
          <p:nvPr/>
        </p:nvSpPr>
        <p:spPr bwMode="auto">
          <a:xfrm>
            <a:off x="10682151" y="4777900"/>
            <a:ext cx="5792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BR</a:t>
            </a:r>
          </a:p>
        </p:txBody>
      </p:sp>
      <p:sp>
        <p:nvSpPr>
          <p:cNvPr id="32" name="TextBox 31">
            <a:extLst>
              <a:ext uri="{FF2B5EF4-FFF2-40B4-BE49-F238E27FC236}">
                <a16:creationId xmlns:a16="http://schemas.microsoft.com/office/drawing/2014/main" id="{FABDBB1B-91B3-EBF7-71A5-7FEC8A7642CC}"/>
              </a:ext>
            </a:extLst>
          </p:cNvPr>
          <p:cNvSpPr txBox="1"/>
          <p:nvPr/>
        </p:nvSpPr>
        <p:spPr bwMode="auto">
          <a:xfrm>
            <a:off x="10612647" y="3840656"/>
            <a:ext cx="9601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Zanu</a:t>
            </a:r>
          </a:p>
        </p:txBody>
      </p:sp>
    </p:spTree>
    <p:custDataLst>
      <p:tags r:id="rId1"/>
    </p:custDataLst>
    <p:extLst>
      <p:ext uri="{BB962C8B-B14F-4D97-AF65-F5344CB8AC3E}">
        <p14:creationId xmlns:p14="http://schemas.microsoft.com/office/powerpoint/2010/main" val="1394629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86F3B-9D52-48CE-A65E-C10703EAC9EC}"/>
              </a:ext>
            </a:extLst>
          </p:cNvPr>
          <p:cNvSpPr>
            <a:spLocks noGrp="1"/>
          </p:cNvSpPr>
          <p:nvPr>
            <p:ph type="title"/>
          </p:nvPr>
        </p:nvSpPr>
        <p:spPr>
          <a:xfrm>
            <a:off x="609759" y="238127"/>
            <a:ext cx="10172541" cy="1103313"/>
          </a:xfrm>
        </p:spPr>
        <p:txBody>
          <a:bodyPr/>
          <a:lstStyle/>
          <a:p>
            <a:r>
              <a:rPr lang="en-US"/>
              <a:t>ELEVATE-RR: Cumulative Incidence of Any-Grade AEs of Special Interest</a:t>
            </a:r>
          </a:p>
        </p:txBody>
      </p:sp>
      <p:sp>
        <p:nvSpPr>
          <p:cNvPr id="30" name="Text Box 11">
            <a:extLst>
              <a:ext uri="{FF2B5EF4-FFF2-40B4-BE49-F238E27FC236}">
                <a16:creationId xmlns:a16="http://schemas.microsoft.com/office/drawing/2014/main" id="{0BD10051-3E1E-417F-98AB-B6B7703D4EF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Byrd. JCO. 2021;39:3441. Hillmen. EHA 2021. Abstr S145.</a:t>
            </a:r>
          </a:p>
        </p:txBody>
      </p:sp>
      <p:sp>
        <p:nvSpPr>
          <p:cNvPr id="319" name="TextBox 318">
            <a:extLst>
              <a:ext uri="{FF2B5EF4-FFF2-40B4-BE49-F238E27FC236}">
                <a16:creationId xmlns:a16="http://schemas.microsoft.com/office/drawing/2014/main" id="{AB60DC16-42DC-E2B7-681C-163FF78964B2}"/>
              </a:ext>
            </a:extLst>
          </p:cNvPr>
          <p:cNvSpPr txBox="1"/>
          <p:nvPr/>
        </p:nvSpPr>
        <p:spPr>
          <a:xfrm>
            <a:off x="858671" y="3857517"/>
            <a:ext cx="3567986" cy="307777"/>
          </a:xfrm>
          <a:prstGeom prst="rect">
            <a:avLst/>
          </a:prstGeom>
          <a:noFill/>
        </p:spPr>
        <p:txBody>
          <a:bodyPr wrap="square" rtlCol="0">
            <a:spAutoFit/>
          </a:bodyPr>
          <a:lstStyle/>
          <a:p>
            <a:pPr marL="0" marR="0" lvl="0" indent="0" algn="ctr" defTabSz="457091"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prstClr val="black"/>
                </a:solidFill>
                <a:effectLst/>
                <a:uLnTx/>
                <a:uFillTx/>
                <a:latin typeface="Calibri (body)"/>
                <a:ea typeface="MS PGothic"/>
                <a:cs typeface="Helvetica" panose="020B0604020202020204" pitchFamily="34" charset="0"/>
              </a:rPr>
              <a:t>Bleeding Events</a:t>
            </a:r>
          </a:p>
        </p:txBody>
      </p:sp>
      <p:sp>
        <p:nvSpPr>
          <p:cNvPr id="357" name="TextBox 356">
            <a:extLst>
              <a:ext uri="{FF2B5EF4-FFF2-40B4-BE49-F238E27FC236}">
                <a16:creationId xmlns:a16="http://schemas.microsoft.com/office/drawing/2014/main" id="{59214DF5-60AB-F4AC-B6D5-BE8C0B20202C}"/>
              </a:ext>
            </a:extLst>
          </p:cNvPr>
          <p:cNvSpPr txBox="1"/>
          <p:nvPr/>
        </p:nvSpPr>
        <p:spPr>
          <a:xfrm>
            <a:off x="4636723" y="3857517"/>
            <a:ext cx="3506508" cy="307777"/>
          </a:xfrm>
          <a:prstGeom prst="rect">
            <a:avLst/>
          </a:prstGeom>
          <a:noFill/>
        </p:spPr>
        <p:txBody>
          <a:bodyPr wrap="square" rtlCol="0">
            <a:spAutoFit/>
          </a:bodyPr>
          <a:lstStyle/>
          <a:p>
            <a:pPr marL="0" marR="0" lvl="0" indent="0" algn="ctr" defTabSz="685766"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prstClr val="black"/>
                </a:solidFill>
                <a:effectLst/>
                <a:uLnTx/>
                <a:uFillTx/>
                <a:latin typeface="Calibri (body)"/>
                <a:ea typeface="MS PGothic"/>
                <a:cs typeface="Helvetica" panose="020B0604020202020204" pitchFamily="34" charset="0"/>
              </a:rPr>
              <a:t>Diarrhea</a:t>
            </a:r>
            <a:endParaRPr kumimoji="0" lang="en-US" sz="1400" b="1" i="0" u="none" strike="noStrike" kern="0" cap="none" spc="0" normalizeH="0" baseline="30000" noProof="0">
              <a:ln>
                <a:noFill/>
              </a:ln>
              <a:solidFill>
                <a:prstClr val="black"/>
              </a:solidFill>
              <a:effectLst/>
              <a:uLnTx/>
              <a:uFillTx/>
              <a:latin typeface="Calibri (body)"/>
              <a:ea typeface="MS PGothic"/>
              <a:cs typeface="Helvetica" panose="020B0604020202020204" pitchFamily="34" charset="0"/>
            </a:endParaRPr>
          </a:p>
        </p:txBody>
      </p:sp>
      <p:sp>
        <p:nvSpPr>
          <p:cNvPr id="395" name="TextBox 394">
            <a:extLst>
              <a:ext uri="{FF2B5EF4-FFF2-40B4-BE49-F238E27FC236}">
                <a16:creationId xmlns:a16="http://schemas.microsoft.com/office/drawing/2014/main" id="{779FC2FB-A022-C8A8-C7D3-F6B5F69ED12F}"/>
              </a:ext>
            </a:extLst>
          </p:cNvPr>
          <p:cNvSpPr txBox="1"/>
          <p:nvPr/>
        </p:nvSpPr>
        <p:spPr>
          <a:xfrm>
            <a:off x="8367574" y="3857517"/>
            <a:ext cx="3554224" cy="307777"/>
          </a:xfrm>
          <a:prstGeom prst="rect">
            <a:avLst/>
          </a:prstGeom>
          <a:noFill/>
        </p:spPr>
        <p:txBody>
          <a:bodyPr wrap="square" rtlCol="0">
            <a:spAutoFit/>
          </a:bodyPr>
          <a:lstStyle/>
          <a:p>
            <a:pPr marL="0" marR="0" lvl="0" indent="0" algn="ctr" defTabSz="685766"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prstClr val="black"/>
                </a:solidFill>
                <a:effectLst/>
                <a:uLnTx/>
                <a:uFillTx/>
                <a:latin typeface="Calibri (body)"/>
                <a:ea typeface="MS PGothic"/>
                <a:cs typeface="Helvetica" panose="020B0604020202020204" pitchFamily="34" charset="0"/>
              </a:rPr>
              <a:t>Arthralgia</a:t>
            </a:r>
          </a:p>
        </p:txBody>
      </p:sp>
      <p:grpSp>
        <p:nvGrpSpPr>
          <p:cNvPr id="4" name="Group 3">
            <a:extLst>
              <a:ext uri="{FF2B5EF4-FFF2-40B4-BE49-F238E27FC236}">
                <a16:creationId xmlns:a16="http://schemas.microsoft.com/office/drawing/2014/main" id="{46BEF546-6E6D-FAB7-E4DA-813966D14CEA}"/>
              </a:ext>
            </a:extLst>
          </p:cNvPr>
          <p:cNvGrpSpPr/>
          <p:nvPr/>
        </p:nvGrpSpPr>
        <p:grpSpPr>
          <a:xfrm>
            <a:off x="5226198" y="6334924"/>
            <a:ext cx="2206765" cy="185203"/>
            <a:chOff x="2923674" y="2383606"/>
            <a:chExt cx="2206765" cy="185203"/>
          </a:xfrm>
        </p:grpSpPr>
        <p:sp>
          <p:nvSpPr>
            <p:cNvPr id="317" name="TextBox 316">
              <a:extLst>
                <a:ext uri="{FF2B5EF4-FFF2-40B4-BE49-F238E27FC236}">
                  <a16:creationId xmlns:a16="http://schemas.microsoft.com/office/drawing/2014/main" id="{975647D4-5DDC-5A3F-F5A6-7A09C285C460}"/>
                </a:ext>
              </a:extLst>
            </p:cNvPr>
            <p:cNvSpPr txBox="1"/>
            <p:nvPr/>
          </p:nvSpPr>
          <p:spPr>
            <a:xfrm>
              <a:off x="3181821" y="2384143"/>
              <a:ext cx="833562" cy="184666"/>
            </a:xfrm>
            <a:prstGeom prst="rect">
              <a:avLst/>
            </a:prstGeom>
            <a:solidFill>
              <a:sysClr val="window" lastClr="FFFFFF"/>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a:t>
              </a:r>
            </a:p>
          </p:txBody>
        </p:sp>
        <p:sp>
          <p:nvSpPr>
            <p:cNvPr id="318" name="TextBox 317">
              <a:extLst>
                <a:ext uri="{FF2B5EF4-FFF2-40B4-BE49-F238E27FC236}">
                  <a16:creationId xmlns:a16="http://schemas.microsoft.com/office/drawing/2014/main" id="{7267CD7B-F27A-A0ED-D1E9-D9E372DE7F0F}"/>
                </a:ext>
              </a:extLst>
            </p:cNvPr>
            <p:cNvSpPr txBox="1"/>
            <p:nvPr/>
          </p:nvSpPr>
          <p:spPr>
            <a:xfrm>
              <a:off x="4596639" y="2383606"/>
              <a:ext cx="533800" cy="184666"/>
            </a:xfrm>
            <a:prstGeom prst="rect">
              <a:avLst/>
            </a:prstGeom>
            <a:solidFill>
              <a:sysClr val="window" lastClr="FFFFFF"/>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Ibrutinib</a:t>
              </a:r>
            </a:p>
          </p:txBody>
        </p:sp>
        <p:cxnSp>
          <p:nvCxnSpPr>
            <p:cNvPr id="1044" name="Straight Connector 1043">
              <a:extLst>
                <a:ext uri="{FF2B5EF4-FFF2-40B4-BE49-F238E27FC236}">
                  <a16:creationId xmlns:a16="http://schemas.microsoft.com/office/drawing/2014/main" id="{B08291BC-EEDB-4CC8-6048-EB772B7C5D32}"/>
                </a:ext>
              </a:extLst>
            </p:cNvPr>
            <p:cNvCxnSpPr>
              <a:cxnSpLocks/>
            </p:cNvCxnSpPr>
            <p:nvPr/>
          </p:nvCxnSpPr>
          <p:spPr bwMode="auto">
            <a:xfrm>
              <a:off x="2923674" y="2483318"/>
              <a:ext cx="216568" cy="0"/>
            </a:xfrm>
            <a:prstGeom prst="line">
              <a:avLst/>
            </a:prstGeom>
            <a:noFill/>
            <a:ln w="28575" cap="flat" cmpd="sng" algn="ctr">
              <a:solidFill>
                <a:schemeClr val="accent1"/>
              </a:solidFill>
              <a:prstDash val="solid"/>
              <a:round/>
              <a:headEnd type="none" w="med" len="med"/>
              <a:tailEnd type="none" w="med" len="med"/>
            </a:ln>
            <a:effectLst/>
          </p:spPr>
        </p:cxnSp>
        <p:cxnSp>
          <p:nvCxnSpPr>
            <p:cNvPr id="1046" name="Straight Connector 1045">
              <a:extLst>
                <a:ext uri="{FF2B5EF4-FFF2-40B4-BE49-F238E27FC236}">
                  <a16:creationId xmlns:a16="http://schemas.microsoft.com/office/drawing/2014/main" id="{7BCBFE4C-C17D-F39E-E26F-33334B48A00F}"/>
                </a:ext>
              </a:extLst>
            </p:cNvPr>
            <p:cNvCxnSpPr>
              <a:cxnSpLocks/>
            </p:cNvCxnSpPr>
            <p:nvPr/>
          </p:nvCxnSpPr>
          <p:spPr bwMode="auto">
            <a:xfrm>
              <a:off x="4330875" y="2483958"/>
              <a:ext cx="216568" cy="0"/>
            </a:xfrm>
            <a:prstGeom prst="line">
              <a:avLst/>
            </a:prstGeom>
            <a:noFill/>
            <a:ln w="28575" cap="flat" cmpd="sng" algn="ctr">
              <a:solidFill>
                <a:schemeClr val="accent3"/>
              </a:solidFill>
              <a:prstDash val="solid"/>
              <a:round/>
              <a:headEnd type="none" w="med" len="med"/>
              <a:tailEnd type="none" w="med" len="med"/>
            </a:ln>
            <a:effectLst/>
          </p:spPr>
        </p:cxnSp>
      </p:grpSp>
      <p:sp>
        <p:nvSpPr>
          <p:cNvPr id="315" name="TextBox 314">
            <a:extLst>
              <a:ext uri="{FF2B5EF4-FFF2-40B4-BE49-F238E27FC236}">
                <a16:creationId xmlns:a16="http://schemas.microsoft.com/office/drawing/2014/main" id="{8EC980DD-2DB1-9548-9F4E-00F4985E0104}"/>
              </a:ext>
            </a:extLst>
          </p:cNvPr>
          <p:cNvSpPr txBox="1"/>
          <p:nvPr/>
        </p:nvSpPr>
        <p:spPr>
          <a:xfrm>
            <a:off x="2348376" y="6131786"/>
            <a:ext cx="218008" cy="184666"/>
          </a:xfrm>
          <a:prstGeom prst="rect">
            <a:avLst/>
          </a:prstGeom>
          <a:solidFill>
            <a:sysClr val="window" lastClr="FFFFFF"/>
          </a:solid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Mo</a:t>
            </a:r>
          </a:p>
        </p:txBody>
      </p:sp>
      <p:sp>
        <p:nvSpPr>
          <p:cNvPr id="316" name="TextBox 315">
            <a:extLst>
              <a:ext uri="{FF2B5EF4-FFF2-40B4-BE49-F238E27FC236}">
                <a16:creationId xmlns:a16="http://schemas.microsoft.com/office/drawing/2014/main" id="{CA2AF6F6-A93B-02B9-3411-467D5CD0336F}"/>
              </a:ext>
            </a:extLst>
          </p:cNvPr>
          <p:cNvSpPr txBox="1"/>
          <p:nvPr/>
        </p:nvSpPr>
        <p:spPr>
          <a:xfrm rot="16200000">
            <a:off x="-246573" y="4962226"/>
            <a:ext cx="1694375" cy="184666"/>
          </a:xfrm>
          <a:prstGeom prst="rect">
            <a:avLst/>
          </a:prstGeom>
          <a:solidFill>
            <a:sysClr val="window" lastClr="FFFFFF"/>
          </a:solid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Cumulative Event Rate (%)</a:t>
            </a:r>
          </a:p>
        </p:txBody>
      </p:sp>
      <p:sp>
        <p:nvSpPr>
          <p:cNvPr id="286" name="TextBox 285">
            <a:extLst>
              <a:ext uri="{FF2B5EF4-FFF2-40B4-BE49-F238E27FC236}">
                <a16:creationId xmlns:a16="http://schemas.microsoft.com/office/drawing/2014/main" id="{1D5B63D5-5272-52BC-34AB-FEAE8DFFEA8A}"/>
              </a:ext>
            </a:extLst>
          </p:cNvPr>
          <p:cNvSpPr txBox="1"/>
          <p:nvPr/>
        </p:nvSpPr>
        <p:spPr>
          <a:xfrm>
            <a:off x="966372" y="6002060"/>
            <a:ext cx="80759"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287" name="TextBox 286">
            <a:extLst>
              <a:ext uri="{FF2B5EF4-FFF2-40B4-BE49-F238E27FC236}">
                <a16:creationId xmlns:a16="http://schemas.microsoft.com/office/drawing/2014/main" id="{8B8D836C-04D9-E947-0DFB-5F0CD5B5720D}"/>
              </a:ext>
            </a:extLst>
          </p:cNvPr>
          <p:cNvSpPr txBox="1"/>
          <p:nvPr/>
        </p:nvSpPr>
        <p:spPr>
          <a:xfrm>
            <a:off x="1136365" y="6002060"/>
            <a:ext cx="80759"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a:t>
            </a:r>
          </a:p>
        </p:txBody>
      </p:sp>
      <p:sp>
        <p:nvSpPr>
          <p:cNvPr id="288" name="TextBox 287">
            <a:extLst>
              <a:ext uri="{FF2B5EF4-FFF2-40B4-BE49-F238E27FC236}">
                <a16:creationId xmlns:a16="http://schemas.microsoft.com/office/drawing/2014/main" id="{70688EF3-C57F-77B6-B308-4DD7021F6660}"/>
              </a:ext>
            </a:extLst>
          </p:cNvPr>
          <p:cNvSpPr txBox="1"/>
          <p:nvPr/>
        </p:nvSpPr>
        <p:spPr>
          <a:xfrm>
            <a:off x="1299403" y="6002060"/>
            <a:ext cx="80759"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6</a:t>
            </a:r>
          </a:p>
        </p:txBody>
      </p:sp>
      <p:sp>
        <p:nvSpPr>
          <p:cNvPr id="289" name="TextBox 288">
            <a:extLst>
              <a:ext uri="{FF2B5EF4-FFF2-40B4-BE49-F238E27FC236}">
                <a16:creationId xmlns:a16="http://schemas.microsoft.com/office/drawing/2014/main" id="{021A6B86-F17E-7DD3-F073-5F23F79263FA}"/>
              </a:ext>
            </a:extLst>
          </p:cNvPr>
          <p:cNvSpPr txBox="1"/>
          <p:nvPr/>
        </p:nvSpPr>
        <p:spPr>
          <a:xfrm>
            <a:off x="1454762" y="6002060"/>
            <a:ext cx="80759"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9</a:t>
            </a:r>
          </a:p>
        </p:txBody>
      </p:sp>
      <p:sp>
        <p:nvSpPr>
          <p:cNvPr id="290" name="TextBox 289">
            <a:extLst>
              <a:ext uri="{FF2B5EF4-FFF2-40B4-BE49-F238E27FC236}">
                <a16:creationId xmlns:a16="http://schemas.microsoft.com/office/drawing/2014/main" id="{987CD820-D4B7-257C-549C-934D93B4AD63}"/>
              </a:ext>
            </a:extLst>
          </p:cNvPr>
          <p:cNvSpPr txBox="1"/>
          <p:nvPr/>
        </p:nvSpPr>
        <p:spPr>
          <a:xfrm>
            <a:off x="1581093"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12</a:t>
            </a:r>
          </a:p>
        </p:txBody>
      </p:sp>
      <p:sp>
        <p:nvSpPr>
          <p:cNvPr id="291" name="TextBox 290">
            <a:extLst>
              <a:ext uri="{FF2B5EF4-FFF2-40B4-BE49-F238E27FC236}">
                <a16:creationId xmlns:a16="http://schemas.microsoft.com/office/drawing/2014/main" id="{3D477F82-8912-510C-BA94-BE85B9CD541C}"/>
              </a:ext>
            </a:extLst>
          </p:cNvPr>
          <p:cNvSpPr txBox="1"/>
          <p:nvPr/>
        </p:nvSpPr>
        <p:spPr>
          <a:xfrm>
            <a:off x="1737823"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15</a:t>
            </a:r>
          </a:p>
        </p:txBody>
      </p:sp>
      <p:sp>
        <p:nvSpPr>
          <p:cNvPr id="292" name="TextBox 291">
            <a:extLst>
              <a:ext uri="{FF2B5EF4-FFF2-40B4-BE49-F238E27FC236}">
                <a16:creationId xmlns:a16="http://schemas.microsoft.com/office/drawing/2014/main" id="{67DFA1F8-A1F9-4BC6-8DAB-AC1E373FA45A}"/>
              </a:ext>
            </a:extLst>
          </p:cNvPr>
          <p:cNvSpPr txBox="1"/>
          <p:nvPr/>
        </p:nvSpPr>
        <p:spPr>
          <a:xfrm>
            <a:off x="1901279"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18</a:t>
            </a:r>
          </a:p>
        </p:txBody>
      </p:sp>
      <p:sp>
        <p:nvSpPr>
          <p:cNvPr id="293" name="TextBox 292">
            <a:extLst>
              <a:ext uri="{FF2B5EF4-FFF2-40B4-BE49-F238E27FC236}">
                <a16:creationId xmlns:a16="http://schemas.microsoft.com/office/drawing/2014/main" id="{7835ADED-3ED6-01BC-0DB1-D65EAED0C8C3}"/>
              </a:ext>
            </a:extLst>
          </p:cNvPr>
          <p:cNvSpPr txBox="1"/>
          <p:nvPr/>
        </p:nvSpPr>
        <p:spPr>
          <a:xfrm>
            <a:off x="2080032"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21</a:t>
            </a:r>
          </a:p>
        </p:txBody>
      </p:sp>
      <p:sp>
        <p:nvSpPr>
          <p:cNvPr id="294" name="TextBox 293">
            <a:extLst>
              <a:ext uri="{FF2B5EF4-FFF2-40B4-BE49-F238E27FC236}">
                <a16:creationId xmlns:a16="http://schemas.microsoft.com/office/drawing/2014/main" id="{E7F4D403-5BAB-E90D-F9F5-F1DA0F5ADDBD}"/>
              </a:ext>
            </a:extLst>
          </p:cNvPr>
          <p:cNvSpPr txBox="1"/>
          <p:nvPr/>
        </p:nvSpPr>
        <p:spPr>
          <a:xfrm>
            <a:off x="2237870"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24</a:t>
            </a:r>
          </a:p>
        </p:txBody>
      </p:sp>
      <p:sp>
        <p:nvSpPr>
          <p:cNvPr id="295" name="TextBox 294">
            <a:extLst>
              <a:ext uri="{FF2B5EF4-FFF2-40B4-BE49-F238E27FC236}">
                <a16:creationId xmlns:a16="http://schemas.microsoft.com/office/drawing/2014/main" id="{CBDEAD1C-1281-FAD0-67AA-47AF5F7D9949}"/>
              </a:ext>
            </a:extLst>
          </p:cNvPr>
          <p:cNvSpPr txBox="1"/>
          <p:nvPr/>
        </p:nvSpPr>
        <p:spPr>
          <a:xfrm>
            <a:off x="2399953"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27</a:t>
            </a:r>
          </a:p>
        </p:txBody>
      </p:sp>
      <p:sp>
        <p:nvSpPr>
          <p:cNvPr id="296" name="TextBox 295">
            <a:extLst>
              <a:ext uri="{FF2B5EF4-FFF2-40B4-BE49-F238E27FC236}">
                <a16:creationId xmlns:a16="http://schemas.microsoft.com/office/drawing/2014/main" id="{F6F4169A-6FC1-5EED-5E0F-17D1D276E3EC}"/>
              </a:ext>
            </a:extLst>
          </p:cNvPr>
          <p:cNvSpPr txBox="1"/>
          <p:nvPr/>
        </p:nvSpPr>
        <p:spPr>
          <a:xfrm>
            <a:off x="2572421"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30</a:t>
            </a:r>
          </a:p>
        </p:txBody>
      </p:sp>
      <p:sp>
        <p:nvSpPr>
          <p:cNvPr id="297" name="TextBox 296">
            <a:extLst>
              <a:ext uri="{FF2B5EF4-FFF2-40B4-BE49-F238E27FC236}">
                <a16:creationId xmlns:a16="http://schemas.microsoft.com/office/drawing/2014/main" id="{F972AEEF-BE59-FD8A-6E68-852D8A66A2F2}"/>
              </a:ext>
            </a:extLst>
          </p:cNvPr>
          <p:cNvSpPr txBox="1"/>
          <p:nvPr/>
        </p:nvSpPr>
        <p:spPr>
          <a:xfrm>
            <a:off x="2720925"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33</a:t>
            </a:r>
          </a:p>
        </p:txBody>
      </p:sp>
      <p:sp>
        <p:nvSpPr>
          <p:cNvPr id="298" name="TextBox 297">
            <a:extLst>
              <a:ext uri="{FF2B5EF4-FFF2-40B4-BE49-F238E27FC236}">
                <a16:creationId xmlns:a16="http://schemas.microsoft.com/office/drawing/2014/main" id="{328F7A28-3D71-4E7E-04A1-6316C7A8F81A}"/>
              </a:ext>
            </a:extLst>
          </p:cNvPr>
          <p:cNvSpPr txBox="1"/>
          <p:nvPr/>
        </p:nvSpPr>
        <p:spPr>
          <a:xfrm>
            <a:off x="2886163"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36</a:t>
            </a:r>
          </a:p>
        </p:txBody>
      </p:sp>
      <p:sp>
        <p:nvSpPr>
          <p:cNvPr id="299" name="TextBox 298">
            <a:extLst>
              <a:ext uri="{FF2B5EF4-FFF2-40B4-BE49-F238E27FC236}">
                <a16:creationId xmlns:a16="http://schemas.microsoft.com/office/drawing/2014/main" id="{A526C69C-6B11-3E17-EE53-8FFCFDB83130}"/>
              </a:ext>
            </a:extLst>
          </p:cNvPr>
          <p:cNvSpPr txBox="1"/>
          <p:nvPr/>
        </p:nvSpPr>
        <p:spPr>
          <a:xfrm>
            <a:off x="3048943"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39</a:t>
            </a:r>
          </a:p>
        </p:txBody>
      </p:sp>
      <p:sp>
        <p:nvSpPr>
          <p:cNvPr id="300" name="TextBox 299">
            <a:extLst>
              <a:ext uri="{FF2B5EF4-FFF2-40B4-BE49-F238E27FC236}">
                <a16:creationId xmlns:a16="http://schemas.microsoft.com/office/drawing/2014/main" id="{33F24BDF-80C0-0047-E791-6E7A3A7D4888}"/>
              </a:ext>
            </a:extLst>
          </p:cNvPr>
          <p:cNvSpPr txBox="1"/>
          <p:nvPr/>
        </p:nvSpPr>
        <p:spPr>
          <a:xfrm>
            <a:off x="3213721"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42</a:t>
            </a:r>
          </a:p>
        </p:txBody>
      </p:sp>
      <p:sp>
        <p:nvSpPr>
          <p:cNvPr id="301" name="TextBox 300">
            <a:extLst>
              <a:ext uri="{FF2B5EF4-FFF2-40B4-BE49-F238E27FC236}">
                <a16:creationId xmlns:a16="http://schemas.microsoft.com/office/drawing/2014/main" id="{DE9257BC-2D2E-CB09-A8EC-D4CA9524E66A}"/>
              </a:ext>
            </a:extLst>
          </p:cNvPr>
          <p:cNvSpPr txBox="1"/>
          <p:nvPr/>
        </p:nvSpPr>
        <p:spPr>
          <a:xfrm>
            <a:off x="3377345"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45</a:t>
            </a:r>
          </a:p>
        </p:txBody>
      </p:sp>
      <p:sp>
        <p:nvSpPr>
          <p:cNvPr id="302" name="TextBox 301">
            <a:extLst>
              <a:ext uri="{FF2B5EF4-FFF2-40B4-BE49-F238E27FC236}">
                <a16:creationId xmlns:a16="http://schemas.microsoft.com/office/drawing/2014/main" id="{165FEE3F-E871-2D51-9E7E-23890B46275E}"/>
              </a:ext>
            </a:extLst>
          </p:cNvPr>
          <p:cNvSpPr txBox="1"/>
          <p:nvPr/>
        </p:nvSpPr>
        <p:spPr>
          <a:xfrm>
            <a:off x="3539428"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48</a:t>
            </a:r>
          </a:p>
        </p:txBody>
      </p:sp>
      <p:sp>
        <p:nvSpPr>
          <p:cNvPr id="303" name="TextBox 302">
            <a:extLst>
              <a:ext uri="{FF2B5EF4-FFF2-40B4-BE49-F238E27FC236}">
                <a16:creationId xmlns:a16="http://schemas.microsoft.com/office/drawing/2014/main" id="{E17D8216-72B0-69B3-C48D-F4C066EB980C}"/>
              </a:ext>
            </a:extLst>
          </p:cNvPr>
          <p:cNvSpPr txBox="1"/>
          <p:nvPr/>
        </p:nvSpPr>
        <p:spPr>
          <a:xfrm>
            <a:off x="3701229"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51</a:t>
            </a:r>
          </a:p>
        </p:txBody>
      </p:sp>
      <p:sp>
        <p:nvSpPr>
          <p:cNvPr id="304" name="TextBox 303">
            <a:extLst>
              <a:ext uri="{FF2B5EF4-FFF2-40B4-BE49-F238E27FC236}">
                <a16:creationId xmlns:a16="http://schemas.microsoft.com/office/drawing/2014/main" id="{17C67763-757D-E4AD-3890-A0A94CE1B02C}"/>
              </a:ext>
            </a:extLst>
          </p:cNvPr>
          <p:cNvSpPr txBox="1"/>
          <p:nvPr/>
        </p:nvSpPr>
        <p:spPr>
          <a:xfrm>
            <a:off x="3867572"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54</a:t>
            </a:r>
          </a:p>
        </p:txBody>
      </p:sp>
      <p:sp>
        <p:nvSpPr>
          <p:cNvPr id="305" name="TextBox 304">
            <a:extLst>
              <a:ext uri="{FF2B5EF4-FFF2-40B4-BE49-F238E27FC236}">
                <a16:creationId xmlns:a16="http://schemas.microsoft.com/office/drawing/2014/main" id="{C30D81E8-5593-75BB-326B-8582920F95C7}"/>
              </a:ext>
            </a:extLst>
          </p:cNvPr>
          <p:cNvSpPr txBox="1"/>
          <p:nvPr/>
        </p:nvSpPr>
        <p:spPr>
          <a:xfrm>
            <a:off x="4029373" y="6002060"/>
            <a:ext cx="161518"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57</a:t>
            </a:r>
          </a:p>
        </p:txBody>
      </p:sp>
      <p:grpSp>
        <p:nvGrpSpPr>
          <p:cNvPr id="41" name="Group 40">
            <a:extLst>
              <a:ext uri="{FF2B5EF4-FFF2-40B4-BE49-F238E27FC236}">
                <a16:creationId xmlns:a16="http://schemas.microsoft.com/office/drawing/2014/main" id="{EE433976-EAD8-F003-E9DB-9780EA37EDC2}"/>
              </a:ext>
            </a:extLst>
          </p:cNvPr>
          <p:cNvGrpSpPr/>
          <p:nvPr/>
        </p:nvGrpSpPr>
        <p:grpSpPr>
          <a:xfrm>
            <a:off x="712737" y="3947420"/>
            <a:ext cx="207511" cy="2094607"/>
            <a:chOff x="493596" y="2297953"/>
            <a:chExt cx="207511" cy="3215138"/>
          </a:xfrm>
        </p:grpSpPr>
        <p:sp>
          <p:nvSpPr>
            <p:cNvPr id="306" name="TextBox 305">
              <a:extLst>
                <a:ext uri="{FF2B5EF4-FFF2-40B4-BE49-F238E27FC236}">
                  <a16:creationId xmlns:a16="http://schemas.microsoft.com/office/drawing/2014/main" id="{B870A414-9414-A471-C7A2-DE378A402BCE}"/>
                </a:ext>
              </a:extLst>
            </p:cNvPr>
            <p:cNvSpPr txBox="1"/>
            <p:nvPr/>
          </p:nvSpPr>
          <p:spPr>
            <a:xfrm>
              <a:off x="600852" y="5290587"/>
              <a:ext cx="80759"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307" name="TextBox 306">
              <a:extLst>
                <a:ext uri="{FF2B5EF4-FFF2-40B4-BE49-F238E27FC236}">
                  <a16:creationId xmlns:a16="http://schemas.microsoft.com/office/drawing/2014/main" id="{FCEDD449-C4E4-7FA5-9C05-5FE0815C3953}"/>
                </a:ext>
              </a:extLst>
            </p:cNvPr>
            <p:cNvSpPr txBox="1"/>
            <p:nvPr/>
          </p:nvSpPr>
          <p:spPr>
            <a:xfrm>
              <a:off x="493596" y="4535863"/>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20</a:t>
              </a:r>
            </a:p>
          </p:txBody>
        </p:sp>
        <p:sp>
          <p:nvSpPr>
            <p:cNvPr id="308" name="TextBox 307">
              <a:extLst>
                <a:ext uri="{FF2B5EF4-FFF2-40B4-BE49-F238E27FC236}">
                  <a16:creationId xmlns:a16="http://schemas.microsoft.com/office/drawing/2014/main" id="{943F1B2D-F2F8-4CA6-74B5-4256FEEF721E}"/>
                </a:ext>
              </a:extLst>
            </p:cNvPr>
            <p:cNvSpPr txBox="1"/>
            <p:nvPr/>
          </p:nvSpPr>
          <p:spPr>
            <a:xfrm>
              <a:off x="493596" y="3782348"/>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40</a:t>
              </a:r>
            </a:p>
          </p:txBody>
        </p:sp>
        <p:sp>
          <p:nvSpPr>
            <p:cNvPr id="309" name="TextBox 308">
              <a:extLst>
                <a:ext uri="{FF2B5EF4-FFF2-40B4-BE49-F238E27FC236}">
                  <a16:creationId xmlns:a16="http://schemas.microsoft.com/office/drawing/2014/main" id="{0073983B-F8E1-ABF1-D532-31679B883BC6}"/>
                </a:ext>
              </a:extLst>
            </p:cNvPr>
            <p:cNvSpPr txBox="1"/>
            <p:nvPr/>
          </p:nvSpPr>
          <p:spPr>
            <a:xfrm>
              <a:off x="493596" y="3037021"/>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60</a:t>
              </a:r>
            </a:p>
          </p:txBody>
        </p:sp>
        <p:sp>
          <p:nvSpPr>
            <p:cNvPr id="310" name="TextBox 309">
              <a:extLst>
                <a:ext uri="{FF2B5EF4-FFF2-40B4-BE49-F238E27FC236}">
                  <a16:creationId xmlns:a16="http://schemas.microsoft.com/office/drawing/2014/main" id="{82558E11-8B4D-AFA2-EF9F-9DE33825AB01}"/>
                </a:ext>
              </a:extLst>
            </p:cNvPr>
            <p:cNvSpPr txBox="1"/>
            <p:nvPr/>
          </p:nvSpPr>
          <p:spPr>
            <a:xfrm>
              <a:off x="493596" y="2297953"/>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80</a:t>
              </a:r>
            </a:p>
          </p:txBody>
        </p:sp>
      </p:grpSp>
      <p:grpSp>
        <p:nvGrpSpPr>
          <p:cNvPr id="311" name="Group 310">
            <a:extLst>
              <a:ext uri="{FF2B5EF4-FFF2-40B4-BE49-F238E27FC236}">
                <a16:creationId xmlns:a16="http://schemas.microsoft.com/office/drawing/2014/main" id="{A7441ED5-1E19-97DD-4968-E68DDA23F5F4}"/>
              </a:ext>
            </a:extLst>
          </p:cNvPr>
          <p:cNvGrpSpPr/>
          <p:nvPr/>
        </p:nvGrpSpPr>
        <p:grpSpPr>
          <a:xfrm>
            <a:off x="1099083" y="4147946"/>
            <a:ext cx="1810617" cy="376966"/>
            <a:chOff x="633995" y="2560199"/>
            <a:chExt cx="1944443" cy="578627"/>
          </a:xfrm>
        </p:grpSpPr>
        <p:sp>
          <p:nvSpPr>
            <p:cNvPr id="312" name="TextBox 311">
              <a:extLst>
                <a:ext uri="{FF2B5EF4-FFF2-40B4-BE49-F238E27FC236}">
                  <a16:creationId xmlns:a16="http://schemas.microsoft.com/office/drawing/2014/main" id="{47647731-F428-DFC4-A3AC-16D76235C49A}"/>
                </a:ext>
              </a:extLst>
            </p:cNvPr>
            <p:cNvSpPr txBox="1"/>
            <p:nvPr/>
          </p:nvSpPr>
          <p:spPr>
            <a:xfrm>
              <a:off x="633995" y="2759168"/>
              <a:ext cx="1944443" cy="379658"/>
            </a:xfrm>
            <a:prstGeom prst="rect">
              <a:avLst/>
            </a:prstGeom>
            <a:solidFill>
              <a:sysClr val="window" lastClr="FFFFFF"/>
            </a:solidFill>
            <a:ln>
              <a:solidFill>
                <a:sysClr val="window" lastClr="FFFFFF"/>
              </a:solidFill>
            </a:ln>
          </p:spPr>
          <p:txBody>
            <a:bodyPr wrap="none" lIns="0" tIns="0" rIns="0" bIns="0" rtlCol="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HR: 0.63 (95% CI: 0.49-0.82) </a:t>
              </a:r>
            </a:p>
          </p:txBody>
        </p:sp>
        <p:sp>
          <p:nvSpPr>
            <p:cNvPr id="313" name="TextBox 312">
              <a:extLst>
                <a:ext uri="{FF2B5EF4-FFF2-40B4-BE49-F238E27FC236}">
                  <a16:creationId xmlns:a16="http://schemas.microsoft.com/office/drawing/2014/main" id="{504D1514-515E-598B-8015-D14C93930417}"/>
                </a:ext>
              </a:extLst>
            </p:cNvPr>
            <p:cNvSpPr txBox="1"/>
            <p:nvPr/>
          </p:nvSpPr>
          <p:spPr>
            <a:xfrm>
              <a:off x="653157" y="2560199"/>
              <a:ext cx="1513185" cy="283455"/>
            </a:xfrm>
            <a:prstGeom prst="rect">
              <a:avLst/>
            </a:prstGeom>
            <a:noFill/>
            <a:ln>
              <a:solidFill>
                <a:sysClr val="window" lastClr="FFFFFF"/>
              </a:solidFill>
            </a:ln>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Acalabrutinib:Ibrutinib</a:t>
              </a:r>
            </a:p>
          </p:txBody>
        </p:sp>
      </p:grpSp>
      <p:sp>
        <p:nvSpPr>
          <p:cNvPr id="353" name="TextBox 352">
            <a:extLst>
              <a:ext uri="{FF2B5EF4-FFF2-40B4-BE49-F238E27FC236}">
                <a16:creationId xmlns:a16="http://schemas.microsoft.com/office/drawing/2014/main" id="{D16D002B-FA82-B31E-61CB-B01CE9443A59}"/>
              </a:ext>
            </a:extLst>
          </p:cNvPr>
          <p:cNvSpPr txBox="1"/>
          <p:nvPr/>
        </p:nvSpPr>
        <p:spPr>
          <a:xfrm>
            <a:off x="6313511" y="6138090"/>
            <a:ext cx="218008" cy="184666"/>
          </a:xfrm>
          <a:prstGeom prst="rect">
            <a:avLst/>
          </a:prstGeom>
          <a:solidFill>
            <a:sysClr val="window" lastClr="FFFFFF"/>
          </a:solid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Mo</a:t>
            </a:r>
          </a:p>
        </p:txBody>
      </p:sp>
      <p:grpSp>
        <p:nvGrpSpPr>
          <p:cNvPr id="323" name="Group 322">
            <a:extLst>
              <a:ext uri="{FF2B5EF4-FFF2-40B4-BE49-F238E27FC236}">
                <a16:creationId xmlns:a16="http://schemas.microsoft.com/office/drawing/2014/main" id="{B0D0A230-6BE8-866C-543C-823BDD5E7E58}"/>
              </a:ext>
            </a:extLst>
          </p:cNvPr>
          <p:cNvGrpSpPr/>
          <p:nvPr/>
        </p:nvGrpSpPr>
        <p:grpSpPr>
          <a:xfrm>
            <a:off x="4769397" y="5997792"/>
            <a:ext cx="3230558" cy="184666"/>
            <a:chOff x="722272" y="5632218"/>
            <a:chExt cx="5172310" cy="283456"/>
          </a:xfrm>
          <a:noFill/>
        </p:grpSpPr>
        <p:sp>
          <p:nvSpPr>
            <p:cNvPr id="332" name="TextBox 331">
              <a:extLst>
                <a:ext uri="{FF2B5EF4-FFF2-40B4-BE49-F238E27FC236}">
                  <a16:creationId xmlns:a16="http://schemas.microsoft.com/office/drawing/2014/main" id="{D4D6FFC5-5EAD-12D6-0B99-4F67E14BF874}"/>
                </a:ext>
              </a:extLst>
            </p:cNvPr>
            <p:cNvSpPr txBox="1"/>
            <p:nvPr/>
          </p:nvSpPr>
          <p:spPr>
            <a:xfrm>
              <a:off x="722272" y="5632218"/>
              <a:ext cx="152273"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333" name="TextBox 332">
              <a:extLst>
                <a:ext uri="{FF2B5EF4-FFF2-40B4-BE49-F238E27FC236}">
                  <a16:creationId xmlns:a16="http://schemas.microsoft.com/office/drawing/2014/main" id="{BEDCA47D-9203-BF87-0380-8E4E800F82EF}"/>
                </a:ext>
              </a:extLst>
            </p:cNvPr>
            <p:cNvSpPr txBox="1"/>
            <p:nvPr/>
          </p:nvSpPr>
          <p:spPr>
            <a:xfrm>
              <a:off x="978552" y="5632218"/>
              <a:ext cx="152273"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a:t>
              </a:r>
            </a:p>
          </p:txBody>
        </p:sp>
        <p:sp>
          <p:nvSpPr>
            <p:cNvPr id="334" name="TextBox 333">
              <a:extLst>
                <a:ext uri="{FF2B5EF4-FFF2-40B4-BE49-F238E27FC236}">
                  <a16:creationId xmlns:a16="http://schemas.microsoft.com/office/drawing/2014/main" id="{660A7537-4E88-C946-07D5-5FB87459A0A2}"/>
                </a:ext>
              </a:extLst>
            </p:cNvPr>
            <p:cNvSpPr txBox="1"/>
            <p:nvPr/>
          </p:nvSpPr>
          <p:spPr>
            <a:xfrm>
              <a:off x="1238949" y="5632218"/>
              <a:ext cx="152273"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6</a:t>
              </a:r>
            </a:p>
          </p:txBody>
        </p:sp>
        <p:sp>
          <p:nvSpPr>
            <p:cNvPr id="335" name="TextBox 334">
              <a:extLst>
                <a:ext uri="{FF2B5EF4-FFF2-40B4-BE49-F238E27FC236}">
                  <a16:creationId xmlns:a16="http://schemas.microsoft.com/office/drawing/2014/main" id="{EA057D1F-3014-A9BF-28CE-B7AEAD846D37}"/>
                </a:ext>
              </a:extLst>
            </p:cNvPr>
            <p:cNvSpPr txBox="1"/>
            <p:nvPr/>
          </p:nvSpPr>
          <p:spPr>
            <a:xfrm>
              <a:off x="1500312" y="5632218"/>
              <a:ext cx="152273"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9</a:t>
              </a:r>
            </a:p>
          </p:txBody>
        </p:sp>
        <p:sp>
          <p:nvSpPr>
            <p:cNvPr id="336" name="TextBox 335">
              <a:extLst>
                <a:ext uri="{FF2B5EF4-FFF2-40B4-BE49-F238E27FC236}">
                  <a16:creationId xmlns:a16="http://schemas.microsoft.com/office/drawing/2014/main" id="{DA3C4F8B-21F6-2DCC-93FD-22FD75375E79}"/>
                </a:ext>
              </a:extLst>
            </p:cNvPr>
            <p:cNvSpPr txBox="1"/>
            <p:nvPr/>
          </p:nvSpPr>
          <p:spPr>
            <a:xfrm>
              <a:off x="1689759"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12</a:t>
              </a:r>
            </a:p>
          </p:txBody>
        </p:sp>
        <p:sp>
          <p:nvSpPr>
            <p:cNvPr id="337" name="TextBox 336">
              <a:extLst>
                <a:ext uri="{FF2B5EF4-FFF2-40B4-BE49-F238E27FC236}">
                  <a16:creationId xmlns:a16="http://schemas.microsoft.com/office/drawing/2014/main" id="{2498C046-E0B7-A52C-7EC4-D2CACB9FD2B4}"/>
                </a:ext>
              </a:extLst>
            </p:cNvPr>
            <p:cNvSpPr txBox="1"/>
            <p:nvPr/>
          </p:nvSpPr>
          <p:spPr>
            <a:xfrm>
              <a:off x="1939443"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15</a:t>
              </a:r>
            </a:p>
          </p:txBody>
        </p:sp>
        <p:sp>
          <p:nvSpPr>
            <p:cNvPr id="338" name="TextBox 337">
              <a:extLst>
                <a:ext uri="{FF2B5EF4-FFF2-40B4-BE49-F238E27FC236}">
                  <a16:creationId xmlns:a16="http://schemas.microsoft.com/office/drawing/2014/main" id="{EEBE940D-E849-8EF6-E34B-4625E7FC6F69}"/>
                </a:ext>
              </a:extLst>
            </p:cNvPr>
            <p:cNvSpPr txBox="1"/>
            <p:nvPr/>
          </p:nvSpPr>
          <p:spPr>
            <a:xfrm>
              <a:off x="2199839"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18</a:t>
              </a:r>
            </a:p>
          </p:txBody>
        </p:sp>
        <p:sp>
          <p:nvSpPr>
            <p:cNvPr id="339" name="TextBox 338">
              <a:extLst>
                <a:ext uri="{FF2B5EF4-FFF2-40B4-BE49-F238E27FC236}">
                  <a16:creationId xmlns:a16="http://schemas.microsoft.com/office/drawing/2014/main" id="{8CCF6471-E5DC-3442-568F-60E7202C57B6}"/>
                </a:ext>
              </a:extLst>
            </p:cNvPr>
            <p:cNvSpPr txBox="1"/>
            <p:nvPr/>
          </p:nvSpPr>
          <p:spPr>
            <a:xfrm>
              <a:off x="2464679"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21</a:t>
              </a:r>
            </a:p>
          </p:txBody>
        </p:sp>
        <p:sp>
          <p:nvSpPr>
            <p:cNvPr id="340" name="TextBox 339">
              <a:extLst>
                <a:ext uri="{FF2B5EF4-FFF2-40B4-BE49-F238E27FC236}">
                  <a16:creationId xmlns:a16="http://schemas.microsoft.com/office/drawing/2014/main" id="{32BCBB65-3B9F-5E47-30A8-20EC1744E158}"/>
                </a:ext>
              </a:extLst>
            </p:cNvPr>
            <p:cNvSpPr txBox="1"/>
            <p:nvPr/>
          </p:nvSpPr>
          <p:spPr>
            <a:xfrm>
              <a:off x="2725077"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24</a:t>
              </a:r>
            </a:p>
          </p:txBody>
        </p:sp>
        <p:sp>
          <p:nvSpPr>
            <p:cNvPr id="341" name="TextBox 340">
              <a:extLst>
                <a:ext uri="{FF2B5EF4-FFF2-40B4-BE49-F238E27FC236}">
                  <a16:creationId xmlns:a16="http://schemas.microsoft.com/office/drawing/2014/main" id="{7B393787-161E-9D5C-23EA-BBBBA22A10A2}"/>
                </a:ext>
              </a:extLst>
            </p:cNvPr>
            <p:cNvSpPr txBox="1"/>
            <p:nvPr/>
          </p:nvSpPr>
          <p:spPr>
            <a:xfrm>
              <a:off x="2994261"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27</a:t>
              </a:r>
            </a:p>
          </p:txBody>
        </p:sp>
        <p:sp>
          <p:nvSpPr>
            <p:cNvPr id="342" name="TextBox 341">
              <a:extLst>
                <a:ext uri="{FF2B5EF4-FFF2-40B4-BE49-F238E27FC236}">
                  <a16:creationId xmlns:a16="http://schemas.microsoft.com/office/drawing/2014/main" id="{34F10962-2644-19A1-9D87-63DB46A2C928}"/>
                </a:ext>
              </a:extLst>
            </p:cNvPr>
            <p:cNvSpPr txBox="1"/>
            <p:nvPr/>
          </p:nvSpPr>
          <p:spPr>
            <a:xfrm>
              <a:off x="3244313"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30</a:t>
              </a:r>
            </a:p>
          </p:txBody>
        </p:sp>
        <p:sp>
          <p:nvSpPr>
            <p:cNvPr id="343" name="TextBox 342">
              <a:extLst>
                <a:ext uri="{FF2B5EF4-FFF2-40B4-BE49-F238E27FC236}">
                  <a16:creationId xmlns:a16="http://schemas.microsoft.com/office/drawing/2014/main" id="{4FF06C8B-8D4E-2436-6EF0-915F45E9D655}"/>
                </a:ext>
              </a:extLst>
            </p:cNvPr>
            <p:cNvSpPr txBox="1"/>
            <p:nvPr/>
          </p:nvSpPr>
          <p:spPr>
            <a:xfrm>
              <a:off x="3505591"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33</a:t>
              </a:r>
            </a:p>
          </p:txBody>
        </p:sp>
        <p:sp>
          <p:nvSpPr>
            <p:cNvPr id="344" name="TextBox 343">
              <a:extLst>
                <a:ext uri="{FF2B5EF4-FFF2-40B4-BE49-F238E27FC236}">
                  <a16:creationId xmlns:a16="http://schemas.microsoft.com/office/drawing/2014/main" id="{DC1609FD-C0BF-AE15-6BF4-5F629652867F}"/>
                </a:ext>
              </a:extLst>
            </p:cNvPr>
            <p:cNvSpPr txBox="1"/>
            <p:nvPr/>
          </p:nvSpPr>
          <p:spPr>
            <a:xfrm>
              <a:off x="3768826"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36</a:t>
              </a:r>
            </a:p>
          </p:txBody>
        </p:sp>
        <p:sp>
          <p:nvSpPr>
            <p:cNvPr id="345" name="TextBox 344">
              <a:extLst>
                <a:ext uri="{FF2B5EF4-FFF2-40B4-BE49-F238E27FC236}">
                  <a16:creationId xmlns:a16="http://schemas.microsoft.com/office/drawing/2014/main" id="{FC1159A0-58C8-CE83-8433-CC0F7EB33173}"/>
                </a:ext>
              </a:extLst>
            </p:cNvPr>
            <p:cNvSpPr txBox="1"/>
            <p:nvPr/>
          </p:nvSpPr>
          <p:spPr>
            <a:xfrm>
              <a:off x="4028147"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39</a:t>
              </a:r>
            </a:p>
          </p:txBody>
        </p:sp>
        <p:sp>
          <p:nvSpPr>
            <p:cNvPr id="346" name="TextBox 345">
              <a:extLst>
                <a:ext uri="{FF2B5EF4-FFF2-40B4-BE49-F238E27FC236}">
                  <a16:creationId xmlns:a16="http://schemas.microsoft.com/office/drawing/2014/main" id="{98A5D697-6474-9B47-3F38-4FAE828EABCB}"/>
                </a:ext>
              </a:extLst>
            </p:cNvPr>
            <p:cNvSpPr txBox="1"/>
            <p:nvPr/>
          </p:nvSpPr>
          <p:spPr>
            <a:xfrm>
              <a:off x="4290650"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42</a:t>
              </a:r>
            </a:p>
          </p:txBody>
        </p:sp>
        <p:sp>
          <p:nvSpPr>
            <p:cNvPr id="347" name="TextBox 346">
              <a:extLst>
                <a:ext uri="{FF2B5EF4-FFF2-40B4-BE49-F238E27FC236}">
                  <a16:creationId xmlns:a16="http://schemas.microsoft.com/office/drawing/2014/main" id="{24EA5A67-D305-14A5-1B03-D8F129C27188}"/>
                </a:ext>
              </a:extLst>
            </p:cNvPr>
            <p:cNvSpPr txBox="1"/>
            <p:nvPr/>
          </p:nvSpPr>
          <p:spPr>
            <a:xfrm>
              <a:off x="4551314"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45</a:t>
              </a:r>
            </a:p>
          </p:txBody>
        </p:sp>
        <p:sp>
          <p:nvSpPr>
            <p:cNvPr id="348" name="TextBox 347">
              <a:extLst>
                <a:ext uri="{FF2B5EF4-FFF2-40B4-BE49-F238E27FC236}">
                  <a16:creationId xmlns:a16="http://schemas.microsoft.com/office/drawing/2014/main" id="{CB9D3792-C971-C84B-B03C-D99B9DF211AA}"/>
                </a:ext>
              </a:extLst>
            </p:cNvPr>
            <p:cNvSpPr txBox="1"/>
            <p:nvPr/>
          </p:nvSpPr>
          <p:spPr>
            <a:xfrm>
              <a:off x="4809523"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48</a:t>
              </a:r>
            </a:p>
          </p:txBody>
        </p:sp>
        <p:sp>
          <p:nvSpPr>
            <p:cNvPr id="349" name="TextBox 348">
              <a:extLst>
                <a:ext uri="{FF2B5EF4-FFF2-40B4-BE49-F238E27FC236}">
                  <a16:creationId xmlns:a16="http://schemas.microsoft.com/office/drawing/2014/main" id="{B9D0ABD1-B219-91B1-B4DC-154E6E4AEDE9}"/>
                </a:ext>
              </a:extLst>
            </p:cNvPr>
            <p:cNvSpPr txBox="1"/>
            <p:nvPr/>
          </p:nvSpPr>
          <p:spPr>
            <a:xfrm>
              <a:off x="5067283"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51</a:t>
              </a:r>
            </a:p>
          </p:txBody>
        </p:sp>
        <p:sp>
          <p:nvSpPr>
            <p:cNvPr id="350" name="TextBox 349">
              <a:extLst>
                <a:ext uri="{FF2B5EF4-FFF2-40B4-BE49-F238E27FC236}">
                  <a16:creationId xmlns:a16="http://schemas.microsoft.com/office/drawing/2014/main" id="{68097A44-B036-6998-FB17-D01032A94BE3}"/>
                </a:ext>
              </a:extLst>
            </p:cNvPr>
            <p:cNvSpPr txBox="1"/>
            <p:nvPr/>
          </p:nvSpPr>
          <p:spPr>
            <a:xfrm>
              <a:off x="5315122"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54</a:t>
              </a:r>
            </a:p>
          </p:txBody>
        </p:sp>
        <p:sp>
          <p:nvSpPr>
            <p:cNvPr id="351" name="TextBox 350">
              <a:extLst>
                <a:ext uri="{FF2B5EF4-FFF2-40B4-BE49-F238E27FC236}">
                  <a16:creationId xmlns:a16="http://schemas.microsoft.com/office/drawing/2014/main" id="{FC04DC0F-84CD-7D10-B926-DC6711BC3F98}"/>
                </a:ext>
              </a:extLst>
            </p:cNvPr>
            <p:cNvSpPr txBox="1"/>
            <p:nvPr/>
          </p:nvSpPr>
          <p:spPr>
            <a:xfrm>
              <a:off x="5590040" y="5632218"/>
              <a:ext cx="304542" cy="283456"/>
            </a:xfrm>
            <a:prstGeom prst="rect">
              <a:avLst/>
            </a:prstGeom>
            <a:grp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57</a:t>
              </a:r>
            </a:p>
          </p:txBody>
        </p:sp>
      </p:grpSp>
      <p:grpSp>
        <p:nvGrpSpPr>
          <p:cNvPr id="329" name="Group 328">
            <a:extLst>
              <a:ext uri="{FF2B5EF4-FFF2-40B4-BE49-F238E27FC236}">
                <a16:creationId xmlns:a16="http://schemas.microsoft.com/office/drawing/2014/main" id="{7771283C-8737-725D-977D-4E2B82DFF2F3}"/>
              </a:ext>
            </a:extLst>
          </p:cNvPr>
          <p:cNvGrpSpPr/>
          <p:nvPr/>
        </p:nvGrpSpPr>
        <p:grpSpPr>
          <a:xfrm>
            <a:off x="4897815" y="4161543"/>
            <a:ext cx="1801584" cy="355399"/>
            <a:chOff x="557353" y="2581075"/>
            <a:chExt cx="1944443" cy="545524"/>
          </a:xfrm>
        </p:grpSpPr>
        <p:sp>
          <p:nvSpPr>
            <p:cNvPr id="330" name="TextBox 329">
              <a:extLst>
                <a:ext uri="{FF2B5EF4-FFF2-40B4-BE49-F238E27FC236}">
                  <a16:creationId xmlns:a16="http://schemas.microsoft.com/office/drawing/2014/main" id="{F6FF37B5-836C-2FE2-7C17-B1CA52E340A3}"/>
                </a:ext>
              </a:extLst>
            </p:cNvPr>
            <p:cNvSpPr txBox="1"/>
            <p:nvPr/>
          </p:nvSpPr>
          <p:spPr>
            <a:xfrm>
              <a:off x="557353" y="2796324"/>
              <a:ext cx="1944443" cy="330275"/>
            </a:xfrm>
            <a:prstGeom prst="rect">
              <a:avLst/>
            </a:prstGeom>
            <a:solidFill>
              <a:sysClr val="window" lastClr="FFFFFF"/>
            </a:solidFill>
            <a:ln>
              <a:solidFill>
                <a:sysClr val="window" lastClr="FFFFFF"/>
              </a:solidFill>
            </a:ln>
          </p:spPr>
          <p:txBody>
            <a:bodyPr wrap="none" lIns="0" tIns="0" rIns="0" bIns="0" rtlCol="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HR: 0.61 (95% CI: 0.46-0.80) </a:t>
              </a:r>
            </a:p>
          </p:txBody>
        </p:sp>
        <p:sp>
          <p:nvSpPr>
            <p:cNvPr id="331" name="TextBox 330">
              <a:extLst>
                <a:ext uri="{FF2B5EF4-FFF2-40B4-BE49-F238E27FC236}">
                  <a16:creationId xmlns:a16="http://schemas.microsoft.com/office/drawing/2014/main" id="{165FA7C8-3525-098A-40FB-C29F77E8974B}"/>
                </a:ext>
              </a:extLst>
            </p:cNvPr>
            <p:cNvSpPr txBox="1"/>
            <p:nvPr/>
          </p:nvSpPr>
          <p:spPr>
            <a:xfrm>
              <a:off x="557353" y="2581075"/>
              <a:ext cx="1520772" cy="283455"/>
            </a:xfrm>
            <a:prstGeom prst="rect">
              <a:avLst/>
            </a:prstGeom>
            <a:noFill/>
            <a:ln>
              <a:solidFill>
                <a:sysClr val="window" lastClr="FFFFFF"/>
              </a:solidFill>
            </a:ln>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Acalabrutinib:Ibrutinib</a:t>
              </a:r>
            </a:p>
          </p:txBody>
        </p:sp>
      </p:grpSp>
      <p:sp>
        <p:nvSpPr>
          <p:cNvPr id="391" name="TextBox 390">
            <a:extLst>
              <a:ext uri="{FF2B5EF4-FFF2-40B4-BE49-F238E27FC236}">
                <a16:creationId xmlns:a16="http://schemas.microsoft.com/office/drawing/2014/main" id="{353C806D-8294-0A2F-811C-6CECE6AE38C5}"/>
              </a:ext>
            </a:extLst>
          </p:cNvPr>
          <p:cNvSpPr txBox="1"/>
          <p:nvPr/>
        </p:nvSpPr>
        <p:spPr>
          <a:xfrm>
            <a:off x="10020600" y="6136820"/>
            <a:ext cx="218008" cy="184666"/>
          </a:xfrm>
          <a:prstGeom prst="rect">
            <a:avLst/>
          </a:prstGeom>
          <a:solidFill>
            <a:sysClr val="window" lastClr="FFFFFF"/>
          </a:solid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Mo</a:t>
            </a:r>
          </a:p>
        </p:txBody>
      </p:sp>
      <p:sp>
        <p:nvSpPr>
          <p:cNvPr id="370" name="TextBox 369">
            <a:extLst>
              <a:ext uri="{FF2B5EF4-FFF2-40B4-BE49-F238E27FC236}">
                <a16:creationId xmlns:a16="http://schemas.microsoft.com/office/drawing/2014/main" id="{EB8F14FA-0728-EAC2-5853-5A43D2D5C7AD}"/>
              </a:ext>
            </a:extLst>
          </p:cNvPr>
          <p:cNvSpPr txBox="1"/>
          <p:nvPr/>
        </p:nvSpPr>
        <p:spPr>
          <a:xfrm>
            <a:off x="8456625" y="5995129"/>
            <a:ext cx="87163"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371" name="TextBox 370">
            <a:extLst>
              <a:ext uri="{FF2B5EF4-FFF2-40B4-BE49-F238E27FC236}">
                <a16:creationId xmlns:a16="http://schemas.microsoft.com/office/drawing/2014/main" id="{4FFCCE4D-F3E0-83DA-8300-3D98402AC176}"/>
              </a:ext>
            </a:extLst>
          </p:cNvPr>
          <p:cNvSpPr txBox="1"/>
          <p:nvPr/>
        </p:nvSpPr>
        <p:spPr>
          <a:xfrm>
            <a:off x="8613905" y="5995129"/>
            <a:ext cx="95622"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a:t>
            </a:r>
          </a:p>
        </p:txBody>
      </p:sp>
      <p:sp>
        <p:nvSpPr>
          <p:cNvPr id="372" name="TextBox 371">
            <a:extLst>
              <a:ext uri="{FF2B5EF4-FFF2-40B4-BE49-F238E27FC236}">
                <a16:creationId xmlns:a16="http://schemas.microsoft.com/office/drawing/2014/main" id="{99933C1E-3DFE-4A62-D2B4-E94F8CA7308F}"/>
              </a:ext>
            </a:extLst>
          </p:cNvPr>
          <p:cNvSpPr txBox="1"/>
          <p:nvPr/>
        </p:nvSpPr>
        <p:spPr>
          <a:xfrm>
            <a:off x="8778009" y="5995129"/>
            <a:ext cx="95622"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6</a:t>
            </a:r>
          </a:p>
        </p:txBody>
      </p:sp>
      <p:sp>
        <p:nvSpPr>
          <p:cNvPr id="373" name="TextBox 372">
            <a:extLst>
              <a:ext uri="{FF2B5EF4-FFF2-40B4-BE49-F238E27FC236}">
                <a16:creationId xmlns:a16="http://schemas.microsoft.com/office/drawing/2014/main" id="{D9B93A0B-8405-1FD8-B95A-A702AFF2AB57}"/>
              </a:ext>
            </a:extLst>
          </p:cNvPr>
          <p:cNvSpPr txBox="1"/>
          <p:nvPr/>
        </p:nvSpPr>
        <p:spPr>
          <a:xfrm>
            <a:off x="8942720" y="5995129"/>
            <a:ext cx="95622"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9</a:t>
            </a:r>
          </a:p>
        </p:txBody>
      </p:sp>
      <p:sp>
        <p:nvSpPr>
          <p:cNvPr id="374" name="TextBox 373">
            <a:extLst>
              <a:ext uri="{FF2B5EF4-FFF2-40B4-BE49-F238E27FC236}">
                <a16:creationId xmlns:a16="http://schemas.microsoft.com/office/drawing/2014/main" id="{CA0376FB-F798-82DA-96F7-B53BEB2EBBD8}"/>
              </a:ext>
            </a:extLst>
          </p:cNvPr>
          <p:cNvSpPr txBox="1"/>
          <p:nvPr/>
        </p:nvSpPr>
        <p:spPr>
          <a:xfrm>
            <a:off x="9062281"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12</a:t>
            </a:r>
          </a:p>
        </p:txBody>
      </p:sp>
      <p:sp>
        <p:nvSpPr>
          <p:cNvPr id="375" name="TextBox 374">
            <a:extLst>
              <a:ext uri="{FF2B5EF4-FFF2-40B4-BE49-F238E27FC236}">
                <a16:creationId xmlns:a16="http://schemas.microsoft.com/office/drawing/2014/main" id="{2688B527-E501-A5B4-0E71-E7EF450DC6FD}"/>
              </a:ext>
            </a:extLst>
          </p:cNvPr>
          <p:cNvSpPr txBox="1"/>
          <p:nvPr/>
        </p:nvSpPr>
        <p:spPr>
          <a:xfrm>
            <a:off x="9219632"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15</a:t>
            </a:r>
          </a:p>
        </p:txBody>
      </p:sp>
      <p:sp>
        <p:nvSpPr>
          <p:cNvPr id="376" name="TextBox 375">
            <a:extLst>
              <a:ext uri="{FF2B5EF4-FFF2-40B4-BE49-F238E27FC236}">
                <a16:creationId xmlns:a16="http://schemas.microsoft.com/office/drawing/2014/main" id="{9DDBD400-A008-1F64-B88F-9F2AB0CA636F}"/>
              </a:ext>
            </a:extLst>
          </p:cNvPr>
          <p:cNvSpPr txBox="1"/>
          <p:nvPr/>
        </p:nvSpPr>
        <p:spPr>
          <a:xfrm>
            <a:off x="9383735"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18</a:t>
            </a:r>
          </a:p>
        </p:txBody>
      </p:sp>
      <p:sp>
        <p:nvSpPr>
          <p:cNvPr id="377" name="TextBox 376">
            <a:extLst>
              <a:ext uri="{FF2B5EF4-FFF2-40B4-BE49-F238E27FC236}">
                <a16:creationId xmlns:a16="http://schemas.microsoft.com/office/drawing/2014/main" id="{2A6D63D1-66B5-48B5-E4E7-BE74EC224442}"/>
              </a:ext>
            </a:extLst>
          </p:cNvPr>
          <p:cNvSpPr txBox="1"/>
          <p:nvPr/>
        </p:nvSpPr>
        <p:spPr>
          <a:xfrm>
            <a:off x="9550639"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21</a:t>
            </a:r>
          </a:p>
        </p:txBody>
      </p:sp>
      <p:sp>
        <p:nvSpPr>
          <p:cNvPr id="378" name="TextBox 377">
            <a:extLst>
              <a:ext uri="{FF2B5EF4-FFF2-40B4-BE49-F238E27FC236}">
                <a16:creationId xmlns:a16="http://schemas.microsoft.com/office/drawing/2014/main" id="{37CA5FCE-D3D5-C959-D2EE-016D2411A6B4}"/>
              </a:ext>
            </a:extLst>
          </p:cNvPr>
          <p:cNvSpPr txBox="1"/>
          <p:nvPr/>
        </p:nvSpPr>
        <p:spPr>
          <a:xfrm>
            <a:off x="9714744"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24</a:t>
            </a:r>
          </a:p>
        </p:txBody>
      </p:sp>
      <p:sp>
        <p:nvSpPr>
          <p:cNvPr id="379" name="TextBox 378">
            <a:extLst>
              <a:ext uri="{FF2B5EF4-FFF2-40B4-BE49-F238E27FC236}">
                <a16:creationId xmlns:a16="http://schemas.microsoft.com/office/drawing/2014/main" id="{BA60B47E-FFD5-68F3-478E-ECC1CEE0A9B5}"/>
              </a:ext>
            </a:extLst>
          </p:cNvPr>
          <p:cNvSpPr txBox="1"/>
          <p:nvPr/>
        </p:nvSpPr>
        <p:spPr>
          <a:xfrm>
            <a:off x="9884385"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27</a:t>
            </a:r>
          </a:p>
        </p:txBody>
      </p:sp>
      <p:sp>
        <p:nvSpPr>
          <p:cNvPr id="380" name="TextBox 379">
            <a:extLst>
              <a:ext uri="{FF2B5EF4-FFF2-40B4-BE49-F238E27FC236}">
                <a16:creationId xmlns:a16="http://schemas.microsoft.com/office/drawing/2014/main" id="{E024E8AB-865D-8463-FAC3-38579ED11CBC}"/>
              </a:ext>
            </a:extLst>
          </p:cNvPr>
          <p:cNvSpPr txBox="1"/>
          <p:nvPr/>
        </p:nvSpPr>
        <p:spPr>
          <a:xfrm>
            <a:off x="10041970"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30</a:t>
            </a:r>
          </a:p>
        </p:txBody>
      </p:sp>
      <p:sp>
        <p:nvSpPr>
          <p:cNvPr id="381" name="TextBox 380">
            <a:extLst>
              <a:ext uri="{FF2B5EF4-FFF2-40B4-BE49-F238E27FC236}">
                <a16:creationId xmlns:a16="http://schemas.microsoft.com/office/drawing/2014/main" id="{F62AB8AD-9DA8-3702-FA95-4E8C498C0CF8}"/>
              </a:ext>
            </a:extLst>
          </p:cNvPr>
          <p:cNvSpPr txBox="1"/>
          <p:nvPr/>
        </p:nvSpPr>
        <p:spPr>
          <a:xfrm>
            <a:off x="10206627"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33</a:t>
            </a:r>
          </a:p>
        </p:txBody>
      </p:sp>
      <p:sp>
        <p:nvSpPr>
          <p:cNvPr id="382" name="TextBox 381">
            <a:extLst>
              <a:ext uri="{FF2B5EF4-FFF2-40B4-BE49-F238E27FC236}">
                <a16:creationId xmlns:a16="http://schemas.microsoft.com/office/drawing/2014/main" id="{4C68354F-6BA1-02AE-D382-C21890AA670B}"/>
              </a:ext>
            </a:extLst>
          </p:cNvPr>
          <p:cNvSpPr txBox="1"/>
          <p:nvPr/>
        </p:nvSpPr>
        <p:spPr>
          <a:xfrm>
            <a:off x="10372519"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36</a:t>
            </a:r>
          </a:p>
        </p:txBody>
      </p:sp>
      <p:sp>
        <p:nvSpPr>
          <p:cNvPr id="383" name="TextBox 382">
            <a:extLst>
              <a:ext uri="{FF2B5EF4-FFF2-40B4-BE49-F238E27FC236}">
                <a16:creationId xmlns:a16="http://schemas.microsoft.com/office/drawing/2014/main" id="{126D353C-7ED3-A2BD-9390-EAE08A3E5756}"/>
              </a:ext>
            </a:extLst>
          </p:cNvPr>
          <p:cNvSpPr txBox="1"/>
          <p:nvPr/>
        </p:nvSpPr>
        <p:spPr>
          <a:xfrm>
            <a:off x="10535945"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39</a:t>
            </a:r>
          </a:p>
        </p:txBody>
      </p:sp>
      <p:sp>
        <p:nvSpPr>
          <p:cNvPr id="384" name="TextBox 383">
            <a:extLst>
              <a:ext uri="{FF2B5EF4-FFF2-40B4-BE49-F238E27FC236}">
                <a16:creationId xmlns:a16="http://schemas.microsoft.com/office/drawing/2014/main" id="{00AD4898-909C-3836-8BD9-D0042D226205}"/>
              </a:ext>
            </a:extLst>
          </p:cNvPr>
          <p:cNvSpPr txBox="1"/>
          <p:nvPr/>
        </p:nvSpPr>
        <p:spPr>
          <a:xfrm>
            <a:off x="10701376"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42</a:t>
            </a:r>
          </a:p>
        </p:txBody>
      </p:sp>
      <p:sp>
        <p:nvSpPr>
          <p:cNvPr id="385" name="TextBox 384">
            <a:extLst>
              <a:ext uri="{FF2B5EF4-FFF2-40B4-BE49-F238E27FC236}">
                <a16:creationId xmlns:a16="http://schemas.microsoft.com/office/drawing/2014/main" id="{5DE85DB0-EFA7-264C-24C5-1AA7AF3B969E}"/>
              </a:ext>
            </a:extLst>
          </p:cNvPr>
          <p:cNvSpPr txBox="1"/>
          <p:nvPr/>
        </p:nvSpPr>
        <p:spPr>
          <a:xfrm>
            <a:off x="10865648"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45</a:t>
            </a:r>
          </a:p>
        </p:txBody>
      </p:sp>
      <p:sp>
        <p:nvSpPr>
          <p:cNvPr id="386" name="TextBox 385">
            <a:extLst>
              <a:ext uri="{FF2B5EF4-FFF2-40B4-BE49-F238E27FC236}">
                <a16:creationId xmlns:a16="http://schemas.microsoft.com/office/drawing/2014/main" id="{DB516978-0469-E83D-BC6A-BF0383F5CC19}"/>
              </a:ext>
            </a:extLst>
          </p:cNvPr>
          <p:cNvSpPr txBox="1"/>
          <p:nvPr/>
        </p:nvSpPr>
        <p:spPr>
          <a:xfrm>
            <a:off x="11028372"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48</a:t>
            </a:r>
          </a:p>
        </p:txBody>
      </p:sp>
      <p:sp>
        <p:nvSpPr>
          <p:cNvPr id="387" name="TextBox 386">
            <a:extLst>
              <a:ext uri="{FF2B5EF4-FFF2-40B4-BE49-F238E27FC236}">
                <a16:creationId xmlns:a16="http://schemas.microsoft.com/office/drawing/2014/main" id="{B4D84B3D-50F7-D39F-E0E8-97E3B49FC1F8}"/>
              </a:ext>
            </a:extLst>
          </p:cNvPr>
          <p:cNvSpPr txBox="1"/>
          <p:nvPr/>
        </p:nvSpPr>
        <p:spPr>
          <a:xfrm>
            <a:off x="11190814"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51</a:t>
            </a:r>
          </a:p>
        </p:txBody>
      </p:sp>
      <p:sp>
        <p:nvSpPr>
          <p:cNvPr id="388" name="TextBox 387">
            <a:extLst>
              <a:ext uri="{FF2B5EF4-FFF2-40B4-BE49-F238E27FC236}">
                <a16:creationId xmlns:a16="http://schemas.microsoft.com/office/drawing/2014/main" id="{0C992106-E56A-BD65-1DAE-1943AA0921C8}"/>
              </a:ext>
            </a:extLst>
          </p:cNvPr>
          <p:cNvSpPr txBox="1"/>
          <p:nvPr/>
        </p:nvSpPr>
        <p:spPr>
          <a:xfrm>
            <a:off x="11347004"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54</a:t>
            </a:r>
          </a:p>
        </p:txBody>
      </p:sp>
      <p:sp>
        <p:nvSpPr>
          <p:cNvPr id="389" name="TextBox 388">
            <a:extLst>
              <a:ext uri="{FF2B5EF4-FFF2-40B4-BE49-F238E27FC236}">
                <a16:creationId xmlns:a16="http://schemas.microsoft.com/office/drawing/2014/main" id="{684F8553-DBD4-0579-FCE8-F2D991F9C744}"/>
              </a:ext>
            </a:extLst>
          </p:cNvPr>
          <p:cNvSpPr txBox="1"/>
          <p:nvPr/>
        </p:nvSpPr>
        <p:spPr>
          <a:xfrm>
            <a:off x="11520258" y="5995129"/>
            <a:ext cx="191241" cy="184666"/>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150" normalizeH="0" baseline="0" noProof="0">
                <a:ln>
                  <a:noFill/>
                </a:ln>
                <a:solidFill>
                  <a:prstClr val="black"/>
                </a:solidFill>
                <a:effectLst/>
                <a:uLnTx/>
                <a:uFillTx/>
                <a:latin typeface="Calibri (body)"/>
                <a:ea typeface="MS PGothic"/>
                <a:cs typeface="Arial" panose="020B0604020202020204" pitchFamily="34" charset="0"/>
              </a:rPr>
              <a:t>57</a:t>
            </a:r>
          </a:p>
        </p:txBody>
      </p:sp>
      <p:sp>
        <p:nvSpPr>
          <p:cNvPr id="368" name="TextBox 367">
            <a:extLst>
              <a:ext uri="{FF2B5EF4-FFF2-40B4-BE49-F238E27FC236}">
                <a16:creationId xmlns:a16="http://schemas.microsoft.com/office/drawing/2014/main" id="{9E621B0E-962C-7027-DF8B-E3C35FDBF133}"/>
              </a:ext>
            </a:extLst>
          </p:cNvPr>
          <p:cNvSpPr txBox="1"/>
          <p:nvPr/>
        </p:nvSpPr>
        <p:spPr>
          <a:xfrm>
            <a:off x="8581257" y="4309600"/>
            <a:ext cx="1817788" cy="160409"/>
          </a:xfrm>
          <a:prstGeom prst="rect">
            <a:avLst/>
          </a:prstGeom>
          <a:solidFill>
            <a:sysClr val="window" lastClr="FFFFFF"/>
          </a:solidFill>
          <a:ln>
            <a:solidFill>
              <a:sysClr val="window" lastClr="FFFFFF"/>
            </a:solidFill>
          </a:ln>
        </p:spPr>
        <p:txBody>
          <a:bodyPr wrap="none" lIns="0" tIns="0" rIns="0" bIns="0" rtlCol="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HR: 0.61 (95% CI: 0.41-0.90) </a:t>
            </a:r>
          </a:p>
        </p:txBody>
      </p:sp>
      <p:sp>
        <p:nvSpPr>
          <p:cNvPr id="369" name="TextBox 368">
            <a:extLst>
              <a:ext uri="{FF2B5EF4-FFF2-40B4-BE49-F238E27FC236}">
                <a16:creationId xmlns:a16="http://schemas.microsoft.com/office/drawing/2014/main" id="{3C0A6D82-139E-302A-A648-4F4FB40B7108}"/>
              </a:ext>
            </a:extLst>
          </p:cNvPr>
          <p:cNvSpPr txBox="1"/>
          <p:nvPr/>
        </p:nvSpPr>
        <p:spPr>
          <a:xfrm>
            <a:off x="8581257" y="4178391"/>
            <a:ext cx="1546543" cy="135478"/>
          </a:xfrm>
          <a:prstGeom prst="rect">
            <a:avLst/>
          </a:prstGeom>
          <a:noFill/>
          <a:ln>
            <a:solidFill>
              <a:sysClr val="window" lastClr="FFFFFF"/>
            </a:solidFill>
          </a:ln>
        </p:spPr>
        <p:txBody>
          <a:bodyPr wrap="none" lIns="0" tIns="0" rIns="0" bIns="0" rtlCol="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Acalabrutinib:Ibrutinib</a:t>
            </a:r>
          </a:p>
        </p:txBody>
      </p:sp>
      <p:sp>
        <p:nvSpPr>
          <p:cNvPr id="3" name="Freeform: Shape 2">
            <a:extLst>
              <a:ext uri="{FF2B5EF4-FFF2-40B4-BE49-F238E27FC236}">
                <a16:creationId xmlns:a16="http://schemas.microsoft.com/office/drawing/2014/main" id="{A2C4B643-F806-C9D9-3529-DA8677C64360}"/>
              </a:ext>
            </a:extLst>
          </p:cNvPr>
          <p:cNvSpPr/>
          <p:nvPr/>
        </p:nvSpPr>
        <p:spPr bwMode="auto">
          <a:xfrm>
            <a:off x="996707" y="4024899"/>
            <a:ext cx="3120918" cy="1950214"/>
          </a:xfrm>
          <a:custGeom>
            <a:avLst/>
            <a:gdLst>
              <a:gd name="connsiteX0" fmla="*/ 0 w 3156333"/>
              <a:gd name="connsiteY0" fmla="*/ 0 h 3087478"/>
              <a:gd name="connsiteX1" fmla="*/ 0 w 3156333"/>
              <a:gd name="connsiteY1" fmla="*/ 3087478 h 3087478"/>
              <a:gd name="connsiteX2" fmla="*/ 3156333 w 3156333"/>
              <a:gd name="connsiteY2" fmla="*/ 3087478 h 3087478"/>
            </a:gdLst>
            <a:ahLst/>
            <a:cxnLst>
              <a:cxn ang="0">
                <a:pos x="connsiteX0" y="connsiteY0"/>
              </a:cxn>
              <a:cxn ang="0">
                <a:pos x="connsiteX1" y="connsiteY1"/>
              </a:cxn>
              <a:cxn ang="0">
                <a:pos x="connsiteX2" y="connsiteY2"/>
              </a:cxn>
            </a:cxnLst>
            <a:rect l="l" t="t" r="r" b="b"/>
            <a:pathLst>
              <a:path w="3156333" h="3087478">
                <a:moveTo>
                  <a:pt x="0" y="0"/>
                </a:moveTo>
                <a:lnTo>
                  <a:pt x="0" y="3087478"/>
                </a:lnTo>
                <a:lnTo>
                  <a:pt x="3156333" y="308747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5" name="Group 24">
            <a:extLst>
              <a:ext uri="{FF2B5EF4-FFF2-40B4-BE49-F238E27FC236}">
                <a16:creationId xmlns:a16="http://schemas.microsoft.com/office/drawing/2014/main" id="{3D89C178-BB41-65A4-C41C-12723929DBAC}"/>
              </a:ext>
            </a:extLst>
          </p:cNvPr>
          <p:cNvGrpSpPr/>
          <p:nvPr/>
        </p:nvGrpSpPr>
        <p:grpSpPr>
          <a:xfrm>
            <a:off x="996921" y="5983262"/>
            <a:ext cx="3101829" cy="38258"/>
            <a:chOff x="786468" y="5501080"/>
            <a:chExt cx="3101829" cy="151002"/>
          </a:xfrm>
          <a:noFill/>
        </p:grpSpPr>
        <p:cxnSp>
          <p:nvCxnSpPr>
            <p:cNvPr id="5" name="Straight Connector 4">
              <a:extLst>
                <a:ext uri="{FF2B5EF4-FFF2-40B4-BE49-F238E27FC236}">
                  <a16:creationId xmlns:a16="http://schemas.microsoft.com/office/drawing/2014/main" id="{F82D17D6-9772-0C32-DFA0-EF3DF1CDE617}"/>
                </a:ext>
              </a:extLst>
            </p:cNvPr>
            <p:cNvCxnSpPr/>
            <p:nvPr/>
          </p:nvCxnSpPr>
          <p:spPr bwMode="auto">
            <a:xfrm>
              <a:off x="786468"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DBDA30DC-BC42-4126-244F-46D4430B1AB5}"/>
                </a:ext>
              </a:extLst>
            </p:cNvPr>
            <p:cNvCxnSpPr/>
            <p:nvPr/>
          </p:nvCxnSpPr>
          <p:spPr bwMode="auto">
            <a:xfrm>
              <a:off x="949722"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7B075EC1-3177-FE15-CE13-3B6CA7841642}"/>
                </a:ext>
              </a:extLst>
            </p:cNvPr>
            <p:cNvCxnSpPr/>
            <p:nvPr/>
          </p:nvCxnSpPr>
          <p:spPr bwMode="auto">
            <a:xfrm>
              <a:off x="1112976"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A406378C-E61E-6DC8-8696-D37730C81FEB}"/>
                </a:ext>
              </a:extLst>
            </p:cNvPr>
            <p:cNvCxnSpPr/>
            <p:nvPr/>
          </p:nvCxnSpPr>
          <p:spPr bwMode="auto">
            <a:xfrm>
              <a:off x="1276230"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D955EC64-72B4-444F-B6F3-60E6799A8A51}"/>
                </a:ext>
              </a:extLst>
            </p:cNvPr>
            <p:cNvCxnSpPr/>
            <p:nvPr/>
          </p:nvCxnSpPr>
          <p:spPr bwMode="auto">
            <a:xfrm>
              <a:off x="1439484"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F366797D-0BD4-8E79-2CDF-495076EF76D4}"/>
                </a:ext>
              </a:extLst>
            </p:cNvPr>
            <p:cNvCxnSpPr/>
            <p:nvPr/>
          </p:nvCxnSpPr>
          <p:spPr bwMode="auto">
            <a:xfrm>
              <a:off x="1602738"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C092AAA8-9FD3-C270-F618-178D09CA31C2}"/>
                </a:ext>
              </a:extLst>
            </p:cNvPr>
            <p:cNvCxnSpPr/>
            <p:nvPr/>
          </p:nvCxnSpPr>
          <p:spPr bwMode="auto">
            <a:xfrm>
              <a:off x="1765992"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DB48AFBF-DC45-088E-7536-22E82E78C2F1}"/>
                </a:ext>
              </a:extLst>
            </p:cNvPr>
            <p:cNvCxnSpPr/>
            <p:nvPr/>
          </p:nvCxnSpPr>
          <p:spPr bwMode="auto">
            <a:xfrm>
              <a:off x="1929246"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DE57BBAF-E765-7E96-C557-0992B3D8973B}"/>
                </a:ext>
              </a:extLst>
            </p:cNvPr>
            <p:cNvCxnSpPr/>
            <p:nvPr/>
          </p:nvCxnSpPr>
          <p:spPr bwMode="auto">
            <a:xfrm>
              <a:off x="2092500"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FFCAAB0F-0CAE-52CA-5D64-DBEED2D7A671}"/>
                </a:ext>
              </a:extLst>
            </p:cNvPr>
            <p:cNvCxnSpPr/>
            <p:nvPr/>
          </p:nvCxnSpPr>
          <p:spPr bwMode="auto">
            <a:xfrm>
              <a:off x="2255754"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6A0F8F7E-B804-9812-C2CA-493E1EF2414C}"/>
                </a:ext>
              </a:extLst>
            </p:cNvPr>
            <p:cNvCxnSpPr/>
            <p:nvPr/>
          </p:nvCxnSpPr>
          <p:spPr bwMode="auto">
            <a:xfrm>
              <a:off x="2419008"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F3092F7-6C9B-35B3-6DDD-8996052BC533}"/>
                </a:ext>
              </a:extLst>
            </p:cNvPr>
            <p:cNvCxnSpPr/>
            <p:nvPr/>
          </p:nvCxnSpPr>
          <p:spPr bwMode="auto">
            <a:xfrm>
              <a:off x="2582262"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0C77690F-1EFC-F049-5344-B11E00BA575E}"/>
                </a:ext>
              </a:extLst>
            </p:cNvPr>
            <p:cNvCxnSpPr/>
            <p:nvPr/>
          </p:nvCxnSpPr>
          <p:spPr bwMode="auto">
            <a:xfrm>
              <a:off x="2745516"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E62B217-10E2-8958-1ECA-C4DFD6246BE6}"/>
                </a:ext>
              </a:extLst>
            </p:cNvPr>
            <p:cNvCxnSpPr/>
            <p:nvPr/>
          </p:nvCxnSpPr>
          <p:spPr bwMode="auto">
            <a:xfrm>
              <a:off x="2908770"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BF21B00F-950E-8248-FF15-CD697687E1B4}"/>
                </a:ext>
              </a:extLst>
            </p:cNvPr>
            <p:cNvCxnSpPr/>
            <p:nvPr/>
          </p:nvCxnSpPr>
          <p:spPr bwMode="auto">
            <a:xfrm>
              <a:off x="3072024"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42015D2F-50CD-313A-1876-80F2CD92D703}"/>
                </a:ext>
              </a:extLst>
            </p:cNvPr>
            <p:cNvCxnSpPr/>
            <p:nvPr/>
          </p:nvCxnSpPr>
          <p:spPr bwMode="auto">
            <a:xfrm>
              <a:off x="3235278"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499F074-1DA4-D3CD-3E0F-D972764B34E0}"/>
                </a:ext>
              </a:extLst>
            </p:cNvPr>
            <p:cNvCxnSpPr/>
            <p:nvPr/>
          </p:nvCxnSpPr>
          <p:spPr bwMode="auto">
            <a:xfrm>
              <a:off x="3398532"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F5BF2982-BCBB-C7DE-7D18-AD227E9A7400}"/>
                </a:ext>
              </a:extLst>
            </p:cNvPr>
            <p:cNvCxnSpPr/>
            <p:nvPr/>
          </p:nvCxnSpPr>
          <p:spPr bwMode="auto">
            <a:xfrm>
              <a:off x="3561786"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D150415-6C9B-CA07-4654-3F2D08FE93F3}"/>
                </a:ext>
              </a:extLst>
            </p:cNvPr>
            <p:cNvCxnSpPr/>
            <p:nvPr/>
          </p:nvCxnSpPr>
          <p:spPr bwMode="auto">
            <a:xfrm>
              <a:off x="3725040" y="5501080"/>
              <a:ext cx="0" cy="151002"/>
            </a:xfrm>
            <a:prstGeom prst="line">
              <a:avLst/>
            </a:prstGeom>
            <a:grp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FF11360-C0A2-513A-8215-F461506B8B4A}"/>
                </a:ext>
              </a:extLst>
            </p:cNvPr>
            <p:cNvCxnSpPr/>
            <p:nvPr/>
          </p:nvCxnSpPr>
          <p:spPr bwMode="auto">
            <a:xfrm>
              <a:off x="3888297" y="5501080"/>
              <a:ext cx="0" cy="151002"/>
            </a:xfrm>
            <a:prstGeom prst="line">
              <a:avLst/>
            </a:prstGeom>
            <a:grpFill/>
            <a:ln w="28575" cap="flat" cmpd="sng" algn="ctr">
              <a:solidFill>
                <a:schemeClr val="bg1"/>
              </a:solidFill>
              <a:prstDash val="solid"/>
              <a:round/>
              <a:headEnd type="none" w="med" len="med"/>
              <a:tailEnd type="none" w="med" len="med"/>
            </a:ln>
            <a:effectLst/>
          </p:spPr>
        </p:cxnSp>
      </p:grpSp>
      <p:grpSp>
        <p:nvGrpSpPr>
          <p:cNvPr id="260" name="Group 259">
            <a:extLst>
              <a:ext uri="{FF2B5EF4-FFF2-40B4-BE49-F238E27FC236}">
                <a16:creationId xmlns:a16="http://schemas.microsoft.com/office/drawing/2014/main" id="{6E9BEEA5-DBD8-6558-9200-8225F9A98DCB}"/>
              </a:ext>
            </a:extLst>
          </p:cNvPr>
          <p:cNvGrpSpPr/>
          <p:nvPr/>
        </p:nvGrpSpPr>
        <p:grpSpPr>
          <a:xfrm>
            <a:off x="938279" y="4027930"/>
            <a:ext cx="71948" cy="1946495"/>
            <a:chOff x="471287" y="2406328"/>
            <a:chExt cx="377540" cy="2987793"/>
          </a:xfrm>
        </p:grpSpPr>
        <p:cxnSp>
          <p:nvCxnSpPr>
            <p:cNvPr id="27" name="Straight Connector 26">
              <a:extLst>
                <a:ext uri="{FF2B5EF4-FFF2-40B4-BE49-F238E27FC236}">
                  <a16:creationId xmlns:a16="http://schemas.microsoft.com/office/drawing/2014/main" id="{7740AB58-5D1F-C100-50AE-E7B578199209}"/>
                </a:ext>
              </a:extLst>
            </p:cNvPr>
            <p:cNvCxnSpPr>
              <a:cxnSpLocks/>
            </p:cNvCxnSpPr>
            <p:nvPr/>
          </p:nvCxnSpPr>
          <p:spPr bwMode="auto">
            <a:xfrm>
              <a:off x="478172" y="5394121"/>
              <a:ext cx="240966"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A915EE8F-E4E5-F80E-50C0-EEAE5C31AFA8}"/>
                </a:ext>
              </a:extLst>
            </p:cNvPr>
            <p:cNvCxnSpPr>
              <a:cxnSpLocks/>
            </p:cNvCxnSpPr>
            <p:nvPr/>
          </p:nvCxnSpPr>
          <p:spPr bwMode="auto">
            <a:xfrm>
              <a:off x="478172" y="4647500"/>
              <a:ext cx="240966" cy="0"/>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6B01AA06-50CB-666D-A911-C05DF011B3FA}"/>
                </a:ext>
              </a:extLst>
            </p:cNvPr>
            <p:cNvCxnSpPr>
              <a:cxnSpLocks/>
            </p:cNvCxnSpPr>
            <p:nvPr/>
          </p:nvCxnSpPr>
          <p:spPr bwMode="auto">
            <a:xfrm>
              <a:off x="478172" y="3900880"/>
              <a:ext cx="240966" cy="0"/>
            </a:xfrm>
            <a:prstGeom prst="line">
              <a:avLst/>
            </a:prstGeom>
            <a:noFill/>
            <a:ln w="28575" cap="flat" cmpd="sng" algn="ctr">
              <a:solidFill>
                <a:schemeClr val="bg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8D865964-B860-1B38-39EE-1A44598FCF32}"/>
                </a:ext>
              </a:extLst>
            </p:cNvPr>
            <p:cNvCxnSpPr>
              <a:cxnSpLocks/>
            </p:cNvCxnSpPr>
            <p:nvPr/>
          </p:nvCxnSpPr>
          <p:spPr bwMode="auto">
            <a:xfrm>
              <a:off x="478172" y="3154260"/>
              <a:ext cx="240966" cy="0"/>
            </a:xfrm>
            <a:prstGeom prst="line">
              <a:avLst/>
            </a:prstGeom>
            <a:noFill/>
            <a:ln w="28575" cap="flat" cmpd="sng" algn="ctr">
              <a:solidFill>
                <a:schemeClr val="bg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276D1054-0300-B051-4716-229D779E036C}"/>
                </a:ext>
              </a:extLst>
            </p:cNvPr>
            <p:cNvCxnSpPr>
              <a:cxnSpLocks/>
            </p:cNvCxnSpPr>
            <p:nvPr/>
          </p:nvCxnSpPr>
          <p:spPr bwMode="auto">
            <a:xfrm>
              <a:off x="471287" y="2406328"/>
              <a:ext cx="377540" cy="0"/>
            </a:xfrm>
            <a:prstGeom prst="line">
              <a:avLst/>
            </a:prstGeom>
            <a:noFill/>
            <a:ln w="28575" cap="flat" cmpd="sng" algn="ctr">
              <a:solidFill>
                <a:schemeClr val="bg1"/>
              </a:solidFill>
              <a:prstDash val="solid"/>
              <a:round/>
              <a:headEnd type="none" w="med" len="med"/>
              <a:tailEnd type="none" w="med" len="med"/>
            </a:ln>
            <a:effectLst/>
          </p:spPr>
        </p:cxnSp>
      </p:grpSp>
      <p:sp>
        <p:nvSpPr>
          <p:cNvPr id="262" name="Freeform: Shape 261">
            <a:extLst>
              <a:ext uri="{FF2B5EF4-FFF2-40B4-BE49-F238E27FC236}">
                <a16:creationId xmlns:a16="http://schemas.microsoft.com/office/drawing/2014/main" id="{B46CCEF6-9350-8A80-21DE-7AFE16E07822}"/>
              </a:ext>
            </a:extLst>
          </p:cNvPr>
          <p:cNvSpPr/>
          <p:nvPr/>
        </p:nvSpPr>
        <p:spPr bwMode="auto">
          <a:xfrm>
            <a:off x="997493" y="4971270"/>
            <a:ext cx="3070239" cy="1002234"/>
          </a:xfrm>
          <a:custGeom>
            <a:avLst/>
            <a:gdLst>
              <a:gd name="connsiteX0" fmla="*/ 3070239 w 3070239"/>
              <a:gd name="connsiteY0" fmla="*/ 0 h 1538390"/>
              <a:gd name="connsiteX1" fmla="*/ 1962232 w 3070239"/>
              <a:gd name="connsiteY1" fmla="*/ 0 h 1538390"/>
              <a:gd name="connsiteX2" fmla="*/ 1962232 w 3070239"/>
              <a:gd name="connsiteY2" fmla="*/ 27471 h 1538390"/>
              <a:gd name="connsiteX3" fmla="*/ 1898132 w 3070239"/>
              <a:gd name="connsiteY3" fmla="*/ 27471 h 1538390"/>
              <a:gd name="connsiteX4" fmla="*/ 1898132 w 3070239"/>
              <a:gd name="connsiteY4" fmla="*/ 66716 h 1538390"/>
              <a:gd name="connsiteX5" fmla="*/ 1717607 w 3070239"/>
              <a:gd name="connsiteY5" fmla="*/ 66716 h 1538390"/>
              <a:gd name="connsiteX6" fmla="*/ 1717607 w 3070239"/>
              <a:gd name="connsiteY6" fmla="*/ 91571 h 1538390"/>
              <a:gd name="connsiteX7" fmla="*/ 1578942 w 3070239"/>
              <a:gd name="connsiteY7" fmla="*/ 91571 h 1538390"/>
              <a:gd name="connsiteX8" fmla="*/ 1578942 w 3070239"/>
              <a:gd name="connsiteY8" fmla="*/ 112501 h 1538390"/>
              <a:gd name="connsiteX9" fmla="*/ 1547547 w 3070239"/>
              <a:gd name="connsiteY9" fmla="*/ 112501 h 1538390"/>
              <a:gd name="connsiteX10" fmla="*/ 1547547 w 3070239"/>
              <a:gd name="connsiteY10" fmla="*/ 130815 h 1538390"/>
              <a:gd name="connsiteX11" fmla="*/ 1297689 w 3070239"/>
              <a:gd name="connsiteY11" fmla="*/ 130815 h 1538390"/>
              <a:gd name="connsiteX12" fmla="*/ 1297689 w 3070239"/>
              <a:gd name="connsiteY12" fmla="*/ 163519 h 1538390"/>
              <a:gd name="connsiteX13" fmla="*/ 1264985 w 3070239"/>
              <a:gd name="connsiteY13" fmla="*/ 163519 h 1538390"/>
              <a:gd name="connsiteX14" fmla="*/ 1264985 w 3070239"/>
              <a:gd name="connsiteY14" fmla="*/ 189682 h 1538390"/>
              <a:gd name="connsiteX15" fmla="*/ 1224433 w 3070239"/>
              <a:gd name="connsiteY15" fmla="*/ 189682 h 1538390"/>
              <a:gd name="connsiteX16" fmla="*/ 1224433 w 3070239"/>
              <a:gd name="connsiteY16" fmla="*/ 197531 h 1538390"/>
              <a:gd name="connsiteX17" fmla="*/ 1174723 w 3070239"/>
              <a:gd name="connsiteY17" fmla="*/ 197531 h 1538390"/>
              <a:gd name="connsiteX18" fmla="*/ 1174723 w 3070239"/>
              <a:gd name="connsiteY18" fmla="*/ 219770 h 1538390"/>
              <a:gd name="connsiteX19" fmla="*/ 1131554 w 3070239"/>
              <a:gd name="connsiteY19" fmla="*/ 219770 h 1538390"/>
              <a:gd name="connsiteX20" fmla="*/ 1122396 w 3070239"/>
              <a:gd name="connsiteY20" fmla="*/ 228928 h 1538390"/>
              <a:gd name="connsiteX21" fmla="*/ 1000738 w 3070239"/>
              <a:gd name="connsiteY21" fmla="*/ 228928 h 1538390"/>
              <a:gd name="connsiteX22" fmla="*/ 1000738 w 3070239"/>
              <a:gd name="connsiteY22" fmla="*/ 247241 h 1538390"/>
              <a:gd name="connsiteX23" fmla="*/ 979808 w 3070239"/>
              <a:gd name="connsiteY23" fmla="*/ 247241 h 1538390"/>
              <a:gd name="connsiteX24" fmla="*/ 979808 w 3070239"/>
              <a:gd name="connsiteY24" fmla="*/ 259015 h 1538390"/>
              <a:gd name="connsiteX25" fmla="*/ 886929 w 3070239"/>
              <a:gd name="connsiteY25" fmla="*/ 259015 h 1538390"/>
              <a:gd name="connsiteX26" fmla="*/ 886929 w 3070239"/>
              <a:gd name="connsiteY26" fmla="*/ 270788 h 1538390"/>
              <a:gd name="connsiteX27" fmla="*/ 834603 w 3070239"/>
              <a:gd name="connsiteY27" fmla="*/ 270788 h 1538390"/>
              <a:gd name="connsiteX28" fmla="*/ 834603 w 3070239"/>
              <a:gd name="connsiteY28" fmla="*/ 290410 h 1538390"/>
              <a:gd name="connsiteX29" fmla="*/ 804515 w 3070239"/>
              <a:gd name="connsiteY29" fmla="*/ 290410 h 1538390"/>
              <a:gd name="connsiteX30" fmla="*/ 804515 w 3070239"/>
              <a:gd name="connsiteY30" fmla="*/ 300876 h 1538390"/>
              <a:gd name="connsiteX31" fmla="*/ 737799 w 3070239"/>
              <a:gd name="connsiteY31" fmla="*/ 300876 h 1538390"/>
              <a:gd name="connsiteX32" fmla="*/ 737799 w 3070239"/>
              <a:gd name="connsiteY32" fmla="*/ 311341 h 1538390"/>
              <a:gd name="connsiteX33" fmla="*/ 718177 w 3070239"/>
              <a:gd name="connsiteY33" fmla="*/ 311341 h 1538390"/>
              <a:gd name="connsiteX34" fmla="*/ 718177 w 3070239"/>
              <a:gd name="connsiteY34" fmla="*/ 345353 h 1538390"/>
              <a:gd name="connsiteX35" fmla="*/ 637071 w 3070239"/>
              <a:gd name="connsiteY35" fmla="*/ 345353 h 1538390"/>
              <a:gd name="connsiteX36" fmla="*/ 637071 w 3070239"/>
              <a:gd name="connsiteY36" fmla="*/ 345353 h 1538390"/>
              <a:gd name="connsiteX37" fmla="*/ 596518 w 3070239"/>
              <a:gd name="connsiteY37" fmla="*/ 345353 h 1538390"/>
              <a:gd name="connsiteX38" fmla="*/ 596518 w 3070239"/>
              <a:gd name="connsiteY38" fmla="*/ 383289 h 1538390"/>
              <a:gd name="connsiteX39" fmla="*/ 453930 w 3070239"/>
              <a:gd name="connsiteY39" fmla="*/ 383289 h 1538390"/>
              <a:gd name="connsiteX40" fmla="*/ 453930 w 3070239"/>
              <a:gd name="connsiteY40" fmla="*/ 408144 h 1538390"/>
              <a:gd name="connsiteX41" fmla="*/ 378057 w 3070239"/>
              <a:gd name="connsiteY41" fmla="*/ 408144 h 1538390"/>
              <a:gd name="connsiteX42" fmla="*/ 378057 w 3070239"/>
              <a:gd name="connsiteY42" fmla="*/ 439540 h 1538390"/>
              <a:gd name="connsiteX43" fmla="*/ 330963 w 3070239"/>
              <a:gd name="connsiteY43" fmla="*/ 439540 h 1538390"/>
              <a:gd name="connsiteX44" fmla="*/ 330963 w 3070239"/>
              <a:gd name="connsiteY44" fmla="*/ 450005 h 1538390"/>
              <a:gd name="connsiteX45" fmla="*/ 295643 w 3070239"/>
              <a:gd name="connsiteY45" fmla="*/ 450005 h 1538390"/>
              <a:gd name="connsiteX46" fmla="*/ 295643 w 3070239"/>
              <a:gd name="connsiteY46" fmla="*/ 480093 h 1538390"/>
              <a:gd name="connsiteX47" fmla="*/ 259015 w 3070239"/>
              <a:gd name="connsiteY47" fmla="*/ 480093 h 1538390"/>
              <a:gd name="connsiteX48" fmla="*/ 259015 w 3070239"/>
              <a:gd name="connsiteY48" fmla="*/ 501023 h 1538390"/>
              <a:gd name="connsiteX49" fmla="*/ 236776 w 3070239"/>
              <a:gd name="connsiteY49" fmla="*/ 501023 h 1538390"/>
              <a:gd name="connsiteX50" fmla="*/ 236776 w 3070239"/>
              <a:gd name="connsiteY50" fmla="*/ 525878 h 1538390"/>
              <a:gd name="connsiteX51" fmla="*/ 214537 w 3070239"/>
              <a:gd name="connsiteY51" fmla="*/ 525878 h 1538390"/>
              <a:gd name="connsiteX52" fmla="*/ 214537 w 3070239"/>
              <a:gd name="connsiteY52" fmla="*/ 544192 h 1538390"/>
              <a:gd name="connsiteX53" fmla="*/ 162211 w 3070239"/>
              <a:gd name="connsiteY53" fmla="*/ 544192 h 1538390"/>
              <a:gd name="connsiteX54" fmla="*/ 162211 w 3070239"/>
              <a:gd name="connsiteY54" fmla="*/ 586053 h 1538390"/>
              <a:gd name="connsiteX55" fmla="*/ 142589 w 3070239"/>
              <a:gd name="connsiteY55" fmla="*/ 586053 h 1538390"/>
              <a:gd name="connsiteX56" fmla="*/ 142589 w 3070239"/>
              <a:gd name="connsiteY56" fmla="*/ 640996 h 1538390"/>
              <a:gd name="connsiteX57" fmla="*/ 128199 w 3070239"/>
              <a:gd name="connsiteY57" fmla="*/ 640996 h 1538390"/>
              <a:gd name="connsiteX58" fmla="*/ 128199 w 3070239"/>
              <a:gd name="connsiteY58" fmla="*/ 690706 h 1538390"/>
              <a:gd name="connsiteX59" fmla="*/ 111193 w 3070239"/>
              <a:gd name="connsiteY59" fmla="*/ 690706 h 1538390"/>
              <a:gd name="connsiteX60" fmla="*/ 111193 w 3070239"/>
              <a:gd name="connsiteY60" fmla="*/ 740415 h 1538390"/>
              <a:gd name="connsiteX61" fmla="*/ 95495 w 3070239"/>
              <a:gd name="connsiteY61" fmla="*/ 740415 h 1538390"/>
              <a:gd name="connsiteX62" fmla="*/ 95495 w 3070239"/>
              <a:gd name="connsiteY62" fmla="*/ 761346 h 1538390"/>
              <a:gd name="connsiteX63" fmla="*/ 64100 w 3070239"/>
              <a:gd name="connsiteY63" fmla="*/ 761346 h 1538390"/>
              <a:gd name="connsiteX64" fmla="*/ 64100 w 3070239"/>
              <a:gd name="connsiteY64" fmla="*/ 859458 h 1538390"/>
              <a:gd name="connsiteX65" fmla="*/ 43169 w 3070239"/>
              <a:gd name="connsiteY65" fmla="*/ 859458 h 1538390"/>
              <a:gd name="connsiteX66" fmla="*/ 43169 w 3070239"/>
              <a:gd name="connsiteY66" fmla="*/ 978500 h 1538390"/>
              <a:gd name="connsiteX67" fmla="*/ 31396 w 3070239"/>
              <a:gd name="connsiteY67" fmla="*/ 978500 h 1538390"/>
              <a:gd name="connsiteX68" fmla="*/ 31396 w 3070239"/>
              <a:gd name="connsiteY68" fmla="*/ 1085768 h 1538390"/>
              <a:gd name="connsiteX69" fmla="*/ 17006 w 3070239"/>
              <a:gd name="connsiteY69" fmla="*/ 1085768 h 1538390"/>
              <a:gd name="connsiteX70" fmla="*/ 17006 w 3070239"/>
              <a:gd name="connsiteY70" fmla="*/ 1454668 h 1538390"/>
              <a:gd name="connsiteX71" fmla="*/ 0 w 3070239"/>
              <a:gd name="connsiteY71" fmla="*/ 1454668 h 1538390"/>
              <a:gd name="connsiteX72" fmla="*/ 0 w 3070239"/>
              <a:gd name="connsiteY72" fmla="*/ 1538390 h 153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070239" h="1538390">
                <a:moveTo>
                  <a:pt x="3070239" y="0"/>
                </a:moveTo>
                <a:lnTo>
                  <a:pt x="1962232" y="0"/>
                </a:lnTo>
                <a:lnTo>
                  <a:pt x="1962232" y="27471"/>
                </a:lnTo>
                <a:lnTo>
                  <a:pt x="1898132" y="27471"/>
                </a:lnTo>
                <a:lnTo>
                  <a:pt x="1898132" y="66716"/>
                </a:lnTo>
                <a:lnTo>
                  <a:pt x="1717607" y="66716"/>
                </a:lnTo>
                <a:lnTo>
                  <a:pt x="1717607" y="91571"/>
                </a:lnTo>
                <a:lnTo>
                  <a:pt x="1578942" y="91571"/>
                </a:lnTo>
                <a:lnTo>
                  <a:pt x="1578942" y="112501"/>
                </a:lnTo>
                <a:lnTo>
                  <a:pt x="1547547" y="112501"/>
                </a:lnTo>
                <a:lnTo>
                  <a:pt x="1547547" y="130815"/>
                </a:lnTo>
                <a:lnTo>
                  <a:pt x="1297689" y="130815"/>
                </a:lnTo>
                <a:lnTo>
                  <a:pt x="1297689" y="163519"/>
                </a:lnTo>
                <a:lnTo>
                  <a:pt x="1264985" y="163519"/>
                </a:lnTo>
                <a:lnTo>
                  <a:pt x="1264985" y="189682"/>
                </a:lnTo>
                <a:lnTo>
                  <a:pt x="1224433" y="189682"/>
                </a:lnTo>
                <a:lnTo>
                  <a:pt x="1224433" y="197531"/>
                </a:lnTo>
                <a:lnTo>
                  <a:pt x="1174723" y="197531"/>
                </a:lnTo>
                <a:lnTo>
                  <a:pt x="1174723" y="219770"/>
                </a:lnTo>
                <a:lnTo>
                  <a:pt x="1131554" y="219770"/>
                </a:lnTo>
                <a:lnTo>
                  <a:pt x="1122396" y="228928"/>
                </a:lnTo>
                <a:lnTo>
                  <a:pt x="1000738" y="228928"/>
                </a:lnTo>
                <a:lnTo>
                  <a:pt x="1000738" y="247241"/>
                </a:lnTo>
                <a:lnTo>
                  <a:pt x="979808" y="247241"/>
                </a:lnTo>
                <a:lnTo>
                  <a:pt x="979808" y="259015"/>
                </a:lnTo>
                <a:lnTo>
                  <a:pt x="886929" y="259015"/>
                </a:lnTo>
                <a:lnTo>
                  <a:pt x="886929" y="270788"/>
                </a:lnTo>
                <a:lnTo>
                  <a:pt x="834603" y="270788"/>
                </a:lnTo>
                <a:lnTo>
                  <a:pt x="834603" y="290410"/>
                </a:lnTo>
                <a:lnTo>
                  <a:pt x="804515" y="290410"/>
                </a:lnTo>
                <a:lnTo>
                  <a:pt x="804515" y="300876"/>
                </a:lnTo>
                <a:lnTo>
                  <a:pt x="737799" y="300876"/>
                </a:lnTo>
                <a:lnTo>
                  <a:pt x="737799" y="311341"/>
                </a:lnTo>
                <a:lnTo>
                  <a:pt x="718177" y="311341"/>
                </a:lnTo>
                <a:lnTo>
                  <a:pt x="718177" y="345353"/>
                </a:lnTo>
                <a:lnTo>
                  <a:pt x="637071" y="345353"/>
                </a:lnTo>
                <a:lnTo>
                  <a:pt x="637071" y="345353"/>
                </a:lnTo>
                <a:lnTo>
                  <a:pt x="596518" y="345353"/>
                </a:lnTo>
                <a:lnTo>
                  <a:pt x="596518" y="383289"/>
                </a:lnTo>
                <a:lnTo>
                  <a:pt x="453930" y="383289"/>
                </a:lnTo>
                <a:lnTo>
                  <a:pt x="453930" y="408144"/>
                </a:lnTo>
                <a:lnTo>
                  <a:pt x="378057" y="408144"/>
                </a:lnTo>
                <a:lnTo>
                  <a:pt x="378057" y="439540"/>
                </a:lnTo>
                <a:lnTo>
                  <a:pt x="330963" y="439540"/>
                </a:lnTo>
                <a:lnTo>
                  <a:pt x="330963" y="450005"/>
                </a:lnTo>
                <a:lnTo>
                  <a:pt x="295643" y="450005"/>
                </a:lnTo>
                <a:lnTo>
                  <a:pt x="295643" y="480093"/>
                </a:lnTo>
                <a:lnTo>
                  <a:pt x="259015" y="480093"/>
                </a:lnTo>
                <a:lnTo>
                  <a:pt x="259015" y="501023"/>
                </a:lnTo>
                <a:lnTo>
                  <a:pt x="236776" y="501023"/>
                </a:lnTo>
                <a:lnTo>
                  <a:pt x="236776" y="525878"/>
                </a:lnTo>
                <a:lnTo>
                  <a:pt x="214537" y="525878"/>
                </a:lnTo>
                <a:lnTo>
                  <a:pt x="214537" y="544192"/>
                </a:lnTo>
                <a:lnTo>
                  <a:pt x="162211" y="544192"/>
                </a:lnTo>
                <a:lnTo>
                  <a:pt x="162211" y="586053"/>
                </a:lnTo>
                <a:lnTo>
                  <a:pt x="142589" y="586053"/>
                </a:lnTo>
                <a:lnTo>
                  <a:pt x="142589" y="640996"/>
                </a:lnTo>
                <a:lnTo>
                  <a:pt x="128199" y="640996"/>
                </a:lnTo>
                <a:lnTo>
                  <a:pt x="128199" y="690706"/>
                </a:lnTo>
                <a:lnTo>
                  <a:pt x="111193" y="690706"/>
                </a:lnTo>
                <a:lnTo>
                  <a:pt x="111193" y="740415"/>
                </a:lnTo>
                <a:lnTo>
                  <a:pt x="95495" y="740415"/>
                </a:lnTo>
                <a:lnTo>
                  <a:pt x="95495" y="761346"/>
                </a:lnTo>
                <a:lnTo>
                  <a:pt x="64100" y="761346"/>
                </a:lnTo>
                <a:lnTo>
                  <a:pt x="64100" y="859458"/>
                </a:lnTo>
                <a:lnTo>
                  <a:pt x="43169" y="859458"/>
                </a:lnTo>
                <a:lnTo>
                  <a:pt x="43169" y="978500"/>
                </a:lnTo>
                <a:lnTo>
                  <a:pt x="31396" y="978500"/>
                </a:lnTo>
                <a:lnTo>
                  <a:pt x="31396" y="1085768"/>
                </a:lnTo>
                <a:lnTo>
                  <a:pt x="17006" y="1085768"/>
                </a:lnTo>
                <a:lnTo>
                  <a:pt x="17006" y="1454668"/>
                </a:lnTo>
                <a:lnTo>
                  <a:pt x="0" y="1454668"/>
                </a:lnTo>
                <a:lnTo>
                  <a:pt x="0" y="153839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3" name="Freeform: Shape 262">
            <a:extLst>
              <a:ext uri="{FF2B5EF4-FFF2-40B4-BE49-F238E27FC236}">
                <a16:creationId xmlns:a16="http://schemas.microsoft.com/office/drawing/2014/main" id="{2B987D56-2765-E336-5CDF-775334CAABDD}"/>
              </a:ext>
            </a:extLst>
          </p:cNvPr>
          <p:cNvSpPr/>
          <p:nvPr/>
        </p:nvSpPr>
        <p:spPr bwMode="auto">
          <a:xfrm>
            <a:off x="998801" y="4523844"/>
            <a:ext cx="2953813" cy="1462444"/>
          </a:xfrm>
          <a:custGeom>
            <a:avLst/>
            <a:gdLst>
              <a:gd name="connsiteX0" fmla="*/ 0 w 2953813"/>
              <a:gd name="connsiteY0" fmla="*/ 2244793 h 2244793"/>
              <a:gd name="connsiteX1" fmla="*/ 0 w 2953813"/>
              <a:gd name="connsiteY1" fmla="*/ 1866736 h 2244793"/>
              <a:gd name="connsiteX2" fmla="*/ 14390 w 2953813"/>
              <a:gd name="connsiteY2" fmla="*/ 1866736 h 2244793"/>
              <a:gd name="connsiteX3" fmla="*/ 14390 w 2953813"/>
              <a:gd name="connsiteY3" fmla="*/ 1835341 h 2244793"/>
              <a:gd name="connsiteX4" fmla="*/ 34012 w 2953813"/>
              <a:gd name="connsiteY4" fmla="*/ 1835341 h 2244793"/>
              <a:gd name="connsiteX5" fmla="*/ 34012 w 2953813"/>
              <a:gd name="connsiteY5" fmla="*/ 1514843 h 2244793"/>
              <a:gd name="connsiteX6" fmla="*/ 45785 w 2953813"/>
              <a:gd name="connsiteY6" fmla="*/ 1514843 h 2244793"/>
              <a:gd name="connsiteX7" fmla="*/ 45785 w 2953813"/>
              <a:gd name="connsiteY7" fmla="*/ 1421964 h 2244793"/>
              <a:gd name="connsiteX8" fmla="*/ 45785 w 2953813"/>
              <a:gd name="connsiteY8" fmla="*/ 1421964 h 2244793"/>
              <a:gd name="connsiteX9" fmla="*/ 45785 w 2953813"/>
              <a:gd name="connsiteY9" fmla="*/ 1308154 h 2244793"/>
              <a:gd name="connsiteX10" fmla="*/ 68024 w 2953813"/>
              <a:gd name="connsiteY10" fmla="*/ 1308154 h 2244793"/>
              <a:gd name="connsiteX11" fmla="*/ 68024 w 2953813"/>
              <a:gd name="connsiteY11" fmla="*/ 1164257 h 2244793"/>
              <a:gd name="connsiteX12" fmla="*/ 79798 w 2953813"/>
              <a:gd name="connsiteY12" fmla="*/ 1164257 h 2244793"/>
              <a:gd name="connsiteX13" fmla="*/ 79798 w 2953813"/>
              <a:gd name="connsiteY13" fmla="*/ 1012512 h 2244793"/>
              <a:gd name="connsiteX14" fmla="*/ 94187 w 2953813"/>
              <a:gd name="connsiteY14" fmla="*/ 1012512 h 2244793"/>
              <a:gd name="connsiteX15" fmla="*/ 94187 w 2953813"/>
              <a:gd name="connsiteY15" fmla="*/ 995505 h 2244793"/>
              <a:gd name="connsiteX16" fmla="*/ 115118 w 2953813"/>
              <a:gd name="connsiteY16" fmla="*/ 995505 h 2244793"/>
              <a:gd name="connsiteX17" fmla="*/ 115118 w 2953813"/>
              <a:gd name="connsiteY17" fmla="*/ 970651 h 2244793"/>
              <a:gd name="connsiteX18" fmla="*/ 132124 w 2953813"/>
              <a:gd name="connsiteY18" fmla="*/ 970651 h 2244793"/>
              <a:gd name="connsiteX19" fmla="*/ 132124 w 2953813"/>
              <a:gd name="connsiteY19" fmla="*/ 934022 h 2244793"/>
              <a:gd name="connsiteX20" fmla="*/ 168752 w 2953813"/>
              <a:gd name="connsiteY20" fmla="*/ 934022 h 2244793"/>
              <a:gd name="connsiteX21" fmla="*/ 168752 w 2953813"/>
              <a:gd name="connsiteY21" fmla="*/ 914400 h 2244793"/>
              <a:gd name="connsiteX22" fmla="*/ 190991 w 2953813"/>
              <a:gd name="connsiteY22" fmla="*/ 914400 h 2244793"/>
              <a:gd name="connsiteX23" fmla="*/ 190991 w 2953813"/>
              <a:gd name="connsiteY23" fmla="*/ 869923 h 2244793"/>
              <a:gd name="connsiteX24" fmla="*/ 209305 w 2953813"/>
              <a:gd name="connsiteY24" fmla="*/ 869923 h 2244793"/>
              <a:gd name="connsiteX25" fmla="*/ 209305 w 2953813"/>
              <a:gd name="connsiteY25" fmla="*/ 809748 h 2244793"/>
              <a:gd name="connsiteX26" fmla="*/ 238084 w 2953813"/>
              <a:gd name="connsiteY26" fmla="*/ 809748 h 2244793"/>
              <a:gd name="connsiteX27" fmla="*/ 238084 w 2953813"/>
              <a:gd name="connsiteY27" fmla="*/ 743032 h 2244793"/>
              <a:gd name="connsiteX28" fmla="*/ 253782 w 2953813"/>
              <a:gd name="connsiteY28" fmla="*/ 743032 h 2244793"/>
              <a:gd name="connsiteX29" fmla="*/ 253782 w 2953813"/>
              <a:gd name="connsiteY29" fmla="*/ 705095 h 2244793"/>
              <a:gd name="connsiteX30" fmla="*/ 281253 w 2953813"/>
              <a:gd name="connsiteY30" fmla="*/ 705095 h 2244793"/>
              <a:gd name="connsiteX31" fmla="*/ 281253 w 2953813"/>
              <a:gd name="connsiteY31" fmla="*/ 673699 h 2244793"/>
              <a:gd name="connsiteX32" fmla="*/ 299567 w 2953813"/>
              <a:gd name="connsiteY32" fmla="*/ 673699 h 2244793"/>
              <a:gd name="connsiteX33" fmla="*/ 299567 w 2953813"/>
              <a:gd name="connsiteY33" fmla="*/ 652769 h 2244793"/>
              <a:gd name="connsiteX34" fmla="*/ 401604 w 2953813"/>
              <a:gd name="connsiteY34" fmla="*/ 652769 h 2244793"/>
              <a:gd name="connsiteX35" fmla="*/ 401604 w 2953813"/>
              <a:gd name="connsiteY35" fmla="*/ 640996 h 2244793"/>
              <a:gd name="connsiteX36" fmla="*/ 427767 w 2953813"/>
              <a:gd name="connsiteY36" fmla="*/ 640996 h 2244793"/>
              <a:gd name="connsiteX37" fmla="*/ 427767 w 2953813"/>
              <a:gd name="connsiteY37" fmla="*/ 612216 h 2244793"/>
              <a:gd name="connsiteX38" fmla="*/ 558582 w 2953813"/>
              <a:gd name="connsiteY38" fmla="*/ 612216 h 2244793"/>
              <a:gd name="connsiteX39" fmla="*/ 558582 w 2953813"/>
              <a:gd name="connsiteY39" fmla="*/ 542884 h 2244793"/>
              <a:gd name="connsiteX40" fmla="*/ 635763 w 2953813"/>
              <a:gd name="connsiteY40" fmla="*/ 542884 h 2244793"/>
              <a:gd name="connsiteX41" fmla="*/ 635763 w 2953813"/>
              <a:gd name="connsiteY41" fmla="*/ 529802 h 2244793"/>
              <a:gd name="connsiteX42" fmla="*/ 752189 w 2953813"/>
              <a:gd name="connsiteY42" fmla="*/ 529802 h 2244793"/>
              <a:gd name="connsiteX43" fmla="*/ 752189 w 2953813"/>
              <a:gd name="connsiteY43" fmla="*/ 495790 h 2244793"/>
              <a:gd name="connsiteX44" fmla="*/ 786201 w 2953813"/>
              <a:gd name="connsiteY44" fmla="*/ 495790 h 2244793"/>
              <a:gd name="connsiteX45" fmla="*/ 786201 w 2953813"/>
              <a:gd name="connsiteY45" fmla="*/ 482709 h 2244793"/>
              <a:gd name="connsiteX46" fmla="*/ 811056 w 2953813"/>
              <a:gd name="connsiteY46" fmla="*/ 482709 h 2244793"/>
              <a:gd name="connsiteX47" fmla="*/ 811056 w 2953813"/>
              <a:gd name="connsiteY47" fmla="*/ 455238 h 2244793"/>
              <a:gd name="connsiteX48" fmla="*/ 818905 w 2953813"/>
              <a:gd name="connsiteY48" fmla="*/ 455238 h 2244793"/>
              <a:gd name="connsiteX49" fmla="*/ 818905 w 2953813"/>
              <a:gd name="connsiteY49" fmla="*/ 426458 h 2244793"/>
              <a:gd name="connsiteX50" fmla="*/ 872539 w 2953813"/>
              <a:gd name="connsiteY50" fmla="*/ 426458 h 2244793"/>
              <a:gd name="connsiteX51" fmla="*/ 872539 w 2953813"/>
              <a:gd name="connsiteY51" fmla="*/ 406836 h 2244793"/>
              <a:gd name="connsiteX52" fmla="*/ 896086 w 2953813"/>
              <a:gd name="connsiteY52" fmla="*/ 406836 h 2244793"/>
              <a:gd name="connsiteX53" fmla="*/ 896086 w 2953813"/>
              <a:gd name="connsiteY53" fmla="*/ 389830 h 2244793"/>
              <a:gd name="connsiteX54" fmla="*/ 1054373 w 2953813"/>
              <a:gd name="connsiteY54" fmla="*/ 389830 h 2244793"/>
              <a:gd name="connsiteX55" fmla="*/ 1054373 w 2953813"/>
              <a:gd name="connsiteY55" fmla="*/ 380673 h 2244793"/>
              <a:gd name="connsiteX56" fmla="*/ 1077919 w 2953813"/>
              <a:gd name="connsiteY56" fmla="*/ 380673 h 2244793"/>
              <a:gd name="connsiteX57" fmla="*/ 1077919 w 2953813"/>
              <a:gd name="connsiteY57" fmla="*/ 371516 h 2244793"/>
              <a:gd name="connsiteX58" fmla="*/ 1176031 w 2953813"/>
              <a:gd name="connsiteY58" fmla="*/ 371516 h 2244793"/>
              <a:gd name="connsiteX59" fmla="*/ 1176031 w 2953813"/>
              <a:gd name="connsiteY59" fmla="*/ 345353 h 2244793"/>
              <a:gd name="connsiteX60" fmla="*/ 1247979 w 2953813"/>
              <a:gd name="connsiteY60" fmla="*/ 345353 h 2244793"/>
              <a:gd name="connsiteX61" fmla="*/ 1247979 w 2953813"/>
              <a:gd name="connsiteY61" fmla="*/ 327039 h 2244793"/>
              <a:gd name="connsiteX62" fmla="*/ 1278067 w 2953813"/>
              <a:gd name="connsiteY62" fmla="*/ 327039 h 2244793"/>
              <a:gd name="connsiteX63" fmla="*/ 1278067 w 2953813"/>
              <a:gd name="connsiteY63" fmla="*/ 311341 h 2244793"/>
              <a:gd name="connsiteX64" fmla="*/ 1467749 w 2953813"/>
              <a:gd name="connsiteY64" fmla="*/ 311341 h 2244793"/>
              <a:gd name="connsiteX65" fmla="*/ 1467749 w 2953813"/>
              <a:gd name="connsiteY65" fmla="*/ 296951 h 2244793"/>
              <a:gd name="connsiteX66" fmla="*/ 1487372 w 2953813"/>
              <a:gd name="connsiteY66" fmla="*/ 296951 h 2244793"/>
              <a:gd name="connsiteX67" fmla="*/ 1487372 w 2953813"/>
              <a:gd name="connsiteY67" fmla="*/ 270788 h 2244793"/>
              <a:gd name="connsiteX68" fmla="*/ 1590716 w 2953813"/>
              <a:gd name="connsiteY68" fmla="*/ 270788 h 2244793"/>
              <a:gd name="connsiteX69" fmla="*/ 1590716 w 2953813"/>
              <a:gd name="connsiteY69" fmla="*/ 248549 h 2244793"/>
              <a:gd name="connsiteX70" fmla="*/ 1610338 w 2953813"/>
              <a:gd name="connsiteY70" fmla="*/ 248549 h 2244793"/>
              <a:gd name="connsiteX71" fmla="*/ 1610338 w 2953813"/>
              <a:gd name="connsiteY71" fmla="*/ 223694 h 2244793"/>
              <a:gd name="connsiteX72" fmla="*/ 1669205 w 2953813"/>
              <a:gd name="connsiteY72" fmla="*/ 223694 h 2244793"/>
              <a:gd name="connsiteX73" fmla="*/ 1669205 w 2953813"/>
              <a:gd name="connsiteY73" fmla="*/ 175293 h 2244793"/>
              <a:gd name="connsiteX74" fmla="*/ 1760776 w 2953813"/>
              <a:gd name="connsiteY74" fmla="*/ 175293 h 2244793"/>
              <a:gd name="connsiteX75" fmla="*/ 1760776 w 2953813"/>
              <a:gd name="connsiteY75" fmla="*/ 163519 h 2244793"/>
              <a:gd name="connsiteX76" fmla="*/ 1840573 w 2953813"/>
              <a:gd name="connsiteY76" fmla="*/ 163519 h 2244793"/>
              <a:gd name="connsiteX77" fmla="*/ 1844498 w 2953813"/>
              <a:gd name="connsiteY77" fmla="*/ 159594 h 2244793"/>
              <a:gd name="connsiteX78" fmla="*/ 1953075 w 2953813"/>
              <a:gd name="connsiteY78" fmla="*/ 159594 h 2244793"/>
              <a:gd name="connsiteX79" fmla="*/ 1953075 w 2953813"/>
              <a:gd name="connsiteY79" fmla="*/ 129507 h 2244793"/>
              <a:gd name="connsiteX80" fmla="*/ 2036797 w 2953813"/>
              <a:gd name="connsiteY80" fmla="*/ 129507 h 2244793"/>
              <a:gd name="connsiteX81" fmla="*/ 2036797 w 2953813"/>
              <a:gd name="connsiteY81" fmla="*/ 83722 h 2244793"/>
              <a:gd name="connsiteX82" fmla="*/ 2077349 w 2953813"/>
              <a:gd name="connsiteY82" fmla="*/ 83722 h 2244793"/>
              <a:gd name="connsiteX83" fmla="*/ 2077349 w 2953813"/>
              <a:gd name="connsiteY83" fmla="*/ 58867 h 2244793"/>
              <a:gd name="connsiteX84" fmla="*/ 2222555 w 2953813"/>
              <a:gd name="connsiteY84" fmla="*/ 58867 h 2244793"/>
              <a:gd name="connsiteX85" fmla="*/ 2222555 w 2953813"/>
              <a:gd name="connsiteY85" fmla="*/ 43169 h 2244793"/>
              <a:gd name="connsiteX86" fmla="*/ 2243485 w 2953813"/>
              <a:gd name="connsiteY86" fmla="*/ 43169 h 2244793"/>
              <a:gd name="connsiteX87" fmla="*/ 2243485 w 2953813"/>
              <a:gd name="connsiteY87" fmla="*/ 23547 h 2244793"/>
              <a:gd name="connsiteX88" fmla="*/ 2264416 w 2953813"/>
              <a:gd name="connsiteY88" fmla="*/ 23547 h 2244793"/>
              <a:gd name="connsiteX89" fmla="*/ 2264416 w 2953813"/>
              <a:gd name="connsiteY89" fmla="*/ 0 h 2244793"/>
              <a:gd name="connsiteX90" fmla="*/ 2953813 w 2953813"/>
              <a:gd name="connsiteY90" fmla="*/ 0 h 2244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2953813" h="2244793">
                <a:moveTo>
                  <a:pt x="0" y="2244793"/>
                </a:moveTo>
                <a:lnTo>
                  <a:pt x="0" y="1866736"/>
                </a:lnTo>
                <a:lnTo>
                  <a:pt x="14390" y="1866736"/>
                </a:lnTo>
                <a:lnTo>
                  <a:pt x="14390" y="1835341"/>
                </a:lnTo>
                <a:lnTo>
                  <a:pt x="34012" y="1835341"/>
                </a:lnTo>
                <a:lnTo>
                  <a:pt x="34012" y="1514843"/>
                </a:lnTo>
                <a:lnTo>
                  <a:pt x="45785" y="1514843"/>
                </a:lnTo>
                <a:lnTo>
                  <a:pt x="45785" y="1421964"/>
                </a:lnTo>
                <a:lnTo>
                  <a:pt x="45785" y="1421964"/>
                </a:lnTo>
                <a:lnTo>
                  <a:pt x="45785" y="1308154"/>
                </a:lnTo>
                <a:lnTo>
                  <a:pt x="68024" y="1308154"/>
                </a:lnTo>
                <a:lnTo>
                  <a:pt x="68024" y="1164257"/>
                </a:lnTo>
                <a:lnTo>
                  <a:pt x="79798" y="1164257"/>
                </a:lnTo>
                <a:lnTo>
                  <a:pt x="79798" y="1012512"/>
                </a:lnTo>
                <a:lnTo>
                  <a:pt x="94187" y="1012512"/>
                </a:lnTo>
                <a:lnTo>
                  <a:pt x="94187" y="995505"/>
                </a:lnTo>
                <a:lnTo>
                  <a:pt x="115118" y="995505"/>
                </a:lnTo>
                <a:lnTo>
                  <a:pt x="115118" y="970651"/>
                </a:lnTo>
                <a:lnTo>
                  <a:pt x="132124" y="970651"/>
                </a:lnTo>
                <a:lnTo>
                  <a:pt x="132124" y="934022"/>
                </a:lnTo>
                <a:lnTo>
                  <a:pt x="168752" y="934022"/>
                </a:lnTo>
                <a:lnTo>
                  <a:pt x="168752" y="914400"/>
                </a:lnTo>
                <a:lnTo>
                  <a:pt x="190991" y="914400"/>
                </a:lnTo>
                <a:lnTo>
                  <a:pt x="190991" y="869923"/>
                </a:lnTo>
                <a:lnTo>
                  <a:pt x="209305" y="869923"/>
                </a:lnTo>
                <a:lnTo>
                  <a:pt x="209305" y="809748"/>
                </a:lnTo>
                <a:lnTo>
                  <a:pt x="238084" y="809748"/>
                </a:lnTo>
                <a:lnTo>
                  <a:pt x="238084" y="743032"/>
                </a:lnTo>
                <a:lnTo>
                  <a:pt x="253782" y="743032"/>
                </a:lnTo>
                <a:lnTo>
                  <a:pt x="253782" y="705095"/>
                </a:lnTo>
                <a:lnTo>
                  <a:pt x="281253" y="705095"/>
                </a:lnTo>
                <a:lnTo>
                  <a:pt x="281253" y="673699"/>
                </a:lnTo>
                <a:lnTo>
                  <a:pt x="299567" y="673699"/>
                </a:lnTo>
                <a:lnTo>
                  <a:pt x="299567" y="652769"/>
                </a:lnTo>
                <a:lnTo>
                  <a:pt x="401604" y="652769"/>
                </a:lnTo>
                <a:lnTo>
                  <a:pt x="401604" y="640996"/>
                </a:lnTo>
                <a:lnTo>
                  <a:pt x="427767" y="640996"/>
                </a:lnTo>
                <a:lnTo>
                  <a:pt x="427767" y="612216"/>
                </a:lnTo>
                <a:lnTo>
                  <a:pt x="558582" y="612216"/>
                </a:lnTo>
                <a:lnTo>
                  <a:pt x="558582" y="542884"/>
                </a:lnTo>
                <a:lnTo>
                  <a:pt x="635763" y="542884"/>
                </a:lnTo>
                <a:lnTo>
                  <a:pt x="635763" y="529802"/>
                </a:lnTo>
                <a:lnTo>
                  <a:pt x="752189" y="529802"/>
                </a:lnTo>
                <a:lnTo>
                  <a:pt x="752189" y="495790"/>
                </a:lnTo>
                <a:lnTo>
                  <a:pt x="786201" y="495790"/>
                </a:lnTo>
                <a:lnTo>
                  <a:pt x="786201" y="482709"/>
                </a:lnTo>
                <a:lnTo>
                  <a:pt x="811056" y="482709"/>
                </a:lnTo>
                <a:lnTo>
                  <a:pt x="811056" y="455238"/>
                </a:lnTo>
                <a:lnTo>
                  <a:pt x="818905" y="455238"/>
                </a:lnTo>
                <a:lnTo>
                  <a:pt x="818905" y="426458"/>
                </a:lnTo>
                <a:lnTo>
                  <a:pt x="872539" y="426458"/>
                </a:lnTo>
                <a:lnTo>
                  <a:pt x="872539" y="406836"/>
                </a:lnTo>
                <a:lnTo>
                  <a:pt x="896086" y="406836"/>
                </a:lnTo>
                <a:lnTo>
                  <a:pt x="896086" y="389830"/>
                </a:lnTo>
                <a:lnTo>
                  <a:pt x="1054373" y="389830"/>
                </a:lnTo>
                <a:lnTo>
                  <a:pt x="1054373" y="380673"/>
                </a:lnTo>
                <a:lnTo>
                  <a:pt x="1077919" y="380673"/>
                </a:lnTo>
                <a:lnTo>
                  <a:pt x="1077919" y="371516"/>
                </a:lnTo>
                <a:lnTo>
                  <a:pt x="1176031" y="371516"/>
                </a:lnTo>
                <a:lnTo>
                  <a:pt x="1176031" y="345353"/>
                </a:lnTo>
                <a:lnTo>
                  <a:pt x="1247979" y="345353"/>
                </a:lnTo>
                <a:lnTo>
                  <a:pt x="1247979" y="327039"/>
                </a:lnTo>
                <a:lnTo>
                  <a:pt x="1278067" y="327039"/>
                </a:lnTo>
                <a:lnTo>
                  <a:pt x="1278067" y="311341"/>
                </a:lnTo>
                <a:lnTo>
                  <a:pt x="1467749" y="311341"/>
                </a:lnTo>
                <a:lnTo>
                  <a:pt x="1467749" y="296951"/>
                </a:lnTo>
                <a:lnTo>
                  <a:pt x="1487372" y="296951"/>
                </a:lnTo>
                <a:lnTo>
                  <a:pt x="1487372" y="270788"/>
                </a:lnTo>
                <a:lnTo>
                  <a:pt x="1590716" y="270788"/>
                </a:lnTo>
                <a:lnTo>
                  <a:pt x="1590716" y="248549"/>
                </a:lnTo>
                <a:lnTo>
                  <a:pt x="1610338" y="248549"/>
                </a:lnTo>
                <a:lnTo>
                  <a:pt x="1610338" y="223694"/>
                </a:lnTo>
                <a:lnTo>
                  <a:pt x="1669205" y="223694"/>
                </a:lnTo>
                <a:lnTo>
                  <a:pt x="1669205" y="175293"/>
                </a:lnTo>
                <a:lnTo>
                  <a:pt x="1760776" y="175293"/>
                </a:lnTo>
                <a:lnTo>
                  <a:pt x="1760776" y="163519"/>
                </a:lnTo>
                <a:lnTo>
                  <a:pt x="1840573" y="163519"/>
                </a:lnTo>
                <a:lnTo>
                  <a:pt x="1844498" y="159594"/>
                </a:lnTo>
                <a:lnTo>
                  <a:pt x="1953075" y="159594"/>
                </a:lnTo>
                <a:lnTo>
                  <a:pt x="1953075" y="129507"/>
                </a:lnTo>
                <a:lnTo>
                  <a:pt x="2036797" y="129507"/>
                </a:lnTo>
                <a:lnTo>
                  <a:pt x="2036797" y="83722"/>
                </a:lnTo>
                <a:lnTo>
                  <a:pt x="2077349" y="83722"/>
                </a:lnTo>
                <a:lnTo>
                  <a:pt x="2077349" y="58867"/>
                </a:lnTo>
                <a:lnTo>
                  <a:pt x="2222555" y="58867"/>
                </a:lnTo>
                <a:lnTo>
                  <a:pt x="2222555" y="43169"/>
                </a:lnTo>
                <a:lnTo>
                  <a:pt x="2243485" y="43169"/>
                </a:lnTo>
                <a:lnTo>
                  <a:pt x="2243485" y="23547"/>
                </a:lnTo>
                <a:lnTo>
                  <a:pt x="2264416" y="23547"/>
                </a:lnTo>
                <a:lnTo>
                  <a:pt x="2264416" y="0"/>
                </a:lnTo>
                <a:lnTo>
                  <a:pt x="2953813"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702" name="Group 701">
            <a:extLst>
              <a:ext uri="{FF2B5EF4-FFF2-40B4-BE49-F238E27FC236}">
                <a16:creationId xmlns:a16="http://schemas.microsoft.com/office/drawing/2014/main" id="{3143508B-425A-CD6F-48E4-BC4019891A5E}"/>
              </a:ext>
            </a:extLst>
          </p:cNvPr>
          <p:cNvGrpSpPr/>
          <p:nvPr/>
        </p:nvGrpSpPr>
        <p:grpSpPr>
          <a:xfrm>
            <a:off x="973942" y="4933772"/>
            <a:ext cx="3105563" cy="941727"/>
            <a:chOff x="754801" y="3811963"/>
            <a:chExt cx="3105563" cy="1445514"/>
          </a:xfrm>
        </p:grpSpPr>
        <p:grpSp>
          <p:nvGrpSpPr>
            <p:cNvPr id="701" name="Group 700">
              <a:extLst>
                <a:ext uri="{FF2B5EF4-FFF2-40B4-BE49-F238E27FC236}">
                  <a16:creationId xmlns:a16="http://schemas.microsoft.com/office/drawing/2014/main" id="{DE961D2F-DA7C-6FFD-BA69-C02620AE33F7}"/>
                </a:ext>
              </a:extLst>
            </p:cNvPr>
            <p:cNvGrpSpPr/>
            <p:nvPr/>
          </p:nvGrpSpPr>
          <p:grpSpPr>
            <a:xfrm>
              <a:off x="918322" y="3811963"/>
              <a:ext cx="2942042" cy="661929"/>
              <a:chOff x="918322" y="3811963"/>
              <a:chExt cx="2942042" cy="661929"/>
            </a:xfrm>
          </p:grpSpPr>
          <p:grpSp>
            <p:nvGrpSpPr>
              <p:cNvPr id="272" name="Group 271">
                <a:extLst>
                  <a:ext uri="{FF2B5EF4-FFF2-40B4-BE49-F238E27FC236}">
                    <a16:creationId xmlns:a16="http://schemas.microsoft.com/office/drawing/2014/main" id="{61BFD1BA-49A4-C1A7-E3CC-38DDF15FB344}"/>
                  </a:ext>
                </a:extLst>
              </p:cNvPr>
              <p:cNvGrpSpPr/>
              <p:nvPr/>
            </p:nvGrpSpPr>
            <p:grpSpPr>
              <a:xfrm>
                <a:off x="3784491" y="3811963"/>
                <a:ext cx="75873" cy="107269"/>
                <a:chOff x="3784491" y="3817195"/>
                <a:chExt cx="75873" cy="107269"/>
              </a:xfrm>
            </p:grpSpPr>
            <p:cxnSp>
              <p:nvCxnSpPr>
                <p:cNvPr id="265" name="Straight Connector 264">
                  <a:extLst>
                    <a:ext uri="{FF2B5EF4-FFF2-40B4-BE49-F238E27FC236}">
                      <a16:creationId xmlns:a16="http://schemas.microsoft.com/office/drawing/2014/main" id="{15E72EA1-9D75-404C-575D-776438B715C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0B109DFD-5C08-C6C6-F0FF-BC506F08313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73" name="Group 272">
                <a:extLst>
                  <a:ext uri="{FF2B5EF4-FFF2-40B4-BE49-F238E27FC236}">
                    <a16:creationId xmlns:a16="http://schemas.microsoft.com/office/drawing/2014/main" id="{6630EC0A-9F26-E1E0-CE74-88AFD6DA50E5}"/>
                  </a:ext>
                </a:extLst>
              </p:cNvPr>
              <p:cNvGrpSpPr/>
              <p:nvPr/>
            </p:nvGrpSpPr>
            <p:grpSpPr>
              <a:xfrm>
                <a:off x="3730857" y="3811963"/>
                <a:ext cx="75873" cy="107269"/>
                <a:chOff x="3784491" y="3817195"/>
                <a:chExt cx="75873" cy="107269"/>
              </a:xfrm>
            </p:grpSpPr>
            <p:cxnSp>
              <p:nvCxnSpPr>
                <p:cNvPr id="274" name="Straight Connector 273">
                  <a:extLst>
                    <a:ext uri="{FF2B5EF4-FFF2-40B4-BE49-F238E27FC236}">
                      <a16:creationId xmlns:a16="http://schemas.microsoft.com/office/drawing/2014/main" id="{738E09DF-2973-4730-CDAE-54B93AEF1DAB}"/>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DB26C948-2F21-CC46-CCF3-48EC902585A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76" name="Group 275">
                <a:extLst>
                  <a:ext uri="{FF2B5EF4-FFF2-40B4-BE49-F238E27FC236}">
                    <a16:creationId xmlns:a16="http://schemas.microsoft.com/office/drawing/2014/main" id="{CED2FCBF-2002-978A-AD1D-A2AA6A8609AD}"/>
                  </a:ext>
                </a:extLst>
              </p:cNvPr>
              <p:cNvGrpSpPr/>
              <p:nvPr/>
            </p:nvGrpSpPr>
            <p:grpSpPr>
              <a:xfrm>
                <a:off x="3665449" y="3811963"/>
                <a:ext cx="75873" cy="107269"/>
                <a:chOff x="3784491" y="3817195"/>
                <a:chExt cx="75873" cy="107269"/>
              </a:xfrm>
            </p:grpSpPr>
            <p:cxnSp>
              <p:nvCxnSpPr>
                <p:cNvPr id="277" name="Straight Connector 276">
                  <a:extLst>
                    <a:ext uri="{FF2B5EF4-FFF2-40B4-BE49-F238E27FC236}">
                      <a16:creationId xmlns:a16="http://schemas.microsoft.com/office/drawing/2014/main" id="{36CCAC9E-6180-FEE0-F28B-341A3D975E7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78BA874D-DA13-A386-EBDA-8ED171B31A1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79" name="Group 278">
                <a:extLst>
                  <a:ext uri="{FF2B5EF4-FFF2-40B4-BE49-F238E27FC236}">
                    <a16:creationId xmlns:a16="http://schemas.microsoft.com/office/drawing/2014/main" id="{71AC75BC-2AB1-DCC1-A163-D948AEAED255}"/>
                  </a:ext>
                </a:extLst>
              </p:cNvPr>
              <p:cNvGrpSpPr/>
              <p:nvPr/>
            </p:nvGrpSpPr>
            <p:grpSpPr>
              <a:xfrm>
                <a:off x="3581727" y="3811963"/>
                <a:ext cx="75873" cy="107269"/>
                <a:chOff x="3784491" y="3817195"/>
                <a:chExt cx="75873" cy="107269"/>
              </a:xfrm>
            </p:grpSpPr>
            <p:cxnSp>
              <p:nvCxnSpPr>
                <p:cNvPr id="280" name="Straight Connector 279">
                  <a:extLst>
                    <a:ext uri="{FF2B5EF4-FFF2-40B4-BE49-F238E27FC236}">
                      <a16:creationId xmlns:a16="http://schemas.microsoft.com/office/drawing/2014/main" id="{EFDC50C2-AD2A-065B-7C9D-02F5D7225A5A}"/>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DF4D9D52-B94A-D5FE-4F4A-5BB748176B1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82" name="Group 281">
                <a:extLst>
                  <a:ext uri="{FF2B5EF4-FFF2-40B4-BE49-F238E27FC236}">
                    <a16:creationId xmlns:a16="http://schemas.microsoft.com/office/drawing/2014/main" id="{008E3F62-E68B-8973-EE5D-5AAA84C6E50C}"/>
                  </a:ext>
                </a:extLst>
              </p:cNvPr>
              <p:cNvGrpSpPr/>
              <p:nvPr/>
            </p:nvGrpSpPr>
            <p:grpSpPr>
              <a:xfrm>
                <a:off x="3533325" y="3811963"/>
                <a:ext cx="75873" cy="107269"/>
                <a:chOff x="3784491" y="3817195"/>
                <a:chExt cx="75873" cy="107269"/>
              </a:xfrm>
            </p:grpSpPr>
            <p:cxnSp>
              <p:nvCxnSpPr>
                <p:cNvPr id="283" name="Straight Connector 282">
                  <a:extLst>
                    <a:ext uri="{FF2B5EF4-FFF2-40B4-BE49-F238E27FC236}">
                      <a16:creationId xmlns:a16="http://schemas.microsoft.com/office/drawing/2014/main" id="{1622F92C-0477-CE5A-52AD-2AE3AFF2AE2E}"/>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397" name="Straight Connector 396">
                  <a:extLst>
                    <a:ext uri="{FF2B5EF4-FFF2-40B4-BE49-F238E27FC236}">
                      <a16:creationId xmlns:a16="http://schemas.microsoft.com/office/drawing/2014/main" id="{1D4FAF5E-5052-5BD4-1CC9-165CBC234F4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398" name="Group 397">
                <a:extLst>
                  <a:ext uri="{FF2B5EF4-FFF2-40B4-BE49-F238E27FC236}">
                    <a16:creationId xmlns:a16="http://schemas.microsoft.com/office/drawing/2014/main" id="{1DA546BD-7E67-F296-1B94-DCE5E37AFD39}"/>
                  </a:ext>
                </a:extLst>
              </p:cNvPr>
              <p:cNvGrpSpPr/>
              <p:nvPr/>
            </p:nvGrpSpPr>
            <p:grpSpPr>
              <a:xfrm>
                <a:off x="3511086" y="3811963"/>
                <a:ext cx="75873" cy="107269"/>
                <a:chOff x="3784491" y="3817195"/>
                <a:chExt cx="75873" cy="107269"/>
              </a:xfrm>
            </p:grpSpPr>
            <p:cxnSp>
              <p:nvCxnSpPr>
                <p:cNvPr id="399" name="Straight Connector 398">
                  <a:extLst>
                    <a:ext uri="{FF2B5EF4-FFF2-40B4-BE49-F238E27FC236}">
                      <a16:creationId xmlns:a16="http://schemas.microsoft.com/office/drawing/2014/main" id="{B241006C-DEE7-FAFD-67CE-C3149C3C042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00" name="Straight Connector 399">
                  <a:extLst>
                    <a:ext uri="{FF2B5EF4-FFF2-40B4-BE49-F238E27FC236}">
                      <a16:creationId xmlns:a16="http://schemas.microsoft.com/office/drawing/2014/main" id="{AF20BEAF-66B2-0732-3725-4BD636E7446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01" name="Group 400">
                <a:extLst>
                  <a:ext uri="{FF2B5EF4-FFF2-40B4-BE49-F238E27FC236}">
                    <a16:creationId xmlns:a16="http://schemas.microsoft.com/office/drawing/2014/main" id="{22602856-B268-01A0-034C-3E301AA0B952}"/>
                  </a:ext>
                </a:extLst>
              </p:cNvPr>
              <p:cNvGrpSpPr/>
              <p:nvPr/>
            </p:nvGrpSpPr>
            <p:grpSpPr>
              <a:xfrm>
                <a:off x="3507162" y="3811963"/>
                <a:ext cx="75873" cy="107269"/>
                <a:chOff x="3784491" y="3817195"/>
                <a:chExt cx="75873" cy="107269"/>
              </a:xfrm>
            </p:grpSpPr>
            <p:cxnSp>
              <p:nvCxnSpPr>
                <p:cNvPr id="402" name="Straight Connector 401">
                  <a:extLst>
                    <a:ext uri="{FF2B5EF4-FFF2-40B4-BE49-F238E27FC236}">
                      <a16:creationId xmlns:a16="http://schemas.microsoft.com/office/drawing/2014/main" id="{4F11D78B-3C34-99EE-7F7B-76444011583B}"/>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03" name="Straight Connector 402">
                  <a:extLst>
                    <a:ext uri="{FF2B5EF4-FFF2-40B4-BE49-F238E27FC236}">
                      <a16:creationId xmlns:a16="http://schemas.microsoft.com/office/drawing/2014/main" id="{717F3939-4E7E-01E4-4B14-45687839062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04" name="Group 403">
                <a:extLst>
                  <a:ext uri="{FF2B5EF4-FFF2-40B4-BE49-F238E27FC236}">
                    <a16:creationId xmlns:a16="http://schemas.microsoft.com/office/drawing/2014/main" id="{EFF5312B-3175-A3BE-56A8-BFD7B3B6A2BD}"/>
                  </a:ext>
                </a:extLst>
              </p:cNvPr>
              <p:cNvGrpSpPr/>
              <p:nvPr/>
            </p:nvGrpSpPr>
            <p:grpSpPr>
              <a:xfrm>
                <a:off x="3456144" y="3811963"/>
                <a:ext cx="75873" cy="107269"/>
                <a:chOff x="3784491" y="3817195"/>
                <a:chExt cx="75873" cy="107269"/>
              </a:xfrm>
            </p:grpSpPr>
            <p:cxnSp>
              <p:nvCxnSpPr>
                <p:cNvPr id="405" name="Straight Connector 404">
                  <a:extLst>
                    <a:ext uri="{FF2B5EF4-FFF2-40B4-BE49-F238E27FC236}">
                      <a16:creationId xmlns:a16="http://schemas.microsoft.com/office/drawing/2014/main" id="{60682BD5-C33C-EADA-9486-80209B488288}"/>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06" name="Straight Connector 405">
                  <a:extLst>
                    <a:ext uri="{FF2B5EF4-FFF2-40B4-BE49-F238E27FC236}">
                      <a16:creationId xmlns:a16="http://schemas.microsoft.com/office/drawing/2014/main" id="{31321316-41DA-AA58-1BC6-9D521364EEB0}"/>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07" name="Group 406">
                <a:extLst>
                  <a:ext uri="{FF2B5EF4-FFF2-40B4-BE49-F238E27FC236}">
                    <a16:creationId xmlns:a16="http://schemas.microsoft.com/office/drawing/2014/main" id="{DEB60383-010E-B820-D80C-E667A6B96F7E}"/>
                  </a:ext>
                </a:extLst>
              </p:cNvPr>
              <p:cNvGrpSpPr/>
              <p:nvPr/>
            </p:nvGrpSpPr>
            <p:grpSpPr>
              <a:xfrm>
                <a:off x="3422132" y="3811963"/>
                <a:ext cx="75873" cy="107269"/>
                <a:chOff x="3784491" y="3817195"/>
                <a:chExt cx="75873" cy="107269"/>
              </a:xfrm>
            </p:grpSpPr>
            <p:cxnSp>
              <p:nvCxnSpPr>
                <p:cNvPr id="408" name="Straight Connector 407">
                  <a:extLst>
                    <a:ext uri="{FF2B5EF4-FFF2-40B4-BE49-F238E27FC236}">
                      <a16:creationId xmlns:a16="http://schemas.microsoft.com/office/drawing/2014/main" id="{1BFCE566-174F-0A98-DC3C-5FA892B15568}"/>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09" name="Straight Connector 408">
                  <a:extLst>
                    <a:ext uri="{FF2B5EF4-FFF2-40B4-BE49-F238E27FC236}">
                      <a16:creationId xmlns:a16="http://schemas.microsoft.com/office/drawing/2014/main" id="{55B7EC8B-7B54-6F0C-A611-DE91055806DE}"/>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10" name="Group 409">
                <a:extLst>
                  <a:ext uri="{FF2B5EF4-FFF2-40B4-BE49-F238E27FC236}">
                    <a16:creationId xmlns:a16="http://schemas.microsoft.com/office/drawing/2014/main" id="{0A184353-B397-9432-B943-F5F0FC0E0795}"/>
                  </a:ext>
                </a:extLst>
              </p:cNvPr>
              <p:cNvGrpSpPr/>
              <p:nvPr/>
            </p:nvGrpSpPr>
            <p:grpSpPr>
              <a:xfrm>
                <a:off x="3371114" y="3811963"/>
                <a:ext cx="75873" cy="107269"/>
                <a:chOff x="3784491" y="3817195"/>
                <a:chExt cx="75873" cy="107269"/>
              </a:xfrm>
            </p:grpSpPr>
            <p:cxnSp>
              <p:nvCxnSpPr>
                <p:cNvPr id="411" name="Straight Connector 410">
                  <a:extLst>
                    <a:ext uri="{FF2B5EF4-FFF2-40B4-BE49-F238E27FC236}">
                      <a16:creationId xmlns:a16="http://schemas.microsoft.com/office/drawing/2014/main" id="{72A53F8D-BD30-9A42-19FD-DC6349C4B3E7}"/>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12" name="Straight Connector 411">
                  <a:extLst>
                    <a:ext uri="{FF2B5EF4-FFF2-40B4-BE49-F238E27FC236}">
                      <a16:creationId xmlns:a16="http://schemas.microsoft.com/office/drawing/2014/main" id="{45DE0785-382C-8446-A471-34F7F444E2D0}"/>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22" name="Group 421">
                <a:extLst>
                  <a:ext uri="{FF2B5EF4-FFF2-40B4-BE49-F238E27FC236}">
                    <a16:creationId xmlns:a16="http://schemas.microsoft.com/office/drawing/2014/main" id="{E67BD15F-EF89-E448-8F2E-770D4BB0266A}"/>
                  </a:ext>
                </a:extLst>
              </p:cNvPr>
              <p:cNvGrpSpPr/>
              <p:nvPr/>
            </p:nvGrpSpPr>
            <p:grpSpPr>
              <a:xfrm>
                <a:off x="3354108" y="3815888"/>
                <a:ext cx="75873" cy="107269"/>
                <a:chOff x="3784491" y="3817195"/>
                <a:chExt cx="75873" cy="107269"/>
              </a:xfrm>
            </p:grpSpPr>
            <p:cxnSp>
              <p:nvCxnSpPr>
                <p:cNvPr id="423" name="Straight Connector 422">
                  <a:extLst>
                    <a:ext uri="{FF2B5EF4-FFF2-40B4-BE49-F238E27FC236}">
                      <a16:creationId xmlns:a16="http://schemas.microsoft.com/office/drawing/2014/main" id="{85719B9F-7494-5566-D547-130290AEF5E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24" name="Straight Connector 423">
                  <a:extLst>
                    <a:ext uri="{FF2B5EF4-FFF2-40B4-BE49-F238E27FC236}">
                      <a16:creationId xmlns:a16="http://schemas.microsoft.com/office/drawing/2014/main" id="{7E06D9FF-FA17-3EC6-7777-87ACCB4F06FF}"/>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25" name="Group 424">
                <a:extLst>
                  <a:ext uri="{FF2B5EF4-FFF2-40B4-BE49-F238E27FC236}">
                    <a16:creationId xmlns:a16="http://schemas.microsoft.com/office/drawing/2014/main" id="{2B773E15-1BC2-5D09-1DE8-6B91ED3E3F07}"/>
                  </a:ext>
                </a:extLst>
              </p:cNvPr>
              <p:cNvGrpSpPr/>
              <p:nvPr/>
            </p:nvGrpSpPr>
            <p:grpSpPr>
              <a:xfrm>
                <a:off x="3342335" y="3815888"/>
                <a:ext cx="75873" cy="107269"/>
                <a:chOff x="3784491" y="3817195"/>
                <a:chExt cx="75873" cy="107269"/>
              </a:xfrm>
            </p:grpSpPr>
            <p:cxnSp>
              <p:nvCxnSpPr>
                <p:cNvPr id="426" name="Straight Connector 425">
                  <a:extLst>
                    <a:ext uri="{FF2B5EF4-FFF2-40B4-BE49-F238E27FC236}">
                      <a16:creationId xmlns:a16="http://schemas.microsoft.com/office/drawing/2014/main" id="{0692D3BD-DCDF-7D25-87FA-9DAA92491443}"/>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27" name="Straight Connector 426">
                  <a:extLst>
                    <a:ext uri="{FF2B5EF4-FFF2-40B4-BE49-F238E27FC236}">
                      <a16:creationId xmlns:a16="http://schemas.microsoft.com/office/drawing/2014/main" id="{30C19210-CAC2-EA10-DDDB-B6D25BEE0DF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28" name="Group 427">
                <a:extLst>
                  <a:ext uri="{FF2B5EF4-FFF2-40B4-BE49-F238E27FC236}">
                    <a16:creationId xmlns:a16="http://schemas.microsoft.com/office/drawing/2014/main" id="{A4A7D906-87FC-1E03-3FEB-7435C4C6A529}"/>
                  </a:ext>
                </a:extLst>
              </p:cNvPr>
              <p:cNvGrpSpPr/>
              <p:nvPr/>
            </p:nvGrpSpPr>
            <p:grpSpPr>
              <a:xfrm>
                <a:off x="3327945" y="3815888"/>
                <a:ext cx="75873" cy="107269"/>
                <a:chOff x="3784491" y="3817195"/>
                <a:chExt cx="75873" cy="107269"/>
              </a:xfrm>
            </p:grpSpPr>
            <p:cxnSp>
              <p:nvCxnSpPr>
                <p:cNvPr id="429" name="Straight Connector 428">
                  <a:extLst>
                    <a:ext uri="{FF2B5EF4-FFF2-40B4-BE49-F238E27FC236}">
                      <a16:creationId xmlns:a16="http://schemas.microsoft.com/office/drawing/2014/main" id="{32B2FE22-39F2-E4C7-8078-DA7F59FEBA6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30" name="Straight Connector 429">
                  <a:extLst>
                    <a:ext uri="{FF2B5EF4-FFF2-40B4-BE49-F238E27FC236}">
                      <a16:creationId xmlns:a16="http://schemas.microsoft.com/office/drawing/2014/main" id="{0EC42ED4-41F5-1758-9F2D-C9E0E757928A}"/>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31" name="Group 430">
                <a:extLst>
                  <a:ext uri="{FF2B5EF4-FFF2-40B4-BE49-F238E27FC236}">
                    <a16:creationId xmlns:a16="http://schemas.microsoft.com/office/drawing/2014/main" id="{C97177F2-DC44-3B18-64C9-315C85C72B19}"/>
                  </a:ext>
                </a:extLst>
              </p:cNvPr>
              <p:cNvGrpSpPr/>
              <p:nvPr/>
            </p:nvGrpSpPr>
            <p:grpSpPr>
              <a:xfrm>
                <a:off x="3310939" y="3815888"/>
                <a:ext cx="75873" cy="107269"/>
                <a:chOff x="3784491" y="3817195"/>
                <a:chExt cx="75873" cy="107269"/>
              </a:xfrm>
            </p:grpSpPr>
            <p:cxnSp>
              <p:nvCxnSpPr>
                <p:cNvPr id="432" name="Straight Connector 431">
                  <a:extLst>
                    <a:ext uri="{FF2B5EF4-FFF2-40B4-BE49-F238E27FC236}">
                      <a16:creationId xmlns:a16="http://schemas.microsoft.com/office/drawing/2014/main" id="{E6C1B8E0-3098-7828-2CC4-B1F9D1A31D19}"/>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C6DEF836-6149-1E5D-B35C-39E0062EF94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34" name="Group 433">
                <a:extLst>
                  <a:ext uri="{FF2B5EF4-FFF2-40B4-BE49-F238E27FC236}">
                    <a16:creationId xmlns:a16="http://schemas.microsoft.com/office/drawing/2014/main" id="{CA991DC6-6868-8662-DB6E-A06752DA3612}"/>
                  </a:ext>
                </a:extLst>
              </p:cNvPr>
              <p:cNvGrpSpPr/>
              <p:nvPr/>
            </p:nvGrpSpPr>
            <p:grpSpPr>
              <a:xfrm>
                <a:off x="3305706" y="3815888"/>
                <a:ext cx="75873" cy="107269"/>
                <a:chOff x="3784491" y="3817195"/>
                <a:chExt cx="75873" cy="107269"/>
              </a:xfrm>
            </p:grpSpPr>
            <p:cxnSp>
              <p:nvCxnSpPr>
                <p:cNvPr id="435" name="Straight Connector 434">
                  <a:extLst>
                    <a:ext uri="{FF2B5EF4-FFF2-40B4-BE49-F238E27FC236}">
                      <a16:creationId xmlns:a16="http://schemas.microsoft.com/office/drawing/2014/main" id="{8A1FF48A-A6A2-3FE2-34A6-771AD3D6E219}"/>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6980AF4A-7F7E-18B9-9F9F-500B46F4E04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37" name="Group 436">
                <a:extLst>
                  <a:ext uri="{FF2B5EF4-FFF2-40B4-BE49-F238E27FC236}">
                    <a16:creationId xmlns:a16="http://schemas.microsoft.com/office/drawing/2014/main" id="{9CB40ECA-97A5-B82C-FFEE-813FE73F0C0B}"/>
                  </a:ext>
                </a:extLst>
              </p:cNvPr>
              <p:cNvGrpSpPr/>
              <p:nvPr/>
            </p:nvGrpSpPr>
            <p:grpSpPr>
              <a:xfrm>
                <a:off x="3292624" y="3815888"/>
                <a:ext cx="75873" cy="107269"/>
                <a:chOff x="3784491" y="3817195"/>
                <a:chExt cx="75873" cy="107269"/>
              </a:xfrm>
            </p:grpSpPr>
            <p:cxnSp>
              <p:nvCxnSpPr>
                <p:cNvPr id="438" name="Straight Connector 437">
                  <a:extLst>
                    <a:ext uri="{FF2B5EF4-FFF2-40B4-BE49-F238E27FC236}">
                      <a16:creationId xmlns:a16="http://schemas.microsoft.com/office/drawing/2014/main" id="{2E2EC019-C3FA-7A4C-5D0A-E563CDC746D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39" name="Straight Connector 438">
                  <a:extLst>
                    <a:ext uri="{FF2B5EF4-FFF2-40B4-BE49-F238E27FC236}">
                      <a16:creationId xmlns:a16="http://schemas.microsoft.com/office/drawing/2014/main" id="{5D6BDFD0-7A24-9B7C-58E4-CC06F4B57F46}"/>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40" name="Group 439">
                <a:extLst>
                  <a:ext uri="{FF2B5EF4-FFF2-40B4-BE49-F238E27FC236}">
                    <a16:creationId xmlns:a16="http://schemas.microsoft.com/office/drawing/2014/main" id="{BA487B3D-D3DE-4D80-F4C4-B06CFC4CC1F5}"/>
                  </a:ext>
                </a:extLst>
              </p:cNvPr>
              <p:cNvGrpSpPr/>
              <p:nvPr/>
            </p:nvGrpSpPr>
            <p:grpSpPr>
              <a:xfrm>
                <a:off x="3271694" y="3815888"/>
                <a:ext cx="75873" cy="107269"/>
                <a:chOff x="3784491" y="3817195"/>
                <a:chExt cx="75873" cy="107269"/>
              </a:xfrm>
            </p:grpSpPr>
            <p:cxnSp>
              <p:nvCxnSpPr>
                <p:cNvPr id="441" name="Straight Connector 440">
                  <a:extLst>
                    <a:ext uri="{FF2B5EF4-FFF2-40B4-BE49-F238E27FC236}">
                      <a16:creationId xmlns:a16="http://schemas.microsoft.com/office/drawing/2014/main" id="{D550AC0C-56A8-644E-BF6C-B5E5A1F34250}"/>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42" name="Straight Connector 441">
                  <a:extLst>
                    <a:ext uri="{FF2B5EF4-FFF2-40B4-BE49-F238E27FC236}">
                      <a16:creationId xmlns:a16="http://schemas.microsoft.com/office/drawing/2014/main" id="{1574ABDC-9C26-35A8-B5CE-C94033B7BF5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43" name="Group 442">
                <a:extLst>
                  <a:ext uri="{FF2B5EF4-FFF2-40B4-BE49-F238E27FC236}">
                    <a16:creationId xmlns:a16="http://schemas.microsoft.com/office/drawing/2014/main" id="{03D05DF5-2AF8-06E4-24DE-1FF0DAC3D501}"/>
                  </a:ext>
                </a:extLst>
              </p:cNvPr>
              <p:cNvGrpSpPr/>
              <p:nvPr/>
            </p:nvGrpSpPr>
            <p:grpSpPr>
              <a:xfrm>
                <a:off x="3253380" y="3815888"/>
                <a:ext cx="75873" cy="107269"/>
                <a:chOff x="3784491" y="3817195"/>
                <a:chExt cx="75873" cy="107269"/>
              </a:xfrm>
            </p:grpSpPr>
            <p:cxnSp>
              <p:nvCxnSpPr>
                <p:cNvPr id="444" name="Straight Connector 443">
                  <a:extLst>
                    <a:ext uri="{FF2B5EF4-FFF2-40B4-BE49-F238E27FC236}">
                      <a16:creationId xmlns:a16="http://schemas.microsoft.com/office/drawing/2014/main" id="{CB35E387-4066-578E-EBDB-E3712907BD47}"/>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45" name="Straight Connector 444">
                  <a:extLst>
                    <a:ext uri="{FF2B5EF4-FFF2-40B4-BE49-F238E27FC236}">
                      <a16:creationId xmlns:a16="http://schemas.microsoft.com/office/drawing/2014/main" id="{5DEF74EC-00FC-3AD1-A648-A5F1CA1FCF62}"/>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46" name="Group 445">
                <a:extLst>
                  <a:ext uri="{FF2B5EF4-FFF2-40B4-BE49-F238E27FC236}">
                    <a16:creationId xmlns:a16="http://schemas.microsoft.com/office/drawing/2014/main" id="{4ACF9A82-8164-794C-624B-EBE2977243AD}"/>
                  </a:ext>
                </a:extLst>
              </p:cNvPr>
              <p:cNvGrpSpPr/>
              <p:nvPr/>
            </p:nvGrpSpPr>
            <p:grpSpPr>
              <a:xfrm>
                <a:off x="3220676" y="3815888"/>
                <a:ext cx="75873" cy="107269"/>
                <a:chOff x="3784491" y="3817195"/>
                <a:chExt cx="75873" cy="107269"/>
              </a:xfrm>
            </p:grpSpPr>
            <p:cxnSp>
              <p:nvCxnSpPr>
                <p:cNvPr id="447" name="Straight Connector 446">
                  <a:extLst>
                    <a:ext uri="{FF2B5EF4-FFF2-40B4-BE49-F238E27FC236}">
                      <a16:creationId xmlns:a16="http://schemas.microsoft.com/office/drawing/2014/main" id="{62ECA325-67F0-0044-8D66-55572D96E0B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48" name="Straight Connector 447">
                  <a:extLst>
                    <a:ext uri="{FF2B5EF4-FFF2-40B4-BE49-F238E27FC236}">
                      <a16:creationId xmlns:a16="http://schemas.microsoft.com/office/drawing/2014/main" id="{E82062D6-2CD8-95BE-05F5-6594A6E6FCF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49" name="Group 448">
                <a:extLst>
                  <a:ext uri="{FF2B5EF4-FFF2-40B4-BE49-F238E27FC236}">
                    <a16:creationId xmlns:a16="http://schemas.microsoft.com/office/drawing/2014/main" id="{9C5F8B00-147B-4823-27AC-E4757CA8A5EA}"/>
                  </a:ext>
                </a:extLst>
              </p:cNvPr>
              <p:cNvGrpSpPr/>
              <p:nvPr/>
            </p:nvGrpSpPr>
            <p:grpSpPr>
              <a:xfrm>
                <a:off x="3197129" y="3815888"/>
                <a:ext cx="75873" cy="107269"/>
                <a:chOff x="3784491" y="3817195"/>
                <a:chExt cx="75873" cy="107269"/>
              </a:xfrm>
            </p:grpSpPr>
            <p:cxnSp>
              <p:nvCxnSpPr>
                <p:cNvPr id="450" name="Straight Connector 449">
                  <a:extLst>
                    <a:ext uri="{FF2B5EF4-FFF2-40B4-BE49-F238E27FC236}">
                      <a16:creationId xmlns:a16="http://schemas.microsoft.com/office/drawing/2014/main" id="{411BBF2C-9407-03EB-4D06-F0A9EC5C657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94793ADB-4FA9-FE96-2FE0-EEF96FBC6F5A}"/>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52" name="Group 451">
                <a:extLst>
                  <a:ext uri="{FF2B5EF4-FFF2-40B4-BE49-F238E27FC236}">
                    <a16:creationId xmlns:a16="http://schemas.microsoft.com/office/drawing/2014/main" id="{4C824BB3-CBD2-22AE-3C5C-050E510045FA}"/>
                  </a:ext>
                </a:extLst>
              </p:cNvPr>
              <p:cNvGrpSpPr/>
              <p:nvPr/>
            </p:nvGrpSpPr>
            <p:grpSpPr>
              <a:xfrm>
                <a:off x="3189280" y="3815888"/>
                <a:ext cx="75873" cy="107269"/>
                <a:chOff x="3784491" y="3817195"/>
                <a:chExt cx="75873" cy="107269"/>
              </a:xfrm>
            </p:grpSpPr>
            <p:cxnSp>
              <p:nvCxnSpPr>
                <p:cNvPr id="453" name="Straight Connector 452">
                  <a:extLst>
                    <a:ext uri="{FF2B5EF4-FFF2-40B4-BE49-F238E27FC236}">
                      <a16:creationId xmlns:a16="http://schemas.microsoft.com/office/drawing/2014/main" id="{660431D5-A0BB-D83D-987E-02975304A460}"/>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C2BF9D6A-1E9D-9DAC-432D-85719D5B694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55" name="Group 454">
                <a:extLst>
                  <a:ext uri="{FF2B5EF4-FFF2-40B4-BE49-F238E27FC236}">
                    <a16:creationId xmlns:a16="http://schemas.microsoft.com/office/drawing/2014/main" id="{C653B40F-AB45-DCF3-8BA1-6C1AE25800C2}"/>
                  </a:ext>
                </a:extLst>
              </p:cNvPr>
              <p:cNvGrpSpPr/>
              <p:nvPr/>
            </p:nvGrpSpPr>
            <p:grpSpPr>
              <a:xfrm>
                <a:off x="3215443" y="3815888"/>
                <a:ext cx="75873" cy="107269"/>
                <a:chOff x="3784491" y="3817195"/>
                <a:chExt cx="75873" cy="107269"/>
              </a:xfrm>
            </p:grpSpPr>
            <p:cxnSp>
              <p:nvCxnSpPr>
                <p:cNvPr id="456" name="Straight Connector 455">
                  <a:extLst>
                    <a:ext uri="{FF2B5EF4-FFF2-40B4-BE49-F238E27FC236}">
                      <a16:creationId xmlns:a16="http://schemas.microsoft.com/office/drawing/2014/main" id="{F54C34B6-2406-ECB9-2FC8-751D388135BE}"/>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6855D845-BE95-4D3C-FC7E-2AFFCA8E313B}"/>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58" name="Group 457">
                <a:extLst>
                  <a:ext uri="{FF2B5EF4-FFF2-40B4-BE49-F238E27FC236}">
                    <a16:creationId xmlns:a16="http://schemas.microsoft.com/office/drawing/2014/main" id="{C1AF4CE3-4638-4F06-66F3-9B0C0133C885}"/>
                  </a:ext>
                </a:extLst>
              </p:cNvPr>
              <p:cNvGrpSpPr/>
              <p:nvPr/>
            </p:nvGrpSpPr>
            <p:grpSpPr>
              <a:xfrm>
                <a:off x="3161808" y="3815888"/>
                <a:ext cx="75873" cy="107269"/>
                <a:chOff x="3784491" y="3817195"/>
                <a:chExt cx="75873" cy="107269"/>
              </a:xfrm>
            </p:grpSpPr>
            <p:cxnSp>
              <p:nvCxnSpPr>
                <p:cNvPr id="459" name="Straight Connector 458">
                  <a:extLst>
                    <a:ext uri="{FF2B5EF4-FFF2-40B4-BE49-F238E27FC236}">
                      <a16:creationId xmlns:a16="http://schemas.microsoft.com/office/drawing/2014/main" id="{C4376476-B4FB-2B50-8389-EEF801B53E69}"/>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C042D0B6-B153-72A1-317B-0AFC2FEBA927}"/>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61" name="Group 460">
                <a:extLst>
                  <a:ext uri="{FF2B5EF4-FFF2-40B4-BE49-F238E27FC236}">
                    <a16:creationId xmlns:a16="http://schemas.microsoft.com/office/drawing/2014/main" id="{0DA2AA4A-9C8D-18B0-D727-D494F6FB2E35}"/>
                  </a:ext>
                </a:extLst>
              </p:cNvPr>
              <p:cNvGrpSpPr/>
              <p:nvPr/>
            </p:nvGrpSpPr>
            <p:grpSpPr>
              <a:xfrm>
                <a:off x="3150035" y="3815888"/>
                <a:ext cx="75873" cy="107269"/>
                <a:chOff x="3784491" y="3817195"/>
                <a:chExt cx="75873" cy="107269"/>
              </a:xfrm>
            </p:grpSpPr>
            <p:cxnSp>
              <p:nvCxnSpPr>
                <p:cNvPr id="462" name="Straight Connector 461">
                  <a:extLst>
                    <a:ext uri="{FF2B5EF4-FFF2-40B4-BE49-F238E27FC236}">
                      <a16:creationId xmlns:a16="http://schemas.microsoft.com/office/drawing/2014/main" id="{1F3D1940-AC58-7A35-94D2-365FA75C49FE}"/>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F0E6FAF4-A9A4-BF7B-379E-09F218BA541F}"/>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64" name="Group 463">
                <a:extLst>
                  <a:ext uri="{FF2B5EF4-FFF2-40B4-BE49-F238E27FC236}">
                    <a16:creationId xmlns:a16="http://schemas.microsoft.com/office/drawing/2014/main" id="{08EB85A7-A746-E7B4-7E87-228C5BB5A267}"/>
                  </a:ext>
                </a:extLst>
              </p:cNvPr>
              <p:cNvGrpSpPr/>
              <p:nvPr/>
            </p:nvGrpSpPr>
            <p:grpSpPr>
              <a:xfrm>
                <a:off x="3134337" y="3815888"/>
                <a:ext cx="75873" cy="107269"/>
                <a:chOff x="3784491" y="3817195"/>
                <a:chExt cx="75873" cy="107269"/>
              </a:xfrm>
            </p:grpSpPr>
            <p:cxnSp>
              <p:nvCxnSpPr>
                <p:cNvPr id="465" name="Straight Connector 464">
                  <a:extLst>
                    <a:ext uri="{FF2B5EF4-FFF2-40B4-BE49-F238E27FC236}">
                      <a16:creationId xmlns:a16="http://schemas.microsoft.com/office/drawing/2014/main" id="{D63E07A9-A905-69C8-7E28-81A8EA624E4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0426006B-80F7-7BC6-1195-6DB49061A8ED}"/>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67" name="Group 466">
                <a:extLst>
                  <a:ext uri="{FF2B5EF4-FFF2-40B4-BE49-F238E27FC236}">
                    <a16:creationId xmlns:a16="http://schemas.microsoft.com/office/drawing/2014/main" id="{45ECC88F-53D7-3ECE-3624-2185E7E30881}"/>
                  </a:ext>
                </a:extLst>
              </p:cNvPr>
              <p:cNvGrpSpPr/>
              <p:nvPr/>
            </p:nvGrpSpPr>
            <p:grpSpPr>
              <a:xfrm>
                <a:off x="3106866" y="3815888"/>
                <a:ext cx="75873" cy="107269"/>
                <a:chOff x="3784491" y="3817195"/>
                <a:chExt cx="75873" cy="107269"/>
              </a:xfrm>
            </p:grpSpPr>
            <p:cxnSp>
              <p:nvCxnSpPr>
                <p:cNvPr id="468" name="Straight Connector 467">
                  <a:extLst>
                    <a:ext uri="{FF2B5EF4-FFF2-40B4-BE49-F238E27FC236}">
                      <a16:creationId xmlns:a16="http://schemas.microsoft.com/office/drawing/2014/main" id="{7AE67393-74C6-15AF-9A63-09D9A9CAF7F6}"/>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69" name="Straight Connector 468">
                  <a:extLst>
                    <a:ext uri="{FF2B5EF4-FFF2-40B4-BE49-F238E27FC236}">
                      <a16:creationId xmlns:a16="http://schemas.microsoft.com/office/drawing/2014/main" id="{30D687BD-D0CD-1677-C04F-CFF5F8745AFB}"/>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70" name="Group 469">
                <a:extLst>
                  <a:ext uri="{FF2B5EF4-FFF2-40B4-BE49-F238E27FC236}">
                    <a16:creationId xmlns:a16="http://schemas.microsoft.com/office/drawing/2014/main" id="{8201E179-5CC6-E257-7F85-54498F3E66B7}"/>
                  </a:ext>
                </a:extLst>
              </p:cNvPr>
              <p:cNvGrpSpPr/>
              <p:nvPr/>
            </p:nvGrpSpPr>
            <p:grpSpPr>
              <a:xfrm>
                <a:off x="3092476" y="3815888"/>
                <a:ext cx="75873" cy="107269"/>
                <a:chOff x="3784491" y="3817195"/>
                <a:chExt cx="75873" cy="107269"/>
              </a:xfrm>
            </p:grpSpPr>
            <p:cxnSp>
              <p:nvCxnSpPr>
                <p:cNvPr id="471" name="Straight Connector 470">
                  <a:extLst>
                    <a:ext uri="{FF2B5EF4-FFF2-40B4-BE49-F238E27FC236}">
                      <a16:creationId xmlns:a16="http://schemas.microsoft.com/office/drawing/2014/main" id="{6B878C7E-AC5E-1983-D516-AD669890C3E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79718941-0334-2F63-62ED-288765DB3430}"/>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73" name="Group 472">
                <a:extLst>
                  <a:ext uri="{FF2B5EF4-FFF2-40B4-BE49-F238E27FC236}">
                    <a16:creationId xmlns:a16="http://schemas.microsoft.com/office/drawing/2014/main" id="{C630281C-ADAD-7910-282A-7D0B3137CAAD}"/>
                  </a:ext>
                </a:extLst>
              </p:cNvPr>
              <p:cNvGrpSpPr/>
              <p:nvPr/>
            </p:nvGrpSpPr>
            <p:grpSpPr>
              <a:xfrm>
                <a:off x="3071546" y="3815888"/>
                <a:ext cx="75873" cy="107269"/>
                <a:chOff x="3784491" y="3817195"/>
                <a:chExt cx="75873" cy="107269"/>
              </a:xfrm>
            </p:grpSpPr>
            <p:cxnSp>
              <p:nvCxnSpPr>
                <p:cNvPr id="474" name="Straight Connector 473">
                  <a:extLst>
                    <a:ext uri="{FF2B5EF4-FFF2-40B4-BE49-F238E27FC236}">
                      <a16:creationId xmlns:a16="http://schemas.microsoft.com/office/drawing/2014/main" id="{253FE604-F974-3243-DDEE-860DDC09BD4B}"/>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64AA14B4-FA14-A7BE-3FD0-66F6001117CC}"/>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76" name="Group 475">
                <a:extLst>
                  <a:ext uri="{FF2B5EF4-FFF2-40B4-BE49-F238E27FC236}">
                    <a16:creationId xmlns:a16="http://schemas.microsoft.com/office/drawing/2014/main" id="{382649C0-B997-7D85-D3E3-0C626E8B5B49}"/>
                  </a:ext>
                </a:extLst>
              </p:cNvPr>
              <p:cNvGrpSpPr/>
              <p:nvPr/>
            </p:nvGrpSpPr>
            <p:grpSpPr>
              <a:xfrm>
                <a:off x="3046691" y="3815888"/>
                <a:ext cx="75873" cy="107269"/>
                <a:chOff x="3784491" y="3817195"/>
                <a:chExt cx="75873" cy="107269"/>
              </a:xfrm>
            </p:grpSpPr>
            <p:cxnSp>
              <p:nvCxnSpPr>
                <p:cNvPr id="477" name="Straight Connector 476">
                  <a:extLst>
                    <a:ext uri="{FF2B5EF4-FFF2-40B4-BE49-F238E27FC236}">
                      <a16:creationId xmlns:a16="http://schemas.microsoft.com/office/drawing/2014/main" id="{7C46F9F2-01AD-DBD8-E00E-FC498C53BF8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9D542464-49C3-FDD0-0107-2FE5174FAB3D}"/>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79" name="Group 478">
                <a:extLst>
                  <a:ext uri="{FF2B5EF4-FFF2-40B4-BE49-F238E27FC236}">
                    <a16:creationId xmlns:a16="http://schemas.microsoft.com/office/drawing/2014/main" id="{C521614E-6328-AEC7-3C4B-C55803683F88}"/>
                  </a:ext>
                </a:extLst>
              </p:cNvPr>
              <p:cNvGrpSpPr/>
              <p:nvPr/>
            </p:nvGrpSpPr>
            <p:grpSpPr>
              <a:xfrm>
                <a:off x="2973434" y="3815888"/>
                <a:ext cx="75873" cy="107269"/>
                <a:chOff x="3784491" y="3817195"/>
                <a:chExt cx="75873" cy="107269"/>
              </a:xfrm>
            </p:grpSpPr>
            <p:cxnSp>
              <p:nvCxnSpPr>
                <p:cNvPr id="480" name="Straight Connector 479">
                  <a:extLst>
                    <a:ext uri="{FF2B5EF4-FFF2-40B4-BE49-F238E27FC236}">
                      <a16:creationId xmlns:a16="http://schemas.microsoft.com/office/drawing/2014/main" id="{76C522F7-66AB-C006-4CC1-8032679E087A}"/>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81" name="Straight Connector 480">
                  <a:extLst>
                    <a:ext uri="{FF2B5EF4-FFF2-40B4-BE49-F238E27FC236}">
                      <a16:creationId xmlns:a16="http://schemas.microsoft.com/office/drawing/2014/main" id="{C51081A2-993F-9955-1246-D71BBA5F4EF0}"/>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82" name="Group 481">
                <a:extLst>
                  <a:ext uri="{FF2B5EF4-FFF2-40B4-BE49-F238E27FC236}">
                    <a16:creationId xmlns:a16="http://schemas.microsoft.com/office/drawing/2014/main" id="{FE643E84-9CF8-57E0-0DBA-89B838468701}"/>
                  </a:ext>
                </a:extLst>
              </p:cNvPr>
              <p:cNvGrpSpPr/>
              <p:nvPr/>
            </p:nvGrpSpPr>
            <p:grpSpPr>
              <a:xfrm>
                <a:off x="2956428" y="3815888"/>
                <a:ext cx="75873" cy="107269"/>
                <a:chOff x="3784491" y="3817195"/>
                <a:chExt cx="75873" cy="107269"/>
              </a:xfrm>
            </p:grpSpPr>
            <p:cxnSp>
              <p:nvCxnSpPr>
                <p:cNvPr id="483" name="Straight Connector 482">
                  <a:extLst>
                    <a:ext uri="{FF2B5EF4-FFF2-40B4-BE49-F238E27FC236}">
                      <a16:creationId xmlns:a16="http://schemas.microsoft.com/office/drawing/2014/main" id="{55E6B9FB-B9C2-97EA-B6B1-CD4C732C0F0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BFB43B03-83CD-F5B3-8599-41F276495EA2}"/>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85" name="Group 484">
                <a:extLst>
                  <a:ext uri="{FF2B5EF4-FFF2-40B4-BE49-F238E27FC236}">
                    <a16:creationId xmlns:a16="http://schemas.microsoft.com/office/drawing/2014/main" id="{588D7C98-C7FE-6DCF-1D47-475D495DECE3}"/>
                  </a:ext>
                </a:extLst>
              </p:cNvPr>
              <p:cNvGrpSpPr/>
              <p:nvPr/>
            </p:nvGrpSpPr>
            <p:grpSpPr>
              <a:xfrm>
                <a:off x="2944655" y="3815888"/>
                <a:ext cx="75873" cy="107269"/>
                <a:chOff x="3784491" y="3817195"/>
                <a:chExt cx="75873" cy="107269"/>
              </a:xfrm>
            </p:grpSpPr>
            <p:cxnSp>
              <p:nvCxnSpPr>
                <p:cNvPr id="486" name="Straight Connector 485">
                  <a:extLst>
                    <a:ext uri="{FF2B5EF4-FFF2-40B4-BE49-F238E27FC236}">
                      <a16:creationId xmlns:a16="http://schemas.microsoft.com/office/drawing/2014/main" id="{AF182D1F-26FA-7D2C-CD8E-7CAD713B6230}"/>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87" name="Straight Connector 486">
                  <a:extLst>
                    <a:ext uri="{FF2B5EF4-FFF2-40B4-BE49-F238E27FC236}">
                      <a16:creationId xmlns:a16="http://schemas.microsoft.com/office/drawing/2014/main" id="{B3BD511D-0327-2B6B-6F06-6A7CC265F18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88" name="Group 487">
                <a:extLst>
                  <a:ext uri="{FF2B5EF4-FFF2-40B4-BE49-F238E27FC236}">
                    <a16:creationId xmlns:a16="http://schemas.microsoft.com/office/drawing/2014/main" id="{2AE129DC-8A77-586D-48A5-29C0754D1E73}"/>
                  </a:ext>
                </a:extLst>
              </p:cNvPr>
              <p:cNvGrpSpPr/>
              <p:nvPr/>
            </p:nvGrpSpPr>
            <p:grpSpPr>
              <a:xfrm>
                <a:off x="2935498" y="3815888"/>
                <a:ext cx="75873" cy="107269"/>
                <a:chOff x="3784491" y="3817195"/>
                <a:chExt cx="75873" cy="107269"/>
              </a:xfrm>
            </p:grpSpPr>
            <p:cxnSp>
              <p:nvCxnSpPr>
                <p:cNvPr id="489" name="Straight Connector 488">
                  <a:extLst>
                    <a:ext uri="{FF2B5EF4-FFF2-40B4-BE49-F238E27FC236}">
                      <a16:creationId xmlns:a16="http://schemas.microsoft.com/office/drawing/2014/main" id="{465366E6-40D4-782D-9DF0-9F360F6D5553}"/>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90" name="Straight Connector 489">
                  <a:extLst>
                    <a:ext uri="{FF2B5EF4-FFF2-40B4-BE49-F238E27FC236}">
                      <a16:creationId xmlns:a16="http://schemas.microsoft.com/office/drawing/2014/main" id="{14C198BB-7A0F-90E4-ECCA-D87606E20600}"/>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91" name="Group 490">
                <a:extLst>
                  <a:ext uri="{FF2B5EF4-FFF2-40B4-BE49-F238E27FC236}">
                    <a16:creationId xmlns:a16="http://schemas.microsoft.com/office/drawing/2014/main" id="{8AA3BD0C-4C01-5415-728D-A6888C470552}"/>
                  </a:ext>
                </a:extLst>
              </p:cNvPr>
              <p:cNvGrpSpPr/>
              <p:nvPr/>
            </p:nvGrpSpPr>
            <p:grpSpPr>
              <a:xfrm>
                <a:off x="2891021" y="3815888"/>
                <a:ext cx="75873" cy="107269"/>
                <a:chOff x="3784491" y="3817195"/>
                <a:chExt cx="75873" cy="107269"/>
              </a:xfrm>
            </p:grpSpPr>
            <p:cxnSp>
              <p:nvCxnSpPr>
                <p:cNvPr id="492" name="Straight Connector 491">
                  <a:extLst>
                    <a:ext uri="{FF2B5EF4-FFF2-40B4-BE49-F238E27FC236}">
                      <a16:creationId xmlns:a16="http://schemas.microsoft.com/office/drawing/2014/main" id="{150428EB-00CC-C9EE-AA42-DA83055DC248}"/>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93" name="Straight Connector 492">
                  <a:extLst>
                    <a:ext uri="{FF2B5EF4-FFF2-40B4-BE49-F238E27FC236}">
                      <a16:creationId xmlns:a16="http://schemas.microsoft.com/office/drawing/2014/main" id="{8B3E9F9E-513E-3933-3213-E5794F2A4B1B}"/>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94" name="Group 493">
                <a:extLst>
                  <a:ext uri="{FF2B5EF4-FFF2-40B4-BE49-F238E27FC236}">
                    <a16:creationId xmlns:a16="http://schemas.microsoft.com/office/drawing/2014/main" id="{3AA1462C-DD75-E184-3A86-0E80D0A78162}"/>
                  </a:ext>
                </a:extLst>
              </p:cNvPr>
              <p:cNvGrpSpPr/>
              <p:nvPr/>
            </p:nvGrpSpPr>
            <p:grpSpPr>
              <a:xfrm>
                <a:off x="2875323" y="3815888"/>
                <a:ext cx="75873" cy="107269"/>
                <a:chOff x="3784491" y="3817195"/>
                <a:chExt cx="75873" cy="107269"/>
              </a:xfrm>
            </p:grpSpPr>
            <p:cxnSp>
              <p:nvCxnSpPr>
                <p:cNvPr id="495" name="Straight Connector 494">
                  <a:extLst>
                    <a:ext uri="{FF2B5EF4-FFF2-40B4-BE49-F238E27FC236}">
                      <a16:creationId xmlns:a16="http://schemas.microsoft.com/office/drawing/2014/main" id="{64C47B2F-0E8B-DC14-741D-B62B8A4DE1BE}"/>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96" name="Straight Connector 495">
                  <a:extLst>
                    <a:ext uri="{FF2B5EF4-FFF2-40B4-BE49-F238E27FC236}">
                      <a16:creationId xmlns:a16="http://schemas.microsoft.com/office/drawing/2014/main" id="{075D879A-EF3D-BD4B-4999-8F6C553417A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497" name="Group 496">
                <a:extLst>
                  <a:ext uri="{FF2B5EF4-FFF2-40B4-BE49-F238E27FC236}">
                    <a16:creationId xmlns:a16="http://schemas.microsoft.com/office/drawing/2014/main" id="{737B283E-2F16-8E06-B033-0BD8415D30DD}"/>
                  </a:ext>
                </a:extLst>
              </p:cNvPr>
              <p:cNvGrpSpPr/>
              <p:nvPr/>
            </p:nvGrpSpPr>
            <p:grpSpPr>
              <a:xfrm>
                <a:off x="2858317" y="3815888"/>
                <a:ext cx="75873" cy="107269"/>
                <a:chOff x="3784491" y="3817195"/>
                <a:chExt cx="75873" cy="107269"/>
              </a:xfrm>
            </p:grpSpPr>
            <p:cxnSp>
              <p:nvCxnSpPr>
                <p:cNvPr id="498" name="Straight Connector 497">
                  <a:extLst>
                    <a:ext uri="{FF2B5EF4-FFF2-40B4-BE49-F238E27FC236}">
                      <a16:creationId xmlns:a16="http://schemas.microsoft.com/office/drawing/2014/main" id="{18C81C5D-791D-870B-F5DD-66C4AAD5D97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499" name="Straight Connector 498">
                  <a:extLst>
                    <a:ext uri="{FF2B5EF4-FFF2-40B4-BE49-F238E27FC236}">
                      <a16:creationId xmlns:a16="http://schemas.microsoft.com/office/drawing/2014/main" id="{383C8601-DC4C-FC5A-0E2F-F994E1F0186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00" name="Group 499">
                <a:extLst>
                  <a:ext uri="{FF2B5EF4-FFF2-40B4-BE49-F238E27FC236}">
                    <a16:creationId xmlns:a16="http://schemas.microsoft.com/office/drawing/2014/main" id="{1EF50217-79EF-40FE-FCC8-2F09A0AAAF21}"/>
                  </a:ext>
                </a:extLst>
              </p:cNvPr>
              <p:cNvGrpSpPr/>
              <p:nvPr/>
            </p:nvGrpSpPr>
            <p:grpSpPr>
              <a:xfrm>
                <a:off x="2846543" y="3815888"/>
                <a:ext cx="75873" cy="107269"/>
                <a:chOff x="3784491" y="3817195"/>
                <a:chExt cx="75873" cy="107269"/>
              </a:xfrm>
            </p:grpSpPr>
            <p:cxnSp>
              <p:nvCxnSpPr>
                <p:cNvPr id="501" name="Straight Connector 500">
                  <a:extLst>
                    <a:ext uri="{FF2B5EF4-FFF2-40B4-BE49-F238E27FC236}">
                      <a16:creationId xmlns:a16="http://schemas.microsoft.com/office/drawing/2014/main" id="{5CF9D99F-89ED-0D50-7D4F-FA6244FAAB5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02" name="Straight Connector 501">
                  <a:extLst>
                    <a:ext uri="{FF2B5EF4-FFF2-40B4-BE49-F238E27FC236}">
                      <a16:creationId xmlns:a16="http://schemas.microsoft.com/office/drawing/2014/main" id="{4A4C8874-253B-7CF2-AE45-F771C317A27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03" name="Group 502">
                <a:extLst>
                  <a:ext uri="{FF2B5EF4-FFF2-40B4-BE49-F238E27FC236}">
                    <a16:creationId xmlns:a16="http://schemas.microsoft.com/office/drawing/2014/main" id="{8CCCDB81-EF1C-DE11-CA7B-234E98E6F9D4}"/>
                  </a:ext>
                </a:extLst>
              </p:cNvPr>
              <p:cNvGrpSpPr/>
              <p:nvPr/>
            </p:nvGrpSpPr>
            <p:grpSpPr>
              <a:xfrm>
                <a:off x="2833461" y="3815888"/>
                <a:ext cx="75873" cy="107269"/>
                <a:chOff x="3784491" y="3817195"/>
                <a:chExt cx="75873" cy="107269"/>
              </a:xfrm>
            </p:grpSpPr>
            <p:cxnSp>
              <p:nvCxnSpPr>
                <p:cNvPr id="504" name="Straight Connector 503">
                  <a:extLst>
                    <a:ext uri="{FF2B5EF4-FFF2-40B4-BE49-F238E27FC236}">
                      <a16:creationId xmlns:a16="http://schemas.microsoft.com/office/drawing/2014/main" id="{1F397453-A3B4-F168-0387-E04A7CD583ED}"/>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0D63E7B7-3F58-6952-D161-C7373A879C6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06" name="Group 505">
                <a:extLst>
                  <a:ext uri="{FF2B5EF4-FFF2-40B4-BE49-F238E27FC236}">
                    <a16:creationId xmlns:a16="http://schemas.microsoft.com/office/drawing/2014/main" id="{B6C1412D-1321-3770-B637-DBCA9040E6AB}"/>
                  </a:ext>
                </a:extLst>
              </p:cNvPr>
              <p:cNvGrpSpPr/>
              <p:nvPr/>
            </p:nvGrpSpPr>
            <p:grpSpPr>
              <a:xfrm>
                <a:off x="2812531" y="3815888"/>
                <a:ext cx="75873" cy="107269"/>
                <a:chOff x="3784491" y="3817195"/>
                <a:chExt cx="75873" cy="107269"/>
              </a:xfrm>
            </p:grpSpPr>
            <p:cxnSp>
              <p:nvCxnSpPr>
                <p:cNvPr id="507" name="Straight Connector 506">
                  <a:extLst>
                    <a:ext uri="{FF2B5EF4-FFF2-40B4-BE49-F238E27FC236}">
                      <a16:creationId xmlns:a16="http://schemas.microsoft.com/office/drawing/2014/main" id="{06790865-90D4-41AB-6B67-59303AAA209B}"/>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08" name="Straight Connector 507">
                  <a:extLst>
                    <a:ext uri="{FF2B5EF4-FFF2-40B4-BE49-F238E27FC236}">
                      <a16:creationId xmlns:a16="http://schemas.microsoft.com/office/drawing/2014/main" id="{A7FEEED3-66C0-E560-D02A-ACB4E3CAB1F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09" name="Group 508">
                <a:extLst>
                  <a:ext uri="{FF2B5EF4-FFF2-40B4-BE49-F238E27FC236}">
                    <a16:creationId xmlns:a16="http://schemas.microsoft.com/office/drawing/2014/main" id="{CD0AC4B7-5694-3B50-DB11-55FFC8AFE030}"/>
                  </a:ext>
                </a:extLst>
              </p:cNvPr>
              <p:cNvGrpSpPr/>
              <p:nvPr/>
            </p:nvGrpSpPr>
            <p:grpSpPr>
              <a:xfrm>
                <a:off x="2768053" y="3815888"/>
                <a:ext cx="75873" cy="107269"/>
                <a:chOff x="3784491" y="3817195"/>
                <a:chExt cx="75873" cy="107269"/>
              </a:xfrm>
            </p:grpSpPr>
            <p:cxnSp>
              <p:nvCxnSpPr>
                <p:cNvPr id="510" name="Straight Connector 509">
                  <a:extLst>
                    <a:ext uri="{FF2B5EF4-FFF2-40B4-BE49-F238E27FC236}">
                      <a16:creationId xmlns:a16="http://schemas.microsoft.com/office/drawing/2014/main" id="{B1307892-4F44-6DA7-EE62-C77AA0F3AFA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11" name="Straight Connector 510">
                  <a:extLst>
                    <a:ext uri="{FF2B5EF4-FFF2-40B4-BE49-F238E27FC236}">
                      <a16:creationId xmlns:a16="http://schemas.microsoft.com/office/drawing/2014/main" id="{33FAB142-0580-EAD9-ED0E-F13A3D38122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12" name="Group 511">
                <a:extLst>
                  <a:ext uri="{FF2B5EF4-FFF2-40B4-BE49-F238E27FC236}">
                    <a16:creationId xmlns:a16="http://schemas.microsoft.com/office/drawing/2014/main" id="{56ECD66F-D649-9AA2-FCE8-0F31636AEF15}"/>
                  </a:ext>
                </a:extLst>
              </p:cNvPr>
              <p:cNvGrpSpPr/>
              <p:nvPr/>
            </p:nvGrpSpPr>
            <p:grpSpPr>
              <a:xfrm>
                <a:off x="2736657" y="3815888"/>
                <a:ext cx="75873" cy="107269"/>
                <a:chOff x="3784491" y="3817195"/>
                <a:chExt cx="75873" cy="107269"/>
              </a:xfrm>
            </p:grpSpPr>
            <p:cxnSp>
              <p:nvCxnSpPr>
                <p:cNvPr id="513" name="Straight Connector 512">
                  <a:extLst>
                    <a:ext uri="{FF2B5EF4-FFF2-40B4-BE49-F238E27FC236}">
                      <a16:creationId xmlns:a16="http://schemas.microsoft.com/office/drawing/2014/main" id="{B391FDC6-D1C1-BB4B-A70C-1797BBA0F6D7}"/>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14" name="Straight Connector 513">
                  <a:extLst>
                    <a:ext uri="{FF2B5EF4-FFF2-40B4-BE49-F238E27FC236}">
                      <a16:creationId xmlns:a16="http://schemas.microsoft.com/office/drawing/2014/main" id="{C6846AB4-A118-29DD-F066-B93CA116531F}"/>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15" name="Group 514">
                <a:extLst>
                  <a:ext uri="{FF2B5EF4-FFF2-40B4-BE49-F238E27FC236}">
                    <a16:creationId xmlns:a16="http://schemas.microsoft.com/office/drawing/2014/main" id="{5E69CB5F-0AAD-19AC-D08D-38508AA9B2D0}"/>
                  </a:ext>
                </a:extLst>
              </p:cNvPr>
              <p:cNvGrpSpPr/>
              <p:nvPr/>
            </p:nvGrpSpPr>
            <p:grpSpPr>
              <a:xfrm>
                <a:off x="2690872" y="3840743"/>
                <a:ext cx="75873" cy="107269"/>
                <a:chOff x="3784491" y="3817195"/>
                <a:chExt cx="75873" cy="107269"/>
              </a:xfrm>
            </p:grpSpPr>
            <p:cxnSp>
              <p:nvCxnSpPr>
                <p:cNvPr id="516" name="Straight Connector 515">
                  <a:extLst>
                    <a:ext uri="{FF2B5EF4-FFF2-40B4-BE49-F238E27FC236}">
                      <a16:creationId xmlns:a16="http://schemas.microsoft.com/office/drawing/2014/main" id="{94E10330-0DFD-26BB-9513-FA9E78151DC8}"/>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17" name="Straight Connector 516">
                  <a:extLst>
                    <a:ext uri="{FF2B5EF4-FFF2-40B4-BE49-F238E27FC236}">
                      <a16:creationId xmlns:a16="http://schemas.microsoft.com/office/drawing/2014/main" id="{2E309811-1B7B-1C8A-D2DD-FEBDEB7C01C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18" name="Group 517">
                <a:extLst>
                  <a:ext uri="{FF2B5EF4-FFF2-40B4-BE49-F238E27FC236}">
                    <a16:creationId xmlns:a16="http://schemas.microsoft.com/office/drawing/2014/main" id="{2ED21D77-681C-4CEB-3DA8-B5EC116C70F4}"/>
                  </a:ext>
                </a:extLst>
              </p:cNvPr>
              <p:cNvGrpSpPr/>
              <p:nvPr/>
            </p:nvGrpSpPr>
            <p:grpSpPr>
              <a:xfrm>
                <a:off x="2662093" y="3840743"/>
                <a:ext cx="75873" cy="107269"/>
                <a:chOff x="3784491" y="3817195"/>
                <a:chExt cx="75873" cy="107269"/>
              </a:xfrm>
            </p:grpSpPr>
            <p:cxnSp>
              <p:nvCxnSpPr>
                <p:cNvPr id="519" name="Straight Connector 518">
                  <a:extLst>
                    <a:ext uri="{FF2B5EF4-FFF2-40B4-BE49-F238E27FC236}">
                      <a16:creationId xmlns:a16="http://schemas.microsoft.com/office/drawing/2014/main" id="{2AE39985-C88D-B263-0D76-A955C0C9D52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20" name="Straight Connector 519">
                  <a:extLst>
                    <a:ext uri="{FF2B5EF4-FFF2-40B4-BE49-F238E27FC236}">
                      <a16:creationId xmlns:a16="http://schemas.microsoft.com/office/drawing/2014/main" id="{F6301117-8372-FCDD-70FC-35E8532F42F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21" name="Group 520">
                <a:extLst>
                  <a:ext uri="{FF2B5EF4-FFF2-40B4-BE49-F238E27FC236}">
                    <a16:creationId xmlns:a16="http://schemas.microsoft.com/office/drawing/2014/main" id="{6BD41D5D-C55F-2185-C544-5CC68D02A431}"/>
                  </a:ext>
                </a:extLst>
              </p:cNvPr>
              <p:cNvGrpSpPr/>
              <p:nvPr/>
            </p:nvGrpSpPr>
            <p:grpSpPr>
              <a:xfrm>
                <a:off x="2641162" y="3877372"/>
                <a:ext cx="75873" cy="107269"/>
                <a:chOff x="3784491" y="3817195"/>
                <a:chExt cx="75873" cy="107269"/>
              </a:xfrm>
            </p:grpSpPr>
            <p:cxnSp>
              <p:nvCxnSpPr>
                <p:cNvPr id="522" name="Straight Connector 521">
                  <a:extLst>
                    <a:ext uri="{FF2B5EF4-FFF2-40B4-BE49-F238E27FC236}">
                      <a16:creationId xmlns:a16="http://schemas.microsoft.com/office/drawing/2014/main" id="{B76F8FDC-D3CE-C671-F8A2-E3058F55A11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23" name="Straight Connector 522">
                  <a:extLst>
                    <a:ext uri="{FF2B5EF4-FFF2-40B4-BE49-F238E27FC236}">
                      <a16:creationId xmlns:a16="http://schemas.microsoft.com/office/drawing/2014/main" id="{B896E00C-32D2-A65B-96CD-B1386D133ED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24" name="Group 523">
                <a:extLst>
                  <a:ext uri="{FF2B5EF4-FFF2-40B4-BE49-F238E27FC236}">
                    <a16:creationId xmlns:a16="http://schemas.microsoft.com/office/drawing/2014/main" id="{468DCA87-BA5F-514A-A2B5-E91CFFDBAA3E}"/>
                  </a:ext>
                </a:extLst>
              </p:cNvPr>
              <p:cNvGrpSpPr/>
              <p:nvPr/>
            </p:nvGrpSpPr>
            <p:grpSpPr>
              <a:xfrm>
                <a:off x="2629389" y="3877372"/>
                <a:ext cx="75873" cy="107269"/>
                <a:chOff x="3784491" y="3817195"/>
                <a:chExt cx="75873" cy="107269"/>
              </a:xfrm>
            </p:grpSpPr>
            <p:cxnSp>
              <p:nvCxnSpPr>
                <p:cNvPr id="525" name="Straight Connector 524">
                  <a:extLst>
                    <a:ext uri="{FF2B5EF4-FFF2-40B4-BE49-F238E27FC236}">
                      <a16:creationId xmlns:a16="http://schemas.microsoft.com/office/drawing/2014/main" id="{081F2321-8A75-C7CC-EA3C-A2B541AC4E9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26" name="Straight Connector 525">
                  <a:extLst>
                    <a:ext uri="{FF2B5EF4-FFF2-40B4-BE49-F238E27FC236}">
                      <a16:creationId xmlns:a16="http://schemas.microsoft.com/office/drawing/2014/main" id="{32091F5E-D3A9-4AA0-6B3F-B6FE6E066AF2}"/>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27" name="Group 526">
                <a:extLst>
                  <a:ext uri="{FF2B5EF4-FFF2-40B4-BE49-F238E27FC236}">
                    <a16:creationId xmlns:a16="http://schemas.microsoft.com/office/drawing/2014/main" id="{440CB60B-58F5-73DF-3776-96B542C2DF02}"/>
                  </a:ext>
                </a:extLst>
              </p:cNvPr>
              <p:cNvGrpSpPr/>
              <p:nvPr/>
            </p:nvGrpSpPr>
            <p:grpSpPr>
              <a:xfrm>
                <a:off x="2621540" y="3877372"/>
                <a:ext cx="75873" cy="107269"/>
                <a:chOff x="3784491" y="3817195"/>
                <a:chExt cx="75873" cy="107269"/>
              </a:xfrm>
            </p:grpSpPr>
            <p:cxnSp>
              <p:nvCxnSpPr>
                <p:cNvPr id="528" name="Straight Connector 527">
                  <a:extLst>
                    <a:ext uri="{FF2B5EF4-FFF2-40B4-BE49-F238E27FC236}">
                      <a16:creationId xmlns:a16="http://schemas.microsoft.com/office/drawing/2014/main" id="{80FCE2E0-F5BE-4B3C-2BB0-013160FDD90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29" name="Straight Connector 528">
                  <a:extLst>
                    <a:ext uri="{FF2B5EF4-FFF2-40B4-BE49-F238E27FC236}">
                      <a16:creationId xmlns:a16="http://schemas.microsoft.com/office/drawing/2014/main" id="{C2311770-B47D-091F-342B-D819F78967D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33" name="Group 532">
                <a:extLst>
                  <a:ext uri="{FF2B5EF4-FFF2-40B4-BE49-F238E27FC236}">
                    <a16:creationId xmlns:a16="http://schemas.microsoft.com/office/drawing/2014/main" id="{E10D10E3-7F7D-7C25-6694-0381E8412199}"/>
                  </a:ext>
                </a:extLst>
              </p:cNvPr>
              <p:cNvGrpSpPr/>
              <p:nvPr/>
            </p:nvGrpSpPr>
            <p:grpSpPr>
              <a:xfrm>
                <a:off x="2608458" y="3877372"/>
                <a:ext cx="75873" cy="107269"/>
                <a:chOff x="3784491" y="3817195"/>
                <a:chExt cx="75873" cy="107269"/>
              </a:xfrm>
            </p:grpSpPr>
            <p:cxnSp>
              <p:nvCxnSpPr>
                <p:cNvPr id="534" name="Straight Connector 533">
                  <a:extLst>
                    <a:ext uri="{FF2B5EF4-FFF2-40B4-BE49-F238E27FC236}">
                      <a16:creationId xmlns:a16="http://schemas.microsoft.com/office/drawing/2014/main" id="{8DB21FB9-8205-AED6-2CB4-F07A6ACBFC47}"/>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35" name="Straight Connector 534">
                  <a:extLst>
                    <a:ext uri="{FF2B5EF4-FFF2-40B4-BE49-F238E27FC236}">
                      <a16:creationId xmlns:a16="http://schemas.microsoft.com/office/drawing/2014/main" id="{EDDC82F0-D41B-EE18-7B6D-856BEC9C7E2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36" name="Group 535">
                <a:extLst>
                  <a:ext uri="{FF2B5EF4-FFF2-40B4-BE49-F238E27FC236}">
                    <a16:creationId xmlns:a16="http://schemas.microsoft.com/office/drawing/2014/main" id="{2D403089-E71E-E2C1-2557-26D16CADA9A6}"/>
                  </a:ext>
                </a:extLst>
              </p:cNvPr>
              <p:cNvGrpSpPr/>
              <p:nvPr/>
            </p:nvGrpSpPr>
            <p:grpSpPr>
              <a:xfrm>
                <a:off x="2592760" y="3877372"/>
                <a:ext cx="75873" cy="107269"/>
                <a:chOff x="3784491" y="3817195"/>
                <a:chExt cx="75873" cy="107269"/>
              </a:xfrm>
            </p:grpSpPr>
            <p:cxnSp>
              <p:nvCxnSpPr>
                <p:cNvPr id="537" name="Straight Connector 536">
                  <a:extLst>
                    <a:ext uri="{FF2B5EF4-FFF2-40B4-BE49-F238E27FC236}">
                      <a16:creationId xmlns:a16="http://schemas.microsoft.com/office/drawing/2014/main" id="{3FC9C8D4-41BF-1C64-33FA-B1A447AB3AF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38" name="Straight Connector 537">
                  <a:extLst>
                    <a:ext uri="{FF2B5EF4-FFF2-40B4-BE49-F238E27FC236}">
                      <a16:creationId xmlns:a16="http://schemas.microsoft.com/office/drawing/2014/main" id="{EC1432F9-1839-CDFD-9BA5-6396D1B7456D}"/>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39" name="Group 538">
                <a:extLst>
                  <a:ext uri="{FF2B5EF4-FFF2-40B4-BE49-F238E27FC236}">
                    <a16:creationId xmlns:a16="http://schemas.microsoft.com/office/drawing/2014/main" id="{A8E9A439-F9A1-4152-0C31-21A5ED7B9C11}"/>
                  </a:ext>
                </a:extLst>
              </p:cNvPr>
              <p:cNvGrpSpPr/>
              <p:nvPr/>
            </p:nvGrpSpPr>
            <p:grpSpPr>
              <a:xfrm>
                <a:off x="2590144" y="3877372"/>
                <a:ext cx="75873" cy="107269"/>
                <a:chOff x="3784491" y="3817195"/>
                <a:chExt cx="75873" cy="107269"/>
              </a:xfrm>
            </p:grpSpPr>
            <p:cxnSp>
              <p:nvCxnSpPr>
                <p:cNvPr id="540" name="Straight Connector 539">
                  <a:extLst>
                    <a:ext uri="{FF2B5EF4-FFF2-40B4-BE49-F238E27FC236}">
                      <a16:creationId xmlns:a16="http://schemas.microsoft.com/office/drawing/2014/main" id="{105BC6C8-D951-442D-A5C1-592897BE7E1E}"/>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41" name="Straight Connector 540">
                  <a:extLst>
                    <a:ext uri="{FF2B5EF4-FFF2-40B4-BE49-F238E27FC236}">
                      <a16:creationId xmlns:a16="http://schemas.microsoft.com/office/drawing/2014/main" id="{DF4E403A-7299-9AEC-4630-658AAB7AE8A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42" name="Group 541">
                <a:extLst>
                  <a:ext uri="{FF2B5EF4-FFF2-40B4-BE49-F238E27FC236}">
                    <a16:creationId xmlns:a16="http://schemas.microsoft.com/office/drawing/2014/main" id="{DB770245-1FFF-8B4B-62F7-9E339DEC31B3}"/>
                  </a:ext>
                </a:extLst>
              </p:cNvPr>
              <p:cNvGrpSpPr/>
              <p:nvPr/>
            </p:nvGrpSpPr>
            <p:grpSpPr>
              <a:xfrm>
                <a:off x="2556132" y="3877372"/>
                <a:ext cx="75873" cy="107269"/>
                <a:chOff x="3784491" y="3817195"/>
                <a:chExt cx="75873" cy="107269"/>
              </a:xfrm>
            </p:grpSpPr>
            <p:cxnSp>
              <p:nvCxnSpPr>
                <p:cNvPr id="543" name="Straight Connector 542">
                  <a:extLst>
                    <a:ext uri="{FF2B5EF4-FFF2-40B4-BE49-F238E27FC236}">
                      <a16:creationId xmlns:a16="http://schemas.microsoft.com/office/drawing/2014/main" id="{B11709EE-8EF8-9E28-DDD0-3BF3E05DFB0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44" name="Straight Connector 543">
                  <a:extLst>
                    <a:ext uri="{FF2B5EF4-FFF2-40B4-BE49-F238E27FC236}">
                      <a16:creationId xmlns:a16="http://schemas.microsoft.com/office/drawing/2014/main" id="{1A1E1000-6590-3C32-C534-A83B0EE5CBF2}"/>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45" name="Group 544">
                <a:extLst>
                  <a:ext uri="{FF2B5EF4-FFF2-40B4-BE49-F238E27FC236}">
                    <a16:creationId xmlns:a16="http://schemas.microsoft.com/office/drawing/2014/main" id="{C5EA730E-0853-01AF-CF5A-FA3CD281759E}"/>
                  </a:ext>
                </a:extLst>
              </p:cNvPr>
              <p:cNvGrpSpPr/>
              <p:nvPr/>
            </p:nvGrpSpPr>
            <p:grpSpPr>
              <a:xfrm>
                <a:off x="2465870" y="3877372"/>
                <a:ext cx="75873" cy="107269"/>
                <a:chOff x="3784491" y="3817195"/>
                <a:chExt cx="75873" cy="107269"/>
              </a:xfrm>
            </p:grpSpPr>
            <p:cxnSp>
              <p:nvCxnSpPr>
                <p:cNvPr id="546" name="Straight Connector 545">
                  <a:extLst>
                    <a:ext uri="{FF2B5EF4-FFF2-40B4-BE49-F238E27FC236}">
                      <a16:creationId xmlns:a16="http://schemas.microsoft.com/office/drawing/2014/main" id="{CEFC61DD-7971-692F-73A8-11452D21773D}"/>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47" name="Straight Connector 546">
                  <a:extLst>
                    <a:ext uri="{FF2B5EF4-FFF2-40B4-BE49-F238E27FC236}">
                      <a16:creationId xmlns:a16="http://schemas.microsoft.com/office/drawing/2014/main" id="{38A01FBE-5278-761E-04BA-B2CEB78B2A67}"/>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48" name="Group 547">
                <a:extLst>
                  <a:ext uri="{FF2B5EF4-FFF2-40B4-BE49-F238E27FC236}">
                    <a16:creationId xmlns:a16="http://schemas.microsoft.com/office/drawing/2014/main" id="{7832E6B4-2D58-9F9F-0B1C-11831E83DE8F}"/>
                  </a:ext>
                </a:extLst>
              </p:cNvPr>
              <p:cNvGrpSpPr/>
              <p:nvPr/>
            </p:nvGrpSpPr>
            <p:grpSpPr>
              <a:xfrm>
                <a:off x="2400462" y="3906151"/>
                <a:ext cx="75873" cy="107269"/>
                <a:chOff x="3784491" y="3817195"/>
                <a:chExt cx="75873" cy="107269"/>
              </a:xfrm>
            </p:grpSpPr>
            <p:cxnSp>
              <p:nvCxnSpPr>
                <p:cNvPr id="549" name="Straight Connector 548">
                  <a:extLst>
                    <a:ext uri="{FF2B5EF4-FFF2-40B4-BE49-F238E27FC236}">
                      <a16:creationId xmlns:a16="http://schemas.microsoft.com/office/drawing/2014/main" id="{5C204B88-5AEF-34A3-82CE-C24CED5102C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50" name="Straight Connector 549">
                  <a:extLst>
                    <a:ext uri="{FF2B5EF4-FFF2-40B4-BE49-F238E27FC236}">
                      <a16:creationId xmlns:a16="http://schemas.microsoft.com/office/drawing/2014/main" id="{D8870855-1B1E-6F5E-4540-F89126CAB0A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51" name="Group 550">
                <a:extLst>
                  <a:ext uri="{FF2B5EF4-FFF2-40B4-BE49-F238E27FC236}">
                    <a16:creationId xmlns:a16="http://schemas.microsoft.com/office/drawing/2014/main" id="{03293E8C-1347-4A84-7E6A-62CDC1A06191}"/>
                  </a:ext>
                </a:extLst>
              </p:cNvPr>
              <p:cNvGrpSpPr/>
              <p:nvPr/>
            </p:nvGrpSpPr>
            <p:grpSpPr>
              <a:xfrm>
                <a:off x="2349444" y="3906151"/>
                <a:ext cx="75873" cy="107269"/>
                <a:chOff x="3784491" y="3817195"/>
                <a:chExt cx="75873" cy="107269"/>
              </a:xfrm>
            </p:grpSpPr>
            <p:cxnSp>
              <p:nvCxnSpPr>
                <p:cNvPr id="552" name="Straight Connector 551">
                  <a:extLst>
                    <a:ext uri="{FF2B5EF4-FFF2-40B4-BE49-F238E27FC236}">
                      <a16:creationId xmlns:a16="http://schemas.microsoft.com/office/drawing/2014/main" id="{1550FDBB-CA0C-01FF-070E-4E1ABDAD8CB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53" name="Straight Connector 552">
                  <a:extLst>
                    <a:ext uri="{FF2B5EF4-FFF2-40B4-BE49-F238E27FC236}">
                      <a16:creationId xmlns:a16="http://schemas.microsoft.com/office/drawing/2014/main" id="{FF0C0AB9-ACE6-ACDA-DEF4-996C7DC8981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54" name="Group 553">
                <a:extLst>
                  <a:ext uri="{FF2B5EF4-FFF2-40B4-BE49-F238E27FC236}">
                    <a16:creationId xmlns:a16="http://schemas.microsoft.com/office/drawing/2014/main" id="{0B7E1DC8-CD78-28CB-CC27-B388E021BF06}"/>
                  </a:ext>
                </a:extLst>
              </p:cNvPr>
              <p:cNvGrpSpPr/>
              <p:nvPr/>
            </p:nvGrpSpPr>
            <p:grpSpPr>
              <a:xfrm>
                <a:off x="2337670" y="3906151"/>
                <a:ext cx="75873" cy="107269"/>
                <a:chOff x="3784491" y="3817195"/>
                <a:chExt cx="75873" cy="107269"/>
              </a:xfrm>
            </p:grpSpPr>
            <p:cxnSp>
              <p:nvCxnSpPr>
                <p:cNvPr id="555" name="Straight Connector 554">
                  <a:extLst>
                    <a:ext uri="{FF2B5EF4-FFF2-40B4-BE49-F238E27FC236}">
                      <a16:creationId xmlns:a16="http://schemas.microsoft.com/office/drawing/2014/main" id="{4C83EE3C-0FB1-7047-9526-7EE5BE1A096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56" name="Straight Connector 555">
                  <a:extLst>
                    <a:ext uri="{FF2B5EF4-FFF2-40B4-BE49-F238E27FC236}">
                      <a16:creationId xmlns:a16="http://schemas.microsoft.com/office/drawing/2014/main" id="{E7E1A996-4FED-F993-4F49-D822459BB3D6}"/>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57" name="Group 556">
                <a:extLst>
                  <a:ext uri="{FF2B5EF4-FFF2-40B4-BE49-F238E27FC236}">
                    <a16:creationId xmlns:a16="http://schemas.microsoft.com/office/drawing/2014/main" id="{74E3E3BA-A9DD-FA0E-0BB9-4A0093FD5CEA}"/>
                  </a:ext>
                </a:extLst>
              </p:cNvPr>
              <p:cNvGrpSpPr/>
              <p:nvPr/>
            </p:nvGrpSpPr>
            <p:grpSpPr>
              <a:xfrm>
                <a:off x="2323281" y="3906151"/>
                <a:ext cx="75873" cy="107269"/>
                <a:chOff x="3784491" y="3817195"/>
                <a:chExt cx="75873" cy="107269"/>
              </a:xfrm>
            </p:grpSpPr>
            <p:cxnSp>
              <p:nvCxnSpPr>
                <p:cNvPr id="558" name="Straight Connector 557">
                  <a:extLst>
                    <a:ext uri="{FF2B5EF4-FFF2-40B4-BE49-F238E27FC236}">
                      <a16:creationId xmlns:a16="http://schemas.microsoft.com/office/drawing/2014/main" id="{178CE43C-BEE3-83F0-E133-8D41B1C9FEC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59" name="Straight Connector 558">
                  <a:extLst>
                    <a:ext uri="{FF2B5EF4-FFF2-40B4-BE49-F238E27FC236}">
                      <a16:creationId xmlns:a16="http://schemas.microsoft.com/office/drawing/2014/main" id="{F92C0F08-791D-E1BA-A0BD-77D68A4A5BE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60" name="Group 559">
                <a:extLst>
                  <a:ext uri="{FF2B5EF4-FFF2-40B4-BE49-F238E27FC236}">
                    <a16:creationId xmlns:a16="http://schemas.microsoft.com/office/drawing/2014/main" id="{2E16C986-4EA2-0F80-A37B-289E85B1AC2A}"/>
                  </a:ext>
                </a:extLst>
              </p:cNvPr>
              <p:cNvGrpSpPr/>
              <p:nvPr/>
            </p:nvGrpSpPr>
            <p:grpSpPr>
              <a:xfrm>
                <a:off x="2314123" y="3907459"/>
                <a:ext cx="75873" cy="107269"/>
                <a:chOff x="3784491" y="3817195"/>
                <a:chExt cx="75873" cy="107269"/>
              </a:xfrm>
            </p:grpSpPr>
            <p:cxnSp>
              <p:nvCxnSpPr>
                <p:cNvPr id="561" name="Straight Connector 560">
                  <a:extLst>
                    <a:ext uri="{FF2B5EF4-FFF2-40B4-BE49-F238E27FC236}">
                      <a16:creationId xmlns:a16="http://schemas.microsoft.com/office/drawing/2014/main" id="{3A4999A7-04D5-700A-6180-F4DB89E44EB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62" name="Straight Connector 561">
                  <a:extLst>
                    <a:ext uri="{FF2B5EF4-FFF2-40B4-BE49-F238E27FC236}">
                      <a16:creationId xmlns:a16="http://schemas.microsoft.com/office/drawing/2014/main" id="{7E9AA138-0853-5B46-38E7-E64E0AE66E10}"/>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63" name="Group 562">
                <a:extLst>
                  <a:ext uri="{FF2B5EF4-FFF2-40B4-BE49-F238E27FC236}">
                    <a16:creationId xmlns:a16="http://schemas.microsoft.com/office/drawing/2014/main" id="{4F1E5B72-8332-DFBA-1953-827DAB11FED5}"/>
                  </a:ext>
                </a:extLst>
              </p:cNvPr>
              <p:cNvGrpSpPr/>
              <p:nvPr/>
            </p:nvGrpSpPr>
            <p:grpSpPr>
              <a:xfrm>
                <a:off x="2291885" y="3928390"/>
                <a:ext cx="75873" cy="107269"/>
                <a:chOff x="3784491" y="3817195"/>
                <a:chExt cx="75873" cy="107269"/>
              </a:xfrm>
            </p:grpSpPr>
            <p:cxnSp>
              <p:nvCxnSpPr>
                <p:cNvPr id="564" name="Straight Connector 563">
                  <a:extLst>
                    <a:ext uri="{FF2B5EF4-FFF2-40B4-BE49-F238E27FC236}">
                      <a16:creationId xmlns:a16="http://schemas.microsoft.com/office/drawing/2014/main" id="{5D39A16F-2D53-A0FA-2D38-4619842D8BD9}"/>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65" name="Straight Connector 564">
                  <a:extLst>
                    <a:ext uri="{FF2B5EF4-FFF2-40B4-BE49-F238E27FC236}">
                      <a16:creationId xmlns:a16="http://schemas.microsoft.com/office/drawing/2014/main" id="{D14FE74F-B2A0-6D7F-9164-A9137DF2E10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66" name="Group 565">
                <a:extLst>
                  <a:ext uri="{FF2B5EF4-FFF2-40B4-BE49-F238E27FC236}">
                    <a16:creationId xmlns:a16="http://schemas.microsoft.com/office/drawing/2014/main" id="{8ABBA90E-A1E3-721B-5878-74CA6EEA23E1}"/>
                  </a:ext>
                </a:extLst>
              </p:cNvPr>
              <p:cNvGrpSpPr/>
              <p:nvPr/>
            </p:nvGrpSpPr>
            <p:grpSpPr>
              <a:xfrm>
                <a:off x="2282728" y="3929698"/>
                <a:ext cx="75873" cy="107269"/>
                <a:chOff x="3784491" y="3817195"/>
                <a:chExt cx="75873" cy="107269"/>
              </a:xfrm>
            </p:grpSpPr>
            <p:cxnSp>
              <p:nvCxnSpPr>
                <p:cNvPr id="567" name="Straight Connector 566">
                  <a:extLst>
                    <a:ext uri="{FF2B5EF4-FFF2-40B4-BE49-F238E27FC236}">
                      <a16:creationId xmlns:a16="http://schemas.microsoft.com/office/drawing/2014/main" id="{C7E072DB-C39C-A8FA-A3E3-2D09123303FA}"/>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68" name="Straight Connector 567">
                  <a:extLst>
                    <a:ext uri="{FF2B5EF4-FFF2-40B4-BE49-F238E27FC236}">
                      <a16:creationId xmlns:a16="http://schemas.microsoft.com/office/drawing/2014/main" id="{401FE60A-7B81-EE9D-8611-8176A96F1BE6}"/>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69" name="Group 568">
                <a:extLst>
                  <a:ext uri="{FF2B5EF4-FFF2-40B4-BE49-F238E27FC236}">
                    <a16:creationId xmlns:a16="http://schemas.microsoft.com/office/drawing/2014/main" id="{891E80BD-8B2D-8DD0-524D-0302C530055C}"/>
                  </a:ext>
                </a:extLst>
              </p:cNvPr>
              <p:cNvGrpSpPr/>
              <p:nvPr/>
            </p:nvGrpSpPr>
            <p:grpSpPr>
              <a:xfrm>
                <a:off x="2252640" y="3942780"/>
                <a:ext cx="75873" cy="107269"/>
                <a:chOff x="3784491" y="3817195"/>
                <a:chExt cx="75873" cy="107269"/>
              </a:xfrm>
            </p:grpSpPr>
            <p:cxnSp>
              <p:nvCxnSpPr>
                <p:cNvPr id="570" name="Straight Connector 569">
                  <a:extLst>
                    <a:ext uri="{FF2B5EF4-FFF2-40B4-BE49-F238E27FC236}">
                      <a16:creationId xmlns:a16="http://schemas.microsoft.com/office/drawing/2014/main" id="{00057037-F042-BA30-5257-166C55B0723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71" name="Straight Connector 570">
                  <a:extLst>
                    <a:ext uri="{FF2B5EF4-FFF2-40B4-BE49-F238E27FC236}">
                      <a16:creationId xmlns:a16="http://schemas.microsoft.com/office/drawing/2014/main" id="{3F1D7D19-E041-03A3-FD5F-6E60C14B3E8C}"/>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72" name="Group 571">
                <a:extLst>
                  <a:ext uri="{FF2B5EF4-FFF2-40B4-BE49-F238E27FC236}">
                    <a16:creationId xmlns:a16="http://schemas.microsoft.com/office/drawing/2014/main" id="{D97166D6-4EF2-7C03-CF88-BB227930BAC7}"/>
                  </a:ext>
                </a:extLst>
              </p:cNvPr>
              <p:cNvGrpSpPr/>
              <p:nvPr/>
            </p:nvGrpSpPr>
            <p:grpSpPr>
              <a:xfrm>
                <a:off x="2205547" y="3953245"/>
                <a:ext cx="75873" cy="107269"/>
                <a:chOff x="3784491" y="3817195"/>
                <a:chExt cx="75873" cy="107269"/>
              </a:xfrm>
            </p:grpSpPr>
            <p:cxnSp>
              <p:nvCxnSpPr>
                <p:cNvPr id="573" name="Straight Connector 572">
                  <a:extLst>
                    <a:ext uri="{FF2B5EF4-FFF2-40B4-BE49-F238E27FC236}">
                      <a16:creationId xmlns:a16="http://schemas.microsoft.com/office/drawing/2014/main" id="{EAE12C3B-901A-BCF8-89D4-FC9C548D00B0}"/>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74" name="Straight Connector 573">
                  <a:extLst>
                    <a:ext uri="{FF2B5EF4-FFF2-40B4-BE49-F238E27FC236}">
                      <a16:creationId xmlns:a16="http://schemas.microsoft.com/office/drawing/2014/main" id="{50332637-41B8-ECE3-5541-F33DEB2E02EA}"/>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75" name="Group 574">
                <a:extLst>
                  <a:ext uri="{FF2B5EF4-FFF2-40B4-BE49-F238E27FC236}">
                    <a16:creationId xmlns:a16="http://schemas.microsoft.com/office/drawing/2014/main" id="{FC716BD2-0BFB-6344-00AF-7DC943E4FFAD}"/>
                  </a:ext>
                </a:extLst>
              </p:cNvPr>
              <p:cNvGrpSpPr/>
              <p:nvPr/>
            </p:nvGrpSpPr>
            <p:grpSpPr>
              <a:xfrm>
                <a:off x="2120517" y="3959786"/>
                <a:ext cx="75873" cy="107269"/>
                <a:chOff x="3784491" y="3817195"/>
                <a:chExt cx="75873" cy="107269"/>
              </a:xfrm>
            </p:grpSpPr>
            <p:cxnSp>
              <p:nvCxnSpPr>
                <p:cNvPr id="576" name="Straight Connector 575">
                  <a:extLst>
                    <a:ext uri="{FF2B5EF4-FFF2-40B4-BE49-F238E27FC236}">
                      <a16:creationId xmlns:a16="http://schemas.microsoft.com/office/drawing/2014/main" id="{FB8CC0F0-C583-A1B7-AD16-B28706C711B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77" name="Straight Connector 576">
                  <a:extLst>
                    <a:ext uri="{FF2B5EF4-FFF2-40B4-BE49-F238E27FC236}">
                      <a16:creationId xmlns:a16="http://schemas.microsoft.com/office/drawing/2014/main" id="{FFF40C33-0F0F-5090-A4AC-267CA75D8EE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78" name="Group 577">
                <a:extLst>
                  <a:ext uri="{FF2B5EF4-FFF2-40B4-BE49-F238E27FC236}">
                    <a16:creationId xmlns:a16="http://schemas.microsoft.com/office/drawing/2014/main" id="{807C6099-1FC9-A933-4851-6CBC36DC1FC4}"/>
                  </a:ext>
                </a:extLst>
              </p:cNvPr>
              <p:cNvGrpSpPr/>
              <p:nvPr/>
            </p:nvGrpSpPr>
            <p:grpSpPr>
              <a:xfrm>
                <a:off x="2110052" y="3959786"/>
                <a:ext cx="75873" cy="107269"/>
                <a:chOff x="3784491" y="3817195"/>
                <a:chExt cx="75873" cy="107269"/>
              </a:xfrm>
            </p:grpSpPr>
            <p:cxnSp>
              <p:nvCxnSpPr>
                <p:cNvPr id="579" name="Straight Connector 578">
                  <a:extLst>
                    <a:ext uri="{FF2B5EF4-FFF2-40B4-BE49-F238E27FC236}">
                      <a16:creationId xmlns:a16="http://schemas.microsoft.com/office/drawing/2014/main" id="{1C55F8C6-B3F5-53EF-0E82-02554808AD98}"/>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80" name="Straight Connector 579">
                  <a:extLst>
                    <a:ext uri="{FF2B5EF4-FFF2-40B4-BE49-F238E27FC236}">
                      <a16:creationId xmlns:a16="http://schemas.microsoft.com/office/drawing/2014/main" id="{8E90CED3-67F7-1ABE-1BEF-51C9A262A29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81" name="Group 580">
                <a:extLst>
                  <a:ext uri="{FF2B5EF4-FFF2-40B4-BE49-F238E27FC236}">
                    <a16:creationId xmlns:a16="http://schemas.microsoft.com/office/drawing/2014/main" id="{2CCFB402-D514-9AD6-0D78-E987437E36E2}"/>
                  </a:ext>
                </a:extLst>
              </p:cNvPr>
              <p:cNvGrpSpPr/>
              <p:nvPr/>
            </p:nvGrpSpPr>
            <p:grpSpPr>
              <a:xfrm>
                <a:off x="2099586" y="3959786"/>
                <a:ext cx="75873" cy="107269"/>
                <a:chOff x="3784491" y="3817195"/>
                <a:chExt cx="75873" cy="107269"/>
              </a:xfrm>
            </p:grpSpPr>
            <p:cxnSp>
              <p:nvCxnSpPr>
                <p:cNvPr id="582" name="Straight Connector 581">
                  <a:extLst>
                    <a:ext uri="{FF2B5EF4-FFF2-40B4-BE49-F238E27FC236}">
                      <a16:creationId xmlns:a16="http://schemas.microsoft.com/office/drawing/2014/main" id="{42CAB7EE-8DB3-060E-64F9-C8AE3E7CF0C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83" name="Straight Connector 582">
                  <a:extLst>
                    <a:ext uri="{FF2B5EF4-FFF2-40B4-BE49-F238E27FC236}">
                      <a16:creationId xmlns:a16="http://schemas.microsoft.com/office/drawing/2014/main" id="{BE3D7C96-C049-901C-A969-74AEC42A356A}"/>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84" name="Group 583">
                <a:extLst>
                  <a:ext uri="{FF2B5EF4-FFF2-40B4-BE49-F238E27FC236}">
                    <a16:creationId xmlns:a16="http://schemas.microsoft.com/office/drawing/2014/main" id="{6DC586C7-2208-278C-AB04-EEA0F3685860}"/>
                  </a:ext>
                </a:extLst>
              </p:cNvPr>
              <p:cNvGrpSpPr/>
              <p:nvPr/>
            </p:nvGrpSpPr>
            <p:grpSpPr>
              <a:xfrm>
                <a:off x="2091737" y="3959786"/>
                <a:ext cx="75873" cy="107269"/>
                <a:chOff x="3784491" y="3817195"/>
                <a:chExt cx="75873" cy="107269"/>
              </a:xfrm>
            </p:grpSpPr>
            <p:cxnSp>
              <p:nvCxnSpPr>
                <p:cNvPr id="585" name="Straight Connector 584">
                  <a:extLst>
                    <a:ext uri="{FF2B5EF4-FFF2-40B4-BE49-F238E27FC236}">
                      <a16:creationId xmlns:a16="http://schemas.microsoft.com/office/drawing/2014/main" id="{E8F6088A-3D47-0D20-5058-59798707CD37}"/>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86" name="Straight Connector 585">
                  <a:extLst>
                    <a:ext uri="{FF2B5EF4-FFF2-40B4-BE49-F238E27FC236}">
                      <a16:creationId xmlns:a16="http://schemas.microsoft.com/office/drawing/2014/main" id="{D6D169E6-9E4B-744B-E18C-4CF8AA664B27}"/>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87" name="Group 586">
                <a:extLst>
                  <a:ext uri="{FF2B5EF4-FFF2-40B4-BE49-F238E27FC236}">
                    <a16:creationId xmlns:a16="http://schemas.microsoft.com/office/drawing/2014/main" id="{11779D14-0B92-ED0E-4490-D88853143888}"/>
                  </a:ext>
                </a:extLst>
              </p:cNvPr>
              <p:cNvGrpSpPr/>
              <p:nvPr/>
            </p:nvGrpSpPr>
            <p:grpSpPr>
              <a:xfrm>
                <a:off x="2055108" y="3959786"/>
                <a:ext cx="75873" cy="107269"/>
                <a:chOff x="3784491" y="3817195"/>
                <a:chExt cx="75873" cy="107269"/>
              </a:xfrm>
            </p:grpSpPr>
            <p:cxnSp>
              <p:nvCxnSpPr>
                <p:cNvPr id="588" name="Straight Connector 587">
                  <a:extLst>
                    <a:ext uri="{FF2B5EF4-FFF2-40B4-BE49-F238E27FC236}">
                      <a16:creationId xmlns:a16="http://schemas.microsoft.com/office/drawing/2014/main" id="{AB8A6CEA-7FD6-6EA0-B6D1-CAB801FDE7D3}"/>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89" name="Straight Connector 588">
                  <a:extLst>
                    <a:ext uri="{FF2B5EF4-FFF2-40B4-BE49-F238E27FC236}">
                      <a16:creationId xmlns:a16="http://schemas.microsoft.com/office/drawing/2014/main" id="{8A2466BE-A66F-8FA4-4D8F-2362746C0A9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93" name="Group 592">
                <a:extLst>
                  <a:ext uri="{FF2B5EF4-FFF2-40B4-BE49-F238E27FC236}">
                    <a16:creationId xmlns:a16="http://schemas.microsoft.com/office/drawing/2014/main" id="{E969C934-DAA3-E437-B645-4DF3B15F1099}"/>
                  </a:ext>
                </a:extLst>
              </p:cNvPr>
              <p:cNvGrpSpPr/>
              <p:nvPr/>
            </p:nvGrpSpPr>
            <p:grpSpPr>
              <a:xfrm>
                <a:off x="2043335" y="3959786"/>
                <a:ext cx="75873" cy="107269"/>
                <a:chOff x="3784491" y="3817195"/>
                <a:chExt cx="75873" cy="107269"/>
              </a:xfrm>
            </p:grpSpPr>
            <p:cxnSp>
              <p:nvCxnSpPr>
                <p:cNvPr id="594" name="Straight Connector 593">
                  <a:extLst>
                    <a:ext uri="{FF2B5EF4-FFF2-40B4-BE49-F238E27FC236}">
                      <a16:creationId xmlns:a16="http://schemas.microsoft.com/office/drawing/2014/main" id="{1457BEC7-2D3D-D1C8-0175-D3B681D9764B}"/>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95" name="Straight Connector 594">
                  <a:extLst>
                    <a:ext uri="{FF2B5EF4-FFF2-40B4-BE49-F238E27FC236}">
                      <a16:creationId xmlns:a16="http://schemas.microsoft.com/office/drawing/2014/main" id="{E38F31BE-FF56-14B6-D3A4-A12F2FDB031D}"/>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96" name="Group 595">
                <a:extLst>
                  <a:ext uri="{FF2B5EF4-FFF2-40B4-BE49-F238E27FC236}">
                    <a16:creationId xmlns:a16="http://schemas.microsoft.com/office/drawing/2014/main" id="{164E5CBB-A6FF-B34B-5450-8259DEE5E17B}"/>
                  </a:ext>
                </a:extLst>
              </p:cNvPr>
              <p:cNvGrpSpPr/>
              <p:nvPr/>
            </p:nvGrpSpPr>
            <p:grpSpPr>
              <a:xfrm>
                <a:off x="2040718" y="3959786"/>
                <a:ext cx="75873" cy="107269"/>
                <a:chOff x="3784491" y="3817195"/>
                <a:chExt cx="75873" cy="107269"/>
              </a:xfrm>
            </p:grpSpPr>
            <p:cxnSp>
              <p:nvCxnSpPr>
                <p:cNvPr id="597" name="Straight Connector 596">
                  <a:extLst>
                    <a:ext uri="{FF2B5EF4-FFF2-40B4-BE49-F238E27FC236}">
                      <a16:creationId xmlns:a16="http://schemas.microsoft.com/office/drawing/2014/main" id="{D8444AB8-F8B5-788A-039B-C114AC1D94BF}"/>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42364AEE-78BE-8F66-5DB9-274F4457484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599" name="Group 598">
                <a:extLst>
                  <a:ext uri="{FF2B5EF4-FFF2-40B4-BE49-F238E27FC236}">
                    <a16:creationId xmlns:a16="http://schemas.microsoft.com/office/drawing/2014/main" id="{EE907053-798F-47DF-8851-44A20B4C6AEF}"/>
                  </a:ext>
                </a:extLst>
              </p:cNvPr>
              <p:cNvGrpSpPr/>
              <p:nvPr/>
            </p:nvGrpSpPr>
            <p:grpSpPr>
              <a:xfrm>
                <a:off x="2025021" y="3966327"/>
                <a:ext cx="75873" cy="107269"/>
                <a:chOff x="3784491" y="3817195"/>
                <a:chExt cx="75873" cy="107269"/>
              </a:xfrm>
            </p:grpSpPr>
            <p:cxnSp>
              <p:nvCxnSpPr>
                <p:cNvPr id="600" name="Straight Connector 599">
                  <a:extLst>
                    <a:ext uri="{FF2B5EF4-FFF2-40B4-BE49-F238E27FC236}">
                      <a16:creationId xmlns:a16="http://schemas.microsoft.com/office/drawing/2014/main" id="{A81DFFB1-6D77-95D3-D479-5D3E4750725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01" name="Straight Connector 600">
                  <a:extLst>
                    <a:ext uri="{FF2B5EF4-FFF2-40B4-BE49-F238E27FC236}">
                      <a16:creationId xmlns:a16="http://schemas.microsoft.com/office/drawing/2014/main" id="{A74C2CA9-263F-8936-958E-7726AC18C172}"/>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02" name="Group 601">
                <a:extLst>
                  <a:ext uri="{FF2B5EF4-FFF2-40B4-BE49-F238E27FC236}">
                    <a16:creationId xmlns:a16="http://schemas.microsoft.com/office/drawing/2014/main" id="{275E3619-B3C0-D42E-E191-D3F5BBC0C633}"/>
                  </a:ext>
                </a:extLst>
              </p:cNvPr>
              <p:cNvGrpSpPr/>
              <p:nvPr/>
            </p:nvGrpSpPr>
            <p:grpSpPr>
              <a:xfrm>
                <a:off x="2017172" y="3966327"/>
                <a:ext cx="75873" cy="107269"/>
                <a:chOff x="3784491" y="3817195"/>
                <a:chExt cx="75873" cy="107269"/>
              </a:xfrm>
            </p:grpSpPr>
            <p:cxnSp>
              <p:nvCxnSpPr>
                <p:cNvPr id="603" name="Straight Connector 602">
                  <a:extLst>
                    <a:ext uri="{FF2B5EF4-FFF2-40B4-BE49-F238E27FC236}">
                      <a16:creationId xmlns:a16="http://schemas.microsoft.com/office/drawing/2014/main" id="{544471B8-E901-1579-338B-4933F6A5D5F3}"/>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04" name="Straight Connector 603">
                  <a:extLst>
                    <a:ext uri="{FF2B5EF4-FFF2-40B4-BE49-F238E27FC236}">
                      <a16:creationId xmlns:a16="http://schemas.microsoft.com/office/drawing/2014/main" id="{3794B8EC-83AB-5103-7138-4CFAF796E0C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05" name="Group 604">
                <a:extLst>
                  <a:ext uri="{FF2B5EF4-FFF2-40B4-BE49-F238E27FC236}">
                    <a16:creationId xmlns:a16="http://schemas.microsoft.com/office/drawing/2014/main" id="{9C8AA9A0-53CF-BB68-DA8F-B94C77FC041C}"/>
                  </a:ext>
                </a:extLst>
              </p:cNvPr>
              <p:cNvGrpSpPr/>
              <p:nvPr/>
            </p:nvGrpSpPr>
            <p:grpSpPr>
              <a:xfrm>
                <a:off x="1972694" y="4013421"/>
                <a:ext cx="75873" cy="107269"/>
                <a:chOff x="3784491" y="3817195"/>
                <a:chExt cx="75873" cy="107269"/>
              </a:xfrm>
            </p:grpSpPr>
            <p:cxnSp>
              <p:nvCxnSpPr>
                <p:cNvPr id="606" name="Straight Connector 605">
                  <a:extLst>
                    <a:ext uri="{FF2B5EF4-FFF2-40B4-BE49-F238E27FC236}">
                      <a16:creationId xmlns:a16="http://schemas.microsoft.com/office/drawing/2014/main" id="{82D3264D-0287-6375-2C93-94843CB8F23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07" name="Straight Connector 606">
                  <a:extLst>
                    <a:ext uri="{FF2B5EF4-FFF2-40B4-BE49-F238E27FC236}">
                      <a16:creationId xmlns:a16="http://schemas.microsoft.com/office/drawing/2014/main" id="{0BAF1E4D-A650-2C89-12BA-FD02EF4FD8B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08" name="Group 607">
                <a:extLst>
                  <a:ext uri="{FF2B5EF4-FFF2-40B4-BE49-F238E27FC236}">
                    <a16:creationId xmlns:a16="http://schemas.microsoft.com/office/drawing/2014/main" id="{0205D830-BD6E-7A94-CD06-886CD261685A}"/>
                  </a:ext>
                </a:extLst>
              </p:cNvPr>
              <p:cNvGrpSpPr/>
              <p:nvPr/>
            </p:nvGrpSpPr>
            <p:grpSpPr>
              <a:xfrm>
                <a:off x="1942606" y="4013421"/>
                <a:ext cx="75873" cy="107269"/>
                <a:chOff x="3784491" y="3817195"/>
                <a:chExt cx="75873" cy="107269"/>
              </a:xfrm>
            </p:grpSpPr>
            <p:cxnSp>
              <p:nvCxnSpPr>
                <p:cNvPr id="609" name="Straight Connector 608">
                  <a:extLst>
                    <a:ext uri="{FF2B5EF4-FFF2-40B4-BE49-F238E27FC236}">
                      <a16:creationId xmlns:a16="http://schemas.microsoft.com/office/drawing/2014/main" id="{3C8102C7-1B4F-7EAB-1321-639E5BDE8BAF}"/>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10" name="Straight Connector 609">
                  <a:extLst>
                    <a:ext uri="{FF2B5EF4-FFF2-40B4-BE49-F238E27FC236}">
                      <a16:creationId xmlns:a16="http://schemas.microsoft.com/office/drawing/2014/main" id="{314D95B7-8940-BC44-AEC3-EECFCD33472D}"/>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11" name="Group 610">
                <a:extLst>
                  <a:ext uri="{FF2B5EF4-FFF2-40B4-BE49-F238E27FC236}">
                    <a16:creationId xmlns:a16="http://schemas.microsoft.com/office/drawing/2014/main" id="{6ECB27B6-1B1C-C70E-C0CC-C978FBBAFE92}"/>
                  </a:ext>
                </a:extLst>
              </p:cNvPr>
              <p:cNvGrpSpPr/>
              <p:nvPr/>
            </p:nvGrpSpPr>
            <p:grpSpPr>
              <a:xfrm>
                <a:off x="1894204" y="4029119"/>
                <a:ext cx="75873" cy="107269"/>
                <a:chOff x="3784491" y="3817195"/>
                <a:chExt cx="75873" cy="107269"/>
              </a:xfrm>
            </p:grpSpPr>
            <p:cxnSp>
              <p:nvCxnSpPr>
                <p:cNvPr id="612" name="Straight Connector 611">
                  <a:extLst>
                    <a:ext uri="{FF2B5EF4-FFF2-40B4-BE49-F238E27FC236}">
                      <a16:creationId xmlns:a16="http://schemas.microsoft.com/office/drawing/2014/main" id="{D2B1D50F-05E4-8F7F-212F-E99984C6DE07}"/>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13" name="Straight Connector 612">
                  <a:extLst>
                    <a:ext uri="{FF2B5EF4-FFF2-40B4-BE49-F238E27FC236}">
                      <a16:creationId xmlns:a16="http://schemas.microsoft.com/office/drawing/2014/main" id="{9710BCDB-C89C-B8EA-52BE-158CC41E380C}"/>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20" name="Group 619">
                <a:extLst>
                  <a:ext uri="{FF2B5EF4-FFF2-40B4-BE49-F238E27FC236}">
                    <a16:creationId xmlns:a16="http://schemas.microsoft.com/office/drawing/2014/main" id="{1DA74809-AE23-0060-785A-CA59F9F8F320}"/>
                  </a:ext>
                </a:extLst>
              </p:cNvPr>
              <p:cNvGrpSpPr/>
              <p:nvPr/>
            </p:nvGrpSpPr>
            <p:grpSpPr>
              <a:xfrm>
                <a:off x="1870657" y="4046125"/>
                <a:ext cx="75873" cy="107269"/>
                <a:chOff x="3784491" y="3817195"/>
                <a:chExt cx="75873" cy="107269"/>
              </a:xfrm>
            </p:grpSpPr>
            <p:cxnSp>
              <p:nvCxnSpPr>
                <p:cNvPr id="621" name="Straight Connector 620">
                  <a:extLst>
                    <a:ext uri="{FF2B5EF4-FFF2-40B4-BE49-F238E27FC236}">
                      <a16:creationId xmlns:a16="http://schemas.microsoft.com/office/drawing/2014/main" id="{55E1DF23-8306-59F3-D8BC-A5D7E172C9E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22" name="Straight Connector 621">
                  <a:extLst>
                    <a:ext uri="{FF2B5EF4-FFF2-40B4-BE49-F238E27FC236}">
                      <a16:creationId xmlns:a16="http://schemas.microsoft.com/office/drawing/2014/main" id="{D01714DF-1F11-C94F-C619-FB5EC0109CF2}"/>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23" name="Group 622">
                <a:extLst>
                  <a:ext uri="{FF2B5EF4-FFF2-40B4-BE49-F238E27FC236}">
                    <a16:creationId xmlns:a16="http://schemas.microsoft.com/office/drawing/2014/main" id="{86BA3A89-3987-0605-CDCB-EF8C764F31EB}"/>
                  </a:ext>
                </a:extLst>
              </p:cNvPr>
              <p:cNvGrpSpPr/>
              <p:nvPr/>
            </p:nvGrpSpPr>
            <p:grpSpPr>
              <a:xfrm>
                <a:off x="1832721" y="4046125"/>
                <a:ext cx="75873" cy="107269"/>
                <a:chOff x="3784491" y="3817195"/>
                <a:chExt cx="75873" cy="107269"/>
              </a:xfrm>
            </p:grpSpPr>
            <p:cxnSp>
              <p:nvCxnSpPr>
                <p:cNvPr id="624" name="Straight Connector 623">
                  <a:extLst>
                    <a:ext uri="{FF2B5EF4-FFF2-40B4-BE49-F238E27FC236}">
                      <a16:creationId xmlns:a16="http://schemas.microsoft.com/office/drawing/2014/main" id="{7B0340C6-93BB-EF23-4653-B512AFF29D4F}"/>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25" name="Straight Connector 624">
                  <a:extLst>
                    <a:ext uri="{FF2B5EF4-FFF2-40B4-BE49-F238E27FC236}">
                      <a16:creationId xmlns:a16="http://schemas.microsoft.com/office/drawing/2014/main" id="{21392EDF-F70A-6D66-3B75-F5693ACA7CD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26" name="Group 625">
                <a:extLst>
                  <a:ext uri="{FF2B5EF4-FFF2-40B4-BE49-F238E27FC236}">
                    <a16:creationId xmlns:a16="http://schemas.microsoft.com/office/drawing/2014/main" id="{AA4A579E-7758-8215-7D2F-9E129324FB5C}"/>
                  </a:ext>
                </a:extLst>
              </p:cNvPr>
              <p:cNvGrpSpPr/>
              <p:nvPr/>
            </p:nvGrpSpPr>
            <p:grpSpPr>
              <a:xfrm>
                <a:off x="1801325" y="4046125"/>
                <a:ext cx="75873" cy="107269"/>
                <a:chOff x="3784491" y="3817195"/>
                <a:chExt cx="75873" cy="107269"/>
              </a:xfrm>
            </p:grpSpPr>
            <p:cxnSp>
              <p:nvCxnSpPr>
                <p:cNvPr id="627" name="Straight Connector 626">
                  <a:extLst>
                    <a:ext uri="{FF2B5EF4-FFF2-40B4-BE49-F238E27FC236}">
                      <a16:creationId xmlns:a16="http://schemas.microsoft.com/office/drawing/2014/main" id="{E2D4B799-556F-D34C-6F3B-6C707CB792E0}"/>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28" name="Straight Connector 627">
                  <a:extLst>
                    <a:ext uri="{FF2B5EF4-FFF2-40B4-BE49-F238E27FC236}">
                      <a16:creationId xmlns:a16="http://schemas.microsoft.com/office/drawing/2014/main" id="{F52797BE-3B68-4AD7-FCF7-487DDF0D243B}"/>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29" name="Group 628">
                <a:extLst>
                  <a:ext uri="{FF2B5EF4-FFF2-40B4-BE49-F238E27FC236}">
                    <a16:creationId xmlns:a16="http://schemas.microsoft.com/office/drawing/2014/main" id="{20CC8B52-5696-2F30-9032-8354FBA2E4CF}"/>
                  </a:ext>
                </a:extLst>
              </p:cNvPr>
              <p:cNvGrpSpPr/>
              <p:nvPr/>
            </p:nvGrpSpPr>
            <p:grpSpPr>
              <a:xfrm>
                <a:off x="1797401" y="4046125"/>
                <a:ext cx="75873" cy="107269"/>
                <a:chOff x="3784491" y="3817195"/>
                <a:chExt cx="75873" cy="107269"/>
              </a:xfrm>
            </p:grpSpPr>
            <p:cxnSp>
              <p:nvCxnSpPr>
                <p:cNvPr id="630" name="Straight Connector 629">
                  <a:extLst>
                    <a:ext uri="{FF2B5EF4-FFF2-40B4-BE49-F238E27FC236}">
                      <a16:creationId xmlns:a16="http://schemas.microsoft.com/office/drawing/2014/main" id="{903527FC-B243-7767-5585-A408ECB39527}"/>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31" name="Straight Connector 630">
                  <a:extLst>
                    <a:ext uri="{FF2B5EF4-FFF2-40B4-BE49-F238E27FC236}">
                      <a16:creationId xmlns:a16="http://schemas.microsoft.com/office/drawing/2014/main" id="{81C3D2A1-1332-437E-598F-839F6647F99E}"/>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32" name="Group 631">
                <a:extLst>
                  <a:ext uri="{FF2B5EF4-FFF2-40B4-BE49-F238E27FC236}">
                    <a16:creationId xmlns:a16="http://schemas.microsoft.com/office/drawing/2014/main" id="{EAAA6193-EBD4-B482-CACE-38ABC134822A}"/>
                  </a:ext>
                </a:extLst>
              </p:cNvPr>
              <p:cNvGrpSpPr/>
              <p:nvPr/>
            </p:nvGrpSpPr>
            <p:grpSpPr>
              <a:xfrm>
                <a:off x="1750307" y="4056590"/>
                <a:ext cx="75873" cy="107269"/>
                <a:chOff x="3784491" y="3817195"/>
                <a:chExt cx="75873" cy="107269"/>
              </a:xfrm>
            </p:grpSpPr>
            <p:cxnSp>
              <p:nvCxnSpPr>
                <p:cNvPr id="633" name="Straight Connector 632">
                  <a:extLst>
                    <a:ext uri="{FF2B5EF4-FFF2-40B4-BE49-F238E27FC236}">
                      <a16:creationId xmlns:a16="http://schemas.microsoft.com/office/drawing/2014/main" id="{D83CA8D9-5617-BE5D-8760-71DEAD9F6DBF}"/>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34" name="Straight Connector 633">
                  <a:extLst>
                    <a:ext uri="{FF2B5EF4-FFF2-40B4-BE49-F238E27FC236}">
                      <a16:creationId xmlns:a16="http://schemas.microsoft.com/office/drawing/2014/main" id="{4B06E9FF-F107-0510-ABC4-049ABDB263AB}"/>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35" name="Group 634">
                <a:extLst>
                  <a:ext uri="{FF2B5EF4-FFF2-40B4-BE49-F238E27FC236}">
                    <a16:creationId xmlns:a16="http://schemas.microsoft.com/office/drawing/2014/main" id="{524BC287-F602-2A99-F2EE-6C791D51791B}"/>
                  </a:ext>
                </a:extLst>
              </p:cNvPr>
              <p:cNvGrpSpPr/>
              <p:nvPr/>
            </p:nvGrpSpPr>
            <p:grpSpPr>
              <a:xfrm>
                <a:off x="1738534" y="4068364"/>
                <a:ext cx="75873" cy="107269"/>
                <a:chOff x="3784491" y="3817195"/>
                <a:chExt cx="75873" cy="107269"/>
              </a:xfrm>
            </p:grpSpPr>
            <p:cxnSp>
              <p:nvCxnSpPr>
                <p:cNvPr id="636" name="Straight Connector 635">
                  <a:extLst>
                    <a:ext uri="{FF2B5EF4-FFF2-40B4-BE49-F238E27FC236}">
                      <a16:creationId xmlns:a16="http://schemas.microsoft.com/office/drawing/2014/main" id="{B1CDE630-FDC6-A853-027E-C782D0BD4A2D}"/>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37" name="Straight Connector 636">
                  <a:extLst>
                    <a:ext uri="{FF2B5EF4-FFF2-40B4-BE49-F238E27FC236}">
                      <a16:creationId xmlns:a16="http://schemas.microsoft.com/office/drawing/2014/main" id="{2C5F8EBD-5DD6-A4E8-D158-4A47CA8639CE}"/>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38" name="Group 637">
                <a:extLst>
                  <a:ext uri="{FF2B5EF4-FFF2-40B4-BE49-F238E27FC236}">
                    <a16:creationId xmlns:a16="http://schemas.microsoft.com/office/drawing/2014/main" id="{29A4FB4F-5858-19BC-9580-C948EFEE4A75}"/>
                  </a:ext>
                </a:extLst>
              </p:cNvPr>
              <p:cNvGrpSpPr/>
              <p:nvPr/>
            </p:nvGrpSpPr>
            <p:grpSpPr>
              <a:xfrm>
                <a:off x="1731993" y="4077521"/>
                <a:ext cx="75873" cy="107269"/>
                <a:chOff x="3784491" y="3817195"/>
                <a:chExt cx="75873" cy="107269"/>
              </a:xfrm>
            </p:grpSpPr>
            <p:cxnSp>
              <p:nvCxnSpPr>
                <p:cNvPr id="639" name="Straight Connector 638">
                  <a:extLst>
                    <a:ext uri="{FF2B5EF4-FFF2-40B4-BE49-F238E27FC236}">
                      <a16:creationId xmlns:a16="http://schemas.microsoft.com/office/drawing/2014/main" id="{1F7310FD-D61D-BEF3-8708-C78F830AE354}"/>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40" name="Straight Connector 639">
                  <a:extLst>
                    <a:ext uri="{FF2B5EF4-FFF2-40B4-BE49-F238E27FC236}">
                      <a16:creationId xmlns:a16="http://schemas.microsoft.com/office/drawing/2014/main" id="{1EAD3290-5786-673A-0BB0-C424FCA3DD8F}"/>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41" name="Group 640">
                <a:extLst>
                  <a:ext uri="{FF2B5EF4-FFF2-40B4-BE49-F238E27FC236}">
                    <a16:creationId xmlns:a16="http://schemas.microsoft.com/office/drawing/2014/main" id="{3B36D040-0FF7-60D3-7C3F-BC25825999CA}"/>
                  </a:ext>
                </a:extLst>
              </p:cNvPr>
              <p:cNvGrpSpPr/>
              <p:nvPr/>
            </p:nvGrpSpPr>
            <p:grpSpPr>
              <a:xfrm>
                <a:off x="1688824" y="4078829"/>
                <a:ext cx="75873" cy="107269"/>
                <a:chOff x="3784491" y="3817195"/>
                <a:chExt cx="75873" cy="107269"/>
              </a:xfrm>
            </p:grpSpPr>
            <p:cxnSp>
              <p:nvCxnSpPr>
                <p:cNvPr id="642" name="Straight Connector 641">
                  <a:extLst>
                    <a:ext uri="{FF2B5EF4-FFF2-40B4-BE49-F238E27FC236}">
                      <a16:creationId xmlns:a16="http://schemas.microsoft.com/office/drawing/2014/main" id="{336E6D16-8DF8-C216-C92A-22CDB2DEE47F}"/>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43" name="Straight Connector 642">
                  <a:extLst>
                    <a:ext uri="{FF2B5EF4-FFF2-40B4-BE49-F238E27FC236}">
                      <a16:creationId xmlns:a16="http://schemas.microsoft.com/office/drawing/2014/main" id="{2A8C50BD-E912-AC14-AC43-380302178B2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44" name="Group 643">
                <a:extLst>
                  <a:ext uri="{FF2B5EF4-FFF2-40B4-BE49-F238E27FC236}">
                    <a16:creationId xmlns:a16="http://schemas.microsoft.com/office/drawing/2014/main" id="{5CBB8FF5-AEB6-3BFD-BC67-473351131BAA}"/>
                  </a:ext>
                </a:extLst>
              </p:cNvPr>
              <p:cNvGrpSpPr/>
              <p:nvPr/>
            </p:nvGrpSpPr>
            <p:grpSpPr>
              <a:xfrm>
                <a:off x="1677051" y="4078829"/>
                <a:ext cx="75873" cy="107269"/>
                <a:chOff x="3784491" y="3817195"/>
                <a:chExt cx="75873" cy="107269"/>
              </a:xfrm>
            </p:grpSpPr>
            <p:cxnSp>
              <p:nvCxnSpPr>
                <p:cNvPr id="645" name="Straight Connector 644">
                  <a:extLst>
                    <a:ext uri="{FF2B5EF4-FFF2-40B4-BE49-F238E27FC236}">
                      <a16:creationId xmlns:a16="http://schemas.microsoft.com/office/drawing/2014/main" id="{012A8A6A-EC01-D6B0-68C3-27CBCD2C6823}"/>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46" name="Straight Connector 645">
                  <a:extLst>
                    <a:ext uri="{FF2B5EF4-FFF2-40B4-BE49-F238E27FC236}">
                      <a16:creationId xmlns:a16="http://schemas.microsoft.com/office/drawing/2014/main" id="{1355E1A7-DB71-C543-5CE8-26163AECD20C}"/>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47" name="Group 646">
                <a:extLst>
                  <a:ext uri="{FF2B5EF4-FFF2-40B4-BE49-F238E27FC236}">
                    <a16:creationId xmlns:a16="http://schemas.microsoft.com/office/drawing/2014/main" id="{233C12D2-3DE3-409E-82DA-3DD915D9EA73}"/>
                  </a:ext>
                </a:extLst>
              </p:cNvPr>
              <p:cNvGrpSpPr/>
              <p:nvPr/>
            </p:nvGrpSpPr>
            <p:grpSpPr>
              <a:xfrm>
                <a:off x="1639114" y="4078829"/>
                <a:ext cx="75873" cy="107269"/>
                <a:chOff x="3784491" y="3817195"/>
                <a:chExt cx="75873" cy="107269"/>
              </a:xfrm>
            </p:grpSpPr>
            <p:cxnSp>
              <p:nvCxnSpPr>
                <p:cNvPr id="648" name="Straight Connector 647">
                  <a:extLst>
                    <a:ext uri="{FF2B5EF4-FFF2-40B4-BE49-F238E27FC236}">
                      <a16:creationId xmlns:a16="http://schemas.microsoft.com/office/drawing/2014/main" id="{C93061CF-6AE4-1E96-F4A4-0C6A286B9726}"/>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49" name="Straight Connector 648">
                  <a:extLst>
                    <a:ext uri="{FF2B5EF4-FFF2-40B4-BE49-F238E27FC236}">
                      <a16:creationId xmlns:a16="http://schemas.microsoft.com/office/drawing/2014/main" id="{AED8A444-1F46-E01F-9F23-FABCEA36A76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50" name="Group 649">
                <a:extLst>
                  <a:ext uri="{FF2B5EF4-FFF2-40B4-BE49-F238E27FC236}">
                    <a16:creationId xmlns:a16="http://schemas.microsoft.com/office/drawing/2014/main" id="{999C5B72-E21F-E4F3-8A2F-634912C9C9A2}"/>
                  </a:ext>
                </a:extLst>
              </p:cNvPr>
              <p:cNvGrpSpPr/>
              <p:nvPr/>
            </p:nvGrpSpPr>
            <p:grpSpPr>
              <a:xfrm>
                <a:off x="1593329" y="4095835"/>
                <a:ext cx="75873" cy="107269"/>
                <a:chOff x="3784491" y="3817195"/>
                <a:chExt cx="75873" cy="107269"/>
              </a:xfrm>
            </p:grpSpPr>
            <p:cxnSp>
              <p:nvCxnSpPr>
                <p:cNvPr id="651" name="Straight Connector 650">
                  <a:extLst>
                    <a:ext uri="{FF2B5EF4-FFF2-40B4-BE49-F238E27FC236}">
                      <a16:creationId xmlns:a16="http://schemas.microsoft.com/office/drawing/2014/main" id="{A2F5C997-F4D1-9BFB-5362-424E2927D72B}"/>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52" name="Straight Connector 651">
                  <a:extLst>
                    <a:ext uri="{FF2B5EF4-FFF2-40B4-BE49-F238E27FC236}">
                      <a16:creationId xmlns:a16="http://schemas.microsoft.com/office/drawing/2014/main" id="{024CD03F-9993-9971-5DD7-1AD350164DBA}"/>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53" name="Group 652">
                <a:extLst>
                  <a:ext uri="{FF2B5EF4-FFF2-40B4-BE49-F238E27FC236}">
                    <a16:creationId xmlns:a16="http://schemas.microsoft.com/office/drawing/2014/main" id="{EF9534AC-EB05-24F3-27E0-A356FEECDF45}"/>
                  </a:ext>
                </a:extLst>
              </p:cNvPr>
              <p:cNvGrpSpPr/>
              <p:nvPr/>
            </p:nvGrpSpPr>
            <p:grpSpPr>
              <a:xfrm>
                <a:off x="1552776" y="4118074"/>
                <a:ext cx="75873" cy="107269"/>
                <a:chOff x="3784491" y="3817195"/>
                <a:chExt cx="75873" cy="107269"/>
              </a:xfrm>
            </p:grpSpPr>
            <p:cxnSp>
              <p:nvCxnSpPr>
                <p:cNvPr id="654" name="Straight Connector 653">
                  <a:extLst>
                    <a:ext uri="{FF2B5EF4-FFF2-40B4-BE49-F238E27FC236}">
                      <a16:creationId xmlns:a16="http://schemas.microsoft.com/office/drawing/2014/main" id="{3EDBA270-ED2C-AE0D-5632-7D006CA818E5}"/>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55" name="Straight Connector 654">
                  <a:extLst>
                    <a:ext uri="{FF2B5EF4-FFF2-40B4-BE49-F238E27FC236}">
                      <a16:creationId xmlns:a16="http://schemas.microsoft.com/office/drawing/2014/main" id="{76BC47B2-C835-D4E6-E94C-FABD73F080DD}"/>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56" name="Group 655">
                <a:extLst>
                  <a:ext uri="{FF2B5EF4-FFF2-40B4-BE49-F238E27FC236}">
                    <a16:creationId xmlns:a16="http://schemas.microsoft.com/office/drawing/2014/main" id="{5FCEF693-A75F-D414-0CAF-FBB3F3A99F12}"/>
                  </a:ext>
                </a:extLst>
              </p:cNvPr>
              <p:cNvGrpSpPr/>
              <p:nvPr/>
            </p:nvGrpSpPr>
            <p:grpSpPr>
              <a:xfrm>
                <a:off x="1442891" y="4161243"/>
                <a:ext cx="75873" cy="107269"/>
                <a:chOff x="3784491" y="3817195"/>
                <a:chExt cx="75873" cy="107269"/>
              </a:xfrm>
            </p:grpSpPr>
            <p:cxnSp>
              <p:nvCxnSpPr>
                <p:cNvPr id="657" name="Straight Connector 656">
                  <a:extLst>
                    <a:ext uri="{FF2B5EF4-FFF2-40B4-BE49-F238E27FC236}">
                      <a16:creationId xmlns:a16="http://schemas.microsoft.com/office/drawing/2014/main" id="{536BE022-C432-1211-56B2-2D5F842199A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58" name="Straight Connector 657">
                  <a:extLst>
                    <a:ext uri="{FF2B5EF4-FFF2-40B4-BE49-F238E27FC236}">
                      <a16:creationId xmlns:a16="http://schemas.microsoft.com/office/drawing/2014/main" id="{D84935BB-6D78-1C63-7116-E03EE9FD613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59" name="Group 658">
                <a:extLst>
                  <a:ext uri="{FF2B5EF4-FFF2-40B4-BE49-F238E27FC236}">
                    <a16:creationId xmlns:a16="http://schemas.microsoft.com/office/drawing/2014/main" id="{C6E2DF1E-A14B-636A-50CA-55C5A797FBFD}"/>
                  </a:ext>
                </a:extLst>
              </p:cNvPr>
              <p:cNvGrpSpPr/>
              <p:nvPr/>
            </p:nvGrpSpPr>
            <p:grpSpPr>
              <a:xfrm>
                <a:off x="1404954" y="4161243"/>
                <a:ext cx="75873" cy="107269"/>
                <a:chOff x="3784491" y="3817195"/>
                <a:chExt cx="75873" cy="107269"/>
              </a:xfrm>
            </p:grpSpPr>
            <p:cxnSp>
              <p:nvCxnSpPr>
                <p:cNvPr id="660" name="Straight Connector 659">
                  <a:extLst>
                    <a:ext uri="{FF2B5EF4-FFF2-40B4-BE49-F238E27FC236}">
                      <a16:creationId xmlns:a16="http://schemas.microsoft.com/office/drawing/2014/main" id="{5E647604-1C67-A05E-F30B-E446E6C9B67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61" name="Straight Connector 660">
                  <a:extLst>
                    <a:ext uri="{FF2B5EF4-FFF2-40B4-BE49-F238E27FC236}">
                      <a16:creationId xmlns:a16="http://schemas.microsoft.com/office/drawing/2014/main" id="{62B99E2C-6CB4-AE78-3317-4A54787C758C}"/>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62" name="Group 661">
                <a:extLst>
                  <a:ext uri="{FF2B5EF4-FFF2-40B4-BE49-F238E27FC236}">
                    <a16:creationId xmlns:a16="http://schemas.microsoft.com/office/drawing/2014/main" id="{8F46FC6A-5F88-CBCE-EDB2-3D375759A2D1}"/>
                  </a:ext>
                </a:extLst>
              </p:cNvPr>
              <p:cNvGrpSpPr/>
              <p:nvPr/>
            </p:nvGrpSpPr>
            <p:grpSpPr>
              <a:xfrm>
                <a:off x="1263674" y="4200487"/>
                <a:ext cx="75873" cy="107269"/>
                <a:chOff x="3784491" y="3817195"/>
                <a:chExt cx="75873" cy="107269"/>
              </a:xfrm>
            </p:grpSpPr>
            <p:cxnSp>
              <p:nvCxnSpPr>
                <p:cNvPr id="663" name="Straight Connector 662">
                  <a:extLst>
                    <a:ext uri="{FF2B5EF4-FFF2-40B4-BE49-F238E27FC236}">
                      <a16:creationId xmlns:a16="http://schemas.microsoft.com/office/drawing/2014/main" id="{473E4629-370B-302D-F6A0-72B179749CC2}"/>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64" name="Straight Connector 663">
                  <a:extLst>
                    <a:ext uri="{FF2B5EF4-FFF2-40B4-BE49-F238E27FC236}">
                      <a16:creationId xmlns:a16="http://schemas.microsoft.com/office/drawing/2014/main" id="{552EECFD-B9E3-07DC-07E9-CBB29144D1EA}"/>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65" name="Group 664">
                <a:extLst>
                  <a:ext uri="{FF2B5EF4-FFF2-40B4-BE49-F238E27FC236}">
                    <a16:creationId xmlns:a16="http://schemas.microsoft.com/office/drawing/2014/main" id="{AF3ED29B-DE6E-15D5-24C7-CFFE55C2E92F}"/>
                  </a:ext>
                </a:extLst>
              </p:cNvPr>
              <p:cNvGrpSpPr/>
              <p:nvPr/>
            </p:nvGrpSpPr>
            <p:grpSpPr>
              <a:xfrm>
                <a:off x="1207424" y="4200487"/>
                <a:ext cx="75873" cy="107269"/>
                <a:chOff x="3784491" y="3817195"/>
                <a:chExt cx="75873" cy="107269"/>
              </a:xfrm>
            </p:grpSpPr>
            <p:cxnSp>
              <p:nvCxnSpPr>
                <p:cNvPr id="666" name="Straight Connector 665">
                  <a:extLst>
                    <a:ext uri="{FF2B5EF4-FFF2-40B4-BE49-F238E27FC236}">
                      <a16:creationId xmlns:a16="http://schemas.microsoft.com/office/drawing/2014/main" id="{4026F84F-9AAE-55AA-7E9D-041B1EB72206}"/>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67" name="Straight Connector 666">
                  <a:extLst>
                    <a:ext uri="{FF2B5EF4-FFF2-40B4-BE49-F238E27FC236}">
                      <a16:creationId xmlns:a16="http://schemas.microsoft.com/office/drawing/2014/main" id="{3C75D33D-31B7-E84D-97E4-A6D2ABB47EEF}"/>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68" name="Group 667">
                <a:extLst>
                  <a:ext uri="{FF2B5EF4-FFF2-40B4-BE49-F238E27FC236}">
                    <a16:creationId xmlns:a16="http://schemas.microsoft.com/office/drawing/2014/main" id="{2DD7068D-F147-84AF-F4C6-75061C99532D}"/>
                  </a:ext>
                </a:extLst>
              </p:cNvPr>
              <p:cNvGrpSpPr/>
              <p:nvPr/>
            </p:nvGrpSpPr>
            <p:grpSpPr>
              <a:xfrm>
                <a:off x="1157714" y="4216185"/>
                <a:ext cx="75873" cy="107269"/>
                <a:chOff x="3784491" y="3817195"/>
                <a:chExt cx="75873" cy="107269"/>
              </a:xfrm>
            </p:grpSpPr>
            <p:cxnSp>
              <p:nvCxnSpPr>
                <p:cNvPr id="669" name="Straight Connector 668">
                  <a:extLst>
                    <a:ext uri="{FF2B5EF4-FFF2-40B4-BE49-F238E27FC236}">
                      <a16:creationId xmlns:a16="http://schemas.microsoft.com/office/drawing/2014/main" id="{657321E6-AF87-ECC4-524E-BE6C4C2FA23A}"/>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70" name="Straight Connector 669">
                  <a:extLst>
                    <a:ext uri="{FF2B5EF4-FFF2-40B4-BE49-F238E27FC236}">
                      <a16:creationId xmlns:a16="http://schemas.microsoft.com/office/drawing/2014/main" id="{602EBA82-F2C3-5477-258E-173BCF027574}"/>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71" name="Group 670">
                <a:extLst>
                  <a:ext uri="{FF2B5EF4-FFF2-40B4-BE49-F238E27FC236}">
                    <a16:creationId xmlns:a16="http://schemas.microsoft.com/office/drawing/2014/main" id="{ACC5CF36-6404-E1AE-535B-9811930ACD32}"/>
                  </a:ext>
                </a:extLst>
              </p:cNvPr>
              <p:cNvGrpSpPr/>
              <p:nvPr/>
            </p:nvGrpSpPr>
            <p:grpSpPr>
              <a:xfrm>
                <a:off x="1081841" y="4256738"/>
                <a:ext cx="75873" cy="107269"/>
                <a:chOff x="3784491" y="3817195"/>
                <a:chExt cx="75873" cy="107269"/>
              </a:xfrm>
            </p:grpSpPr>
            <p:cxnSp>
              <p:nvCxnSpPr>
                <p:cNvPr id="672" name="Straight Connector 671">
                  <a:extLst>
                    <a:ext uri="{FF2B5EF4-FFF2-40B4-BE49-F238E27FC236}">
                      <a16:creationId xmlns:a16="http://schemas.microsoft.com/office/drawing/2014/main" id="{B5BAC295-577D-ECFE-E5EA-FA4B7D42090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73" name="Straight Connector 672">
                  <a:extLst>
                    <a:ext uri="{FF2B5EF4-FFF2-40B4-BE49-F238E27FC236}">
                      <a16:creationId xmlns:a16="http://schemas.microsoft.com/office/drawing/2014/main" id="{5C33B309-AFCC-65D4-05F0-54EA75F0BDD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74" name="Group 673">
                <a:extLst>
                  <a:ext uri="{FF2B5EF4-FFF2-40B4-BE49-F238E27FC236}">
                    <a16:creationId xmlns:a16="http://schemas.microsoft.com/office/drawing/2014/main" id="{9B819EC3-66E9-308A-F8B8-DA7612CB1163}"/>
                  </a:ext>
                </a:extLst>
              </p:cNvPr>
              <p:cNvGrpSpPr/>
              <p:nvPr/>
            </p:nvGrpSpPr>
            <p:grpSpPr>
              <a:xfrm>
                <a:off x="1059603" y="4255430"/>
                <a:ext cx="75873" cy="107269"/>
                <a:chOff x="3784491" y="3817195"/>
                <a:chExt cx="75873" cy="107269"/>
              </a:xfrm>
            </p:grpSpPr>
            <p:cxnSp>
              <p:nvCxnSpPr>
                <p:cNvPr id="675" name="Straight Connector 674">
                  <a:extLst>
                    <a:ext uri="{FF2B5EF4-FFF2-40B4-BE49-F238E27FC236}">
                      <a16:creationId xmlns:a16="http://schemas.microsoft.com/office/drawing/2014/main" id="{488E90DF-8709-B40C-3E59-0FA207A68E91}"/>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76" name="Straight Connector 675">
                  <a:extLst>
                    <a:ext uri="{FF2B5EF4-FFF2-40B4-BE49-F238E27FC236}">
                      <a16:creationId xmlns:a16="http://schemas.microsoft.com/office/drawing/2014/main" id="{649175E2-7A6F-C3A1-2C10-4501FB637C7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77" name="Group 676">
                <a:extLst>
                  <a:ext uri="{FF2B5EF4-FFF2-40B4-BE49-F238E27FC236}">
                    <a16:creationId xmlns:a16="http://schemas.microsoft.com/office/drawing/2014/main" id="{0BD24676-251C-0EF2-C1FC-4584601D1ED9}"/>
                  </a:ext>
                </a:extLst>
              </p:cNvPr>
              <p:cNvGrpSpPr/>
              <p:nvPr/>
            </p:nvGrpSpPr>
            <p:grpSpPr>
              <a:xfrm>
                <a:off x="1025591" y="4305140"/>
                <a:ext cx="75873" cy="107269"/>
                <a:chOff x="3784491" y="3817195"/>
                <a:chExt cx="75873" cy="107269"/>
              </a:xfrm>
            </p:grpSpPr>
            <p:cxnSp>
              <p:nvCxnSpPr>
                <p:cNvPr id="678" name="Straight Connector 677">
                  <a:extLst>
                    <a:ext uri="{FF2B5EF4-FFF2-40B4-BE49-F238E27FC236}">
                      <a16:creationId xmlns:a16="http://schemas.microsoft.com/office/drawing/2014/main" id="{D0294B5B-8702-EEA3-ED39-B2239995B35B}"/>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79" name="Straight Connector 678">
                  <a:extLst>
                    <a:ext uri="{FF2B5EF4-FFF2-40B4-BE49-F238E27FC236}">
                      <a16:creationId xmlns:a16="http://schemas.microsoft.com/office/drawing/2014/main" id="{38AFCC0A-CC22-6BE4-6BC6-5A5BFF4B9B19}"/>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80" name="Group 679">
                <a:extLst>
                  <a:ext uri="{FF2B5EF4-FFF2-40B4-BE49-F238E27FC236}">
                    <a16:creationId xmlns:a16="http://schemas.microsoft.com/office/drawing/2014/main" id="{FEDCC12D-1856-E9C7-93AF-F3A935F4A8C6}"/>
                  </a:ext>
                </a:extLst>
              </p:cNvPr>
              <p:cNvGrpSpPr/>
              <p:nvPr/>
            </p:nvGrpSpPr>
            <p:grpSpPr>
              <a:xfrm>
                <a:off x="970648" y="4366623"/>
                <a:ext cx="75873" cy="107269"/>
                <a:chOff x="3784491" y="3817195"/>
                <a:chExt cx="75873" cy="107269"/>
              </a:xfrm>
            </p:grpSpPr>
            <p:cxnSp>
              <p:nvCxnSpPr>
                <p:cNvPr id="681" name="Straight Connector 680">
                  <a:extLst>
                    <a:ext uri="{FF2B5EF4-FFF2-40B4-BE49-F238E27FC236}">
                      <a16:creationId xmlns:a16="http://schemas.microsoft.com/office/drawing/2014/main" id="{AC03A032-45B3-5331-CAD3-25876FE10F0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82" name="Straight Connector 681">
                  <a:extLst>
                    <a:ext uri="{FF2B5EF4-FFF2-40B4-BE49-F238E27FC236}">
                      <a16:creationId xmlns:a16="http://schemas.microsoft.com/office/drawing/2014/main" id="{16A3DD3C-93E0-DEFC-F91F-B2D782AE2FA5}"/>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83" name="Group 682">
                <a:extLst>
                  <a:ext uri="{FF2B5EF4-FFF2-40B4-BE49-F238E27FC236}">
                    <a16:creationId xmlns:a16="http://schemas.microsoft.com/office/drawing/2014/main" id="{BCCF33F4-659C-D680-3AE1-BA627AA20E3A}"/>
                  </a:ext>
                </a:extLst>
              </p:cNvPr>
              <p:cNvGrpSpPr/>
              <p:nvPr/>
            </p:nvGrpSpPr>
            <p:grpSpPr>
              <a:xfrm>
                <a:off x="952334" y="4366623"/>
                <a:ext cx="75873" cy="107269"/>
                <a:chOff x="3784491" y="3817195"/>
                <a:chExt cx="75873" cy="107269"/>
              </a:xfrm>
            </p:grpSpPr>
            <p:cxnSp>
              <p:nvCxnSpPr>
                <p:cNvPr id="684" name="Straight Connector 683">
                  <a:extLst>
                    <a:ext uri="{FF2B5EF4-FFF2-40B4-BE49-F238E27FC236}">
                      <a16:creationId xmlns:a16="http://schemas.microsoft.com/office/drawing/2014/main" id="{D831B60F-3D30-C2A2-4D61-F9D0E760A4EC}"/>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85" name="Straight Connector 684">
                  <a:extLst>
                    <a:ext uri="{FF2B5EF4-FFF2-40B4-BE49-F238E27FC236}">
                      <a16:creationId xmlns:a16="http://schemas.microsoft.com/office/drawing/2014/main" id="{A1D2307C-D8BF-208D-8418-DB588513A963}"/>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86" name="Group 685">
                <a:extLst>
                  <a:ext uri="{FF2B5EF4-FFF2-40B4-BE49-F238E27FC236}">
                    <a16:creationId xmlns:a16="http://schemas.microsoft.com/office/drawing/2014/main" id="{2F91D1F2-6ECC-A827-2A7A-B04598BF3E4D}"/>
                  </a:ext>
                </a:extLst>
              </p:cNvPr>
              <p:cNvGrpSpPr/>
              <p:nvPr/>
            </p:nvGrpSpPr>
            <p:grpSpPr>
              <a:xfrm>
                <a:off x="918322" y="4366623"/>
                <a:ext cx="75873" cy="107269"/>
                <a:chOff x="3784491" y="3817195"/>
                <a:chExt cx="75873" cy="107269"/>
              </a:xfrm>
            </p:grpSpPr>
            <p:cxnSp>
              <p:nvCxnSpPr>
                <p:cNvPr id="687" name="Straight Connector 686">
                  <a:extLst>
                    <a:ext uri="{FF2B5EF4-FFF2-40B4-BE49-F238E27FC236}">
                      <a16:creationId xmlns:a16="http://schemas.microsoft.com/office/drawing/2014/main" id="{E774C826-AC28-D721-26B8-F6CB751E927D}"/>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88" name="Straight Connector 687">
                  <a:extLst>
                    <a:ext uri="{FF2B5EF4-FFF2-40B4-BE49-F238E27FC236}">
                      <a16:creationId xmlns:a16="http://schemas.microsoft.com/office/drawing/2014/main" id="{3DCAA0C8-FA10-4975-A793-3D2D66F30538}"/>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689" name="Group 688">
              <a:extLst>
                <a:ext uri="{FF2B5EF4-FFF2-40B4-BE49-F238E27FC236}">
                  <a16:creationId xmlns:a16="http://schemas.microsoft.com/office/drawing/2014/main" id="{247F827C-A5AE-D9C1-DD3F-2B7EDB1CB99D}"/>
                </a:ext>
              </a:extLst>
            </p:cNvPr>
            <p:cNvGrpSpPr/>
            <p:nvPr/>
          </p:nvGrpSpPr>
          <p:grpSpPr>
            <a:xfrm>
              <a:off x="804512" y="4609940"/>
              <a:ext cx="75873" cy="107269"/>
              <a:chOff x="3784491" y="3817195"/>
              <a:chExt cx="75873" cy="107269"/>
            </a:xfrm>
          </p:grpSpPr>
          <p:cxnSp>
            <p:nvCxnSpPr>
              <p:cNvPr id="690" name="Straight Connector 689">
                <a:extLst>
                  <a:ext uri="{FF2B5EF4-FFF2-40B4-BE49-F238E27FC236}">
                    <a16:creationId xmlns:a16="http://schemas.microsoft.com/office/drawing/2014/main" id="{E6A74B6E-EE70-4849-CA62-E21A97B502FA}"/>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91" name="Straight Connector 690">
                <a:extLst>
                  <a:ext uri="{FF2B5EF4-FFF2-40B4-BE49-F238E27FC236}">
                    <a16:creationId xmlns:a16="http://schemas.microsoft.com/office/drawing/2014/main" id="{9823BBF4-E55E-C8D8-E42B-AC9CD353E1C1}"/>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92" name="Group 691">
              <a:extLst>
                <a:ext uri="{FF2B5EF4-FFF2-40B4-BE49-F238E27FC236}">
                  <a16:creationId xmlns:a16="http://schemas.microsoft.com/office/drawing/2014/main" id="{4510F95D-7869-7D4A-C19D-E6E7BB02627C}"/>
                </a:ext>
              </a:extLst>
            </p:cNvPr>
            <p:cNvGrpSpPr/>
            <p:nvPr/>
          </p:nvGrpSpPr>
          <p:grpSpPr>
            <a:xfrm>
              <a:off x="773116" y="4862414"/>
              <a:ext cx="75873" cy="107269"/>
              <a:chOff x="3784491" y="3817195"/>
              <a:chExt cx="75873" cy="107269"/>
            </a:xfrm>
          </p:grpSpPr>
          <p:cxnSp>
            <p:nvCxnSpPr>
              <p:cNvPr id="693" name="Straight Connector 692">
                <a:extLst>
                  <a:ext uri="{FF2B5EF4-FFF2-40B4-BE49-F238E27FC236}">
                    <a16:creationId xmlns:a16="http://schemas.microsoft.com/office/drawing/2014/main" id="{125EBF56-9083-D695-83E7-9C00521BAD79}"/>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94" name="Straight Connector 693">
                <a:extLst>
                  <a:ext uri="{FF2B5EF4-FFF2-40B4-BE49-F238E27FC236}">
                    <a16:creationId xmlns:a16="http://schemas.microsoft.com/office/drawing/2014/main" id="{A86BC94A-7449-78D8-52CC-86BFBEB36B6E}"/>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95" name="Group 694">
              <a:extLst>
                <a:ext uri="{FF2B5EF4-FFF2-40B4-BE49-F238E27FC236}">
                  <a16:creationId xmlns:a16="http://schemas.microsoft.com/office/drawing/2014/main" id="{C6933DBE-1B08-1730-8E03-C67AC3A71843}"/>
                </a:ext>
              </a:extLst>
            </p:cNvPr>
            <p:cNvGrpSpPr/>
            <p:nvPr/>
          </p:nvGrpSpPr>
          <p:grpSpPr>
            <a:xfrm>
              <a:off x="761342" y="5031166"/>
              <a:ext cx="75873" cy="107269"/>
              <a:chOff x="3784491" y="3817195"/>
              <a:chExt cx="75873" cy="107269"/>
            </a:xfrm>
          </p:grpSpPr>
          <p:cxnSp>
            <p:nvCxnSpPr>
              <p:cNvPr id="696" name="Straight Connector 695">
                <a:extLst>
                  <a:ext uri="{FF2B5EF4-FFF2-40B4-BE49-F238E27FC236}">
                    <a16:creationId xmlns:a16="http://schemas.microsoft.com/office/drawing/2014/main" id="{6EB71DC1-281C-80C1-008D-D58B443A2C10}"/>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697" name="Straight Connector 696">
                <a:extLst>
                  <a:ext uri="{FF2B5EF4-FFF2-40B4-BE49-F238E27FC236}">
                    <a16:creationId xmlns:a16="http://schemas.microsoft.com/office/drawing/2014/main" id="{0BA20A90-02DE-0561-4B80-87B8D75961EE}"/>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698" name="Group 697">
              <a:extLst>
                <a:ext uri="{FF2B5EF4-FFF2-40B4-BE49-F238E27FC236}">
                  <a16:creationId xmlns:a16="http://schemas.microsoft.com/office/drawing/2014/main" id="{F0DA38BF-C255-86E9-C7D2-60C956B7EB10}"/>
                </a:ext>
              </a:extLst>
            </p:cNvPr>
            <p:cNvGrpSpPr/>
            <p:nvPr/>
          </p:nvGrpSpPr>
          <p:grpSpPr>
            <a:xfrm>
              <a:off x="754801" y="5150208"/>
              <a:ext cx="75873" cy="107269"/>
              <a:chOff x="3784491" y="3817195"/>
              <a:chExt cx="75873" cy="107269"/>
            </a:xfrm>
          </p:grpSpPr>
          <p:cxnSp>
            <p:nvCxnSpPr>
              <p:cNvPr id="699" name="Straight Connector 698">
                <a:extLst>
                  <a:ext uri="{FF2B5EF4-FFF2-40B4-BE49-F238E27FC236}">
                    <a16:creationId xmlns:a16="http://schemas.microsoft.com/office/drawing/2014/main" id="{058C03CF-17C4-9061-4CC0-CE3E9110058A}"/>
                  </a:ext>
                </a:extLst>
              </p:cNvPr>
              <p:cNvCxnSpPr>
                <a:cxnSpLocks/>
              </p:cNvCxnSpPr>
              <p:nvPr/>
            </p:nvCxnSpPr>
            <p:spPr bwMode="auto">
              <a:xfrm>
                <a:off x="3822427" y="381719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700" name="Straight Connector 699">
                <a:extLst>
                  <a:ext uri="{FF2B5EF4-FFF2-40B4-BE49-F238E27FC236}">
                    <a16:creationId xmlns:a16="http://schemas.microsoft.com/office/drawing/2014/main" id="{85526988-0B85-3C97-D896-49E5F8077724}"/>
                  </a:ext>
                </a:extLst>
              </p:cNvPr>
              <p:cNvCxnSpPr>
                <a:cxnSpLocks/>
              </p:cNvCxnSpPr>
              <p:nvPr/>
            </p:nvCxnSpPr>
            <p:spPr bwMode="auto">
              <a:xfrm>
                <a:off x="3784491" y="3866904"/>
                <a:ext cx="75873" cy="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1042" name="Group 1041">
            <a:extLst>
              <a:ext uri="{FF2B5EF4-FFF2-40B4-BE49-F238E27FC236}">
                <a16:creationId xmlns:a16="http://schemas.microsoft.com/office/drawing/2014/main" id="{5C8D9C46-10A6-D4A8-9D0C-743B03FC69B9}"/>
              </a:ext>
            </a:extLst>
          </p:cNvPr>
          <p:cNvGrpSpPr/>
          <p:nvPr/>
        </p:nvGrpSpPr>
        <p:grpSpPr>
          <a:xfrm>
            <a:off x="966894" y="4489023"/>
            <a:ext cx="3004095" cy="1376615"/>
            <a:chOff x="747753" y="3129292"/>
            <a:chExt cx="3004095" cy="2113049"/>
          </a:xfrm>
        </p:grpSpPr>
        <p:grpSp>
          <p:nvGrpSpPr>
            <p:cNvPr id="754" name="Group 753">
              <a:extLst>
                <a:ext uri="{FF2B5EF4-FFF2-40B4-BE49-F238E27FC236}">
                  <a16:creationId xmlns:a16="http://schemas.microsoft.com/office/drawing/2014/main" id="{874A487F-5B3B-DABD-FF91-76116929D85F}"/>
                </a:ext>
              </a:extLst>
            </p:cNvPr>
            <p:cNvGrpSpPr/>
            <p:nvPr/>
          </p:nvGrpSpPr>
          <p:grpSpPr>
            <a:xfrm>
              <a:off x="1046742" y="3791628"/>
              <a:ext cx="75873" cy="107269"/>
              <a:chOff x="956912" y="4762340"/>
              <a:chExt cx="75873" cy="107269"/>
            </a:xfrm>
          </p:grpSpPr>
          <p:cxnSp>
            <p:nvCxnSpPr>
              <p:cNvPr id="755" name="Straight Connector 754">
                <a:extLst>
                  <a:ext uri="{FF2B5EF4-FFF2-40B4-BE49-F238E27FC236}">
                    <a16:creationId xmlns:a16="http://schemas.microsoft.com/office/drawing/2014/main" id="{BB78B5FC-74D7-399F-4C8E-B15428017992}"/>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56" name="Straight Connector 755">
                <a:extLst>
                  <a:ext uri="{FF2B5EF4-FFF2-40B4-BE49-F238E27FC236}">
                    <a16:creationId xmlns:a16="http://schemas.microsoft.com/office/drawing/2014/main" id="{21BB2A01-6250-1E3B-A88E-20284AA1AB9C}"/>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57" name="Group 756">
              <a:extLst>
                <a:ext uri="{FF2B5EF4-FFF2-40B4-BE49-F238E27FC236}">
                  <a16:creationId xmlns:a16="http://schemas.microsoft.com/office/drawing/2014/main" id="{3C549719-A97C-D7A5-FD98-534C80A53F84}"/>
                </a:ext>
              </a:extLst>
            </p:cNvPr>
            <p:cNvGrpSpPr/>
            <p:nvPr/>
          </p:nvGrpSpPr>
          <p:grpSpPr>
            <a:xfrm>
              <a:off x="1072217" y="3787606"/>
              <a:ext cx="75873" cy="107269"/>
              <a:chOff x="956912" y="4762340"/>
              <a:chExt cx="75873" cy="107269"/>
            </a:xfrm>
          </p:grpSpPr>
          <p:cxnSp>
            <p:nvCxnSpPr>
              <p:cNvPr id="758" name="Straight Connector 757">
                <a:extLst>
                  <a:ext uri="{FF2B5EF4-FFF2-40B4-BE49-F238E27FC236}">
                    <a16:creationId xmlns:a16="http://schemas.microsoft.com/office/drawing/2014/main" id="{6464DECF-F1EE-E2AA-F90F-642F9E20768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59" name="Straight Connector 758">
                <a:extLst>
                  <a:ext uri="{FF2B5EF4-FFF2-40B4-BE49-F238E27FC236}">
                    <a16:creationId xmlns:a16="http://schemas.microsoft.com/office/drawing/2014/main" id="{AA92E367-40C6-20E1-7DD7-1630C760E75F}"/>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60" name="Group 759">
              <a:extLst>
                <a:ext uri="{FF2B5EF4-FFF2-40B4-BE49-F238E27FC236}">
                  <a16:creationId xmlns:a16="http://schemas.microsoft.com/office/drawing/2014/main" id="{C8DB613F-B342-9726-2BA6-C7B5AE0C92F8}"/>
                </a:ext>
              </a:extLst>
            </p:cNvPr>
            <p:cNvGrpSpPr/>
            <p:nvPr/>
          </p:nvGrpSpPr>
          <p:grpSpPr>
            <a:xfrm>
              <a:off x="1096351" y="3787606"/>
              <a:ext cx="75873" cy="107269"/>
              <a:chOff x="956912" y="4762340"/>
              <a:chExt cx="75873" cy="107269"/>
            </a:xfrm>
          </p:grpSpPr>
          <p:cxnSp>
            <p:nvCxnSpPr>
              <p:cNvPr id="761" name="Straight Connector 760">
                <a:extLst>
                  <a:ext uri="{FF2B5EF4-FFF2-40B4-BE49-F238E27FC236}">
                    <a16:creationId xmlns:a16="http://schemas.microsoft.com/office/drawing/2014/main" id="{F08839A1-F701-C30F-C8B1-1EA5E4F1881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62" name="Straight Connector 761">
                <a:extLst>
                  <a:ext uri="{FF2B5EF4-FFF2-40B4-BE49-F238E27FC236}">
                    <a16:creationId xmlns:a16="http://schemas.microsoft.com/office/drawing/2014/main" id="{9A5F92E7-D408-8B5E-8CB4-87C1214BE7B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63" name="Group 762">
              <a:extLst>
                <a:ext uri="{FF2B5EF4-FFF2-40B4-BE49-F238E27FC236}">
                  <a16:creationId xmlns:a16="http://schemas.microsoft.com/office/drawing/2014/main" id="{F197577F-33AF-8CF5-5AF6-1DDEADC6FF87}"/>
                </a:ext>
              </a:extLst>
            </p:cNvPr>
            <p:cNvGrpSpPr/>
            <p:nvPr/>
          </p:nvGrpSpPr>
          <p:grpSpPr>
            <a:xfrm>
              <a:off x="1121826" y="3787606"/>
              <a:ext cx="75873" cy="107269"/>
              <a:chOff x="956912" y="4762340"/>
              <a:chExt cx="75873" cy="107269"/>
            </a:xfrm>
          </p:grpSpPr>
          <p:cxnSp>
            <p:nvCxnSpPr>
              <p:cNvPr id="764" name="Straight Connector 763">
                <a:extLst>
                  <a:ext uri="{FF2B5EF4-FFF2-40B4-BE49-F238E27FC236}">
                    <a16:creationId xmlns:a16="http://schemas.microsoft.com/office/drawing/2014/main" id="{0A91BB76-7B8D-4DFD-E194-070607C6AC16}"/>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65" name="Straight Connector 764">
                <a:extLst>
                  <a:ext uri="{FF2B5EF4-FFF2-40B4-BE49-F238E27FC236}">
                    <a16:creationId xmlns:a16="http://schemas.microsoft.com/office/drawing/2014/main" id="{0D41D034-9AB9-AD5A-92C3-7C52FE404B73}"/>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66" name="Group 765">
              <a:extLst>
                <a:ext uri="{FF2B5EF4-FFF2-40B4-BE49-F238E27FC236}">
                  <a16:creationId xmlns:a16="http://schemas.microsoft.com/office/drawing/2014/main" id="{393F50EB-1DDE-566D-5EA3-7637537EF9FE}"/>
                </a:ext>
              </a:extLst>
            </p:cNvPr>
            <p:cNvGrpSpPr/>
            <p:nvPr/>
          </p:nvGrpSpPr>
          <p:grpSpPr>
            <a:xfrm>
              <a:off x="1127189" y="3771517"/>
              <a:ext cx="75873" cy="107269"/>
              <a:chOff x="956912" y="4762340"/>
              <a:chExt cx="75873" cy="107269"/>
            </a:xfrm>
          </p:grpSpPr>
          <p:cxnSp>
            <p:nvCxnSpPr>
              <p:cNvPr id="767" name="Straight Connector 766">
                <a:extLst>
                  <a:ext uri="{FF2B5EF4-FFF2-40B4-BE49-F238E27FC236}">
                    <a16:creationId xmlns:a16="http://schemas.microsoft.com/office/drawing/2014/main" id="{24147704-914F-7C84-C5A7-811DDAF9BC81}"/>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68" name="Straight Connector 767">
                <a:extLst>
                  <a:ext uri="{FF2B5EF4-FFF2-40B4-BE49-F238E27FC236}">
                    <a16:creationId xmlns:a16="http://schemas.microsoft.com/office/drawing/2014/main" id="{431816C6-A451-384B-BD88-C3ABE3B3C292}"/>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69" name="Group 768">
              <a:extLst>
                <a:ext uri="{FF2B5EF4-FFF2-40B4-BE49-F238E27FC236}">
                  <a16:creationId xmlns:a16="http://schemas.microsoft.com/office/drawing/2014/main" id="{6F4B6EB8-DE2B-6F5E-DF81-2B3F78595B19}"/>
                </a:ext>
              </a:extLst>
            </p:cNvPr>
            <p:cNvGrpSpPr/>
            <p:nvPr/>
          </p:nvGrpSpPr>
          <p:grpSpPr>
            <a:xfrm>
              <a:off x="1198249" y="3752746"/>
              <a:ext cx="75873" cy="107269"/>
              <a:chOff x="956912" y="4762340"/>
              <a:chExt cx="75873" cy="107269"/>
            </a:xfrm>
          </p:grpSpPr>
          <p:cxnSp>
            <p:nvCxnSpPr>
              <p:cNvPr id="770" name="Straight Connector 769">
                <a:extLst>
                  <a:ext uri="{FF2B5EF4-FFF2-40B4-BE49-F238E27FC236}">
                    <a16:creationId xmlns:a16="http://schemas.microsoft.com/office/drawing/2014/main" id="{B457BE87-F1D9-1453-1DBC-84E9449372F6}"/>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71" name="Straight Connector 770">
                <a:extLst>
                  <a:ext uri="{FF2B5EF4-FFF2-40B4-BE49-F238E27FC236}">
                    <a16:creationId xmlns:a16="http://schemas.microsoft.com/office/drawing/2014/main" id="{B2E31384-6205-451A-9654-3D4127BC2375}"/>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72" name="Group 771">
              <a:extLst>
                <a:ext uri="{FF2B5EF4-FFF2-40B4-BE49-F238E27FC236}">
                  <a16:creationId xmlns:a16="http://schemas.microsoft.com/office/drawing/2014/main" id="{438E73A9-45DE-AE7A-584D-93DE1150EE0F}"/>
                </a:ext>
              </a:extLst>
            </p:cNvPr>
            <p:cNvGrpSpPr/>
            <p:nvPr/>
          </p:nvGrpSpPr>
          <p:grpSpPr>
            <a:xfrm>
              <a:off x="1207635" y="3743361"/>
              <a:ext cx="75873" cy="107269"/>
              <a:chOff x="956912" y="4762340"/>
              <a:chExt cx="75873" cy="107269"/>
            </a:xfrm>
          </p:grpSpPr>
          <p:cxnSp>
            <p:nvCxnSpPr>
              <p:cNvPr id="773" name="Straight Connector 772">
                <a:extLst>
                  <a:ext uri="{FF2B5EF4-FFF2-40B4-BE49-F238E27FC236}">
                    <a16:creationId xmlns:a16="http://schemas.microsoft.com/office/drawing/2014/main" id="{BDD9B67D-982F-D024-ADA1-9923160E6E58}"/>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74" name="Straight Connector 773">
                <a:extLst>
                  <a:ext uri="{FF2B5EF4-FFF2-40B4-BE49-F238E27FC236}">
                    <a16:creationId xmlns:a16="http://schemas.microsoft.com/office/drawing/2014/main" id="{A943C600-3F10-E971-DA7E-59763D0E606C}"/>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75" name="Group 774">
              <a:extLst>
                <a:ext uri="{FF2B5EF4-FFF2-40B4-BE49-F238E27FC236}">
                  <a16:creationId xmlns:a16="http://schemas.microsoft.com/office/drawing/2014/main" id="{06F1E9F5-42BE-D5BF-ACFE-E4D4B013C67F}"/>
                </a:ext>
              </a:extLst>
            </p:cNvPr>
            <p:cNvGrpSpPr/>
            <p:nvPr/>
          </p:nvGrpSpPr>
          <p:grpSpPr>
            <a:xfrm>
              <a:off x="1261265" y="3743361"/>
              <a:ext cx="75873" cy="107269"/>
              <a:chOff x="956912" y="4762340"/>
              <a:chExt cx="75873" cy="107269"/>
            </a:xfrm>
          </p:grpSpPr>
          <p:cxnSp>
            <p:nvCxnSpPr>
              <p:cNvPr id="776" name="Straight Connector 775">
                <a:extLst>
                  <a:ext uri="{FF2B5EF4-FFF2-40B4-BE49-F238E27FC236}">
                    <a16:creationId xmlns:a16="http://schemas.microsoft.com/office/drawing/2014/main" id="{8E786673-C235-5345-C346-3182E7C13DBC}"/>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77" name="Straight Connector 776">
                <a:extLst>
                  <a:ext uri="{FF2B5EF4-FFF2-40B4-BE49-F238E27FC236}">
                    <a16:creationId xmlns:a16="http://schemas.microsoft.com/office/drawing/2014/main" id="{F0E0A1B1-70F1-E30F-968B-DE157F5F403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78" name="Group 777">
              <a:extLst>
                <a:ext uri="{FF2B5EF4-FFF2-40B4-BE49-F238E27FC236}">
                  <a16:creationId xmlns:a16="http://schemas.microsoft.com/office/drawing/2014/main" id="{DEEF4985-FC33-9283-4388-79733F38CBFB}"/>
                </a:ext>
              </a:extLst>
            </p:cNvPr>
            <p:cNvGrpSpPr/>
            <p:nvPr/>
          </p:nvGrpSpPr>
          <p:grpSpPr>
            <a:xfrm>
              <a:off x="1280036" y="3743361"/>
              <a:ext cx="75873" cy="107269"/>
              <a:chOff x="956912" y="4762340"/>
              <a:chExt cx="75873" cy="107269"/>
            </a:xfrm>
          </p:grpSpPr>
          <p:cxnSp>
            <p:nvCxnSpPr>
              <p:cNvPr id="779" name="Straight Connector 778">
                <a:extLst>
                  <a:ext uri="{FF2B5EF4-FFF2-40B4-BE49-F238E27FC236}">
                    <a16:creationId xmlns:a16="http://schemas.microsoft.com/office/drawing/2014/main" id="{6D32432F-D6AD-68DE-63F0-1FF6E59CDF0D}"/>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80" name="Straight Connector 779">
                <a:extLst>
                  <a:ext uri="{FF2B5EF4-FFF2-40B4-BE49-F238E27FC236}">
                    <a16:creationId xmlns:a16="http://schemas.microsoft.com/office/drawing/2014/main" id="{EF5626AB-E500-FD11-BC76-89C4D1876C2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81" name="Group 780">
              <a:extLst>
                <a:ext uri="{FF2B5EF4-FFF2-40B4-BE49-F238E27FC236}">
                  <a16:creationId xmlns:a16="http://schemas.microsoft.com/office/drawing/2014/main" id="{3AC093A4-017F-0FC8-3C67-FE1D3BD23692}"/>
                </a:ext>
              </a:extLst>
            </p:cNvPr>
            <p:cNvGrpSpPr/>
            <p:nvPr/>
          </p:nvGrpSpPr>
          <p:grpSpPr>
            <a:xfrm>
              <a:off x="1290762" y="3735316"/>
              <a:ext cx="75873" cy="107269"/>
              <a:chOff x="956912" y="4762340"/>
              <a:chExt cx="75873" cy="107269"/>
            </a:xfrm>
          </p:grpSpPr>
          <p:cxnSp>
            <p:nvCxnSpPr>
              <p:cNvPr id="782" name="Straight Connector 781">
                <a:extLst>
                  <a:ext uri="{FF2B5EF4-FFF2-40B4-BE49-F238E27FC236}">
                    <a16:creationId xmlns:a16="http://schemas.microsoft.com/office/drawing/2014/main" id="{0B4BB10C-99B8-5395-DF6A-0BC82F1DB1B2}"/>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83" name="Straight Connector 782">
                <a:extLst>
                  <a:ext uri="{FF2B5EF4-FFF2-40B4-BE49-F238E27FC236}">
                    <a16:creationId xmlns:a16="http://schemas.microsoft.com/office/drawing/2014/main" id="{A7A42205-7641-9EDA-AE94-B44DF95496E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41" name="Group 1040">
              <a:extLst>
                <a:ext uri="{FF2B5EF4-FFF2-40B4-BE49-F238E27FC236}">
                  <a16:creationId xmlns:a16="http://schemas.microsoft.com/office/drawing/2014/main" id="{90BC6841-FE0C-5306-A595-EBD80BEC2B0B}"/>
                </a:ext>
              </a:extLst>
            </p:cNvPr>
            <p:cNvGrpSpPr/>
            <p:nvPr/>
          </p:nvGrpSpPr>
          <p:grpSpPr>
            <a:xfrm>
              <a:off x="747753" y="3129292"/>
              <a:ext cx="3004095" cy="2113049"/>
              <a:chOff x="747753" y="3129292"/>
              <a:chExt cx="3004095" cy="2113049"/>
            </a:xfrm>
          </p:grpSpPr>
          <p:grpSp>
            <p:nvGrpSpPr>
              <p:cNvPr id="705" name="Group 704">
                <a:extLst>
                  <a:ext uri="{FF2B5EF4-FFF2-40B4-BE49-F238E27FC236}">
                    <a16:creationId xmlns:a16="http://schemas.microsoft.com/office/drawing/2014/main" id="{98105005-508F-AEF7-B955-8293821FC588}"/>
                  </a:ext>
                </a:extLst>
              </p:cNvPr>
              <p:cNvGrpSpPr/>
              <p:nvPr/>
            </p:nvGrpSpPr>
            <p:grpSpPr>
              <a:xfrm>
                <a:off x="769205" y="4937980"/>
                <a:ext cx="75873" cy="107269"/>
                <a:chOff x="956912" y="4762340"/>
                <a:chExt cx="75873" cy="107269"/>
              </a:xfrm>
            </p:grpSpPr>
            <p:cxnSp>
              <p:nvCxnSpPr>
                <p:cNvPr id="703" name="Straight Connector 702">
                  <a:extLst>
                    <a:ext uri="{FF2B5EF4-FFF2-40B4-BE49-F238E27FC236}">
                      <a16:creationId xmlns:a16="http://schemas.microsoft.com/office/drawing/2014/main" id="{EA33123E-A3DA-37E9-367A-0E436D61602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04" name="Straight Connector 703">
                  <a:extLst>
                    <a:ext uri="{FF2B5EF4-FFF2-40B4-BE49-F238E27FC236}">
                      <a16:creationId xmlns:a16="http://schemas.microsoft.com/office/drawing/2014/main" id="{37C4A474-CB24-4EE0-8BEA-CF606408F09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06" name="Group 705">
                <a:extLst>
                  <a:ext uri="{FF2B5EF4-FFF2-40B4-BE49-F238E27FC236}">
                    <a16:creationId xmlns:a16="http://schemas.microsoft.com/office/drawing/2014/main" id="{8B71C785-2C70-A61B-E256-7ED8241298D3}"/>
                  </a:ext>
                </a:extLst>
              </p:cNvPr>
              <p:cNvGrpSpPr/>
              <p:nvPr/>
            </p:nvGrpSpPr>
            <p:grpSpPr>
              <a:xfrm>
                <a:off x="747753" y="5135072"/>
                <a:ext cx="75873" cy="107269"/>
                <a:chOff x="956912" y="4762340"/>
                <a:chExt cx="75873" cy="107269"/>
              </a:xfrm>
            </p:grpSpPr>
            <p:cxnSp>
              <p:nvCxnSpPr>
                <p:cNvPr id="707" name="Straight Connector 706">
                  <a:extLst>
                    <a:ext uri="{FF2B5EF4-FFF2-40B4-BE49-F238E27FC236}">
                      <a16:creationId xmlns:a16="http://schemas.microsoft.com/office/drawing/2014/main" id="{733D78E2-9F20-B978-7B12-52710E03E489}"/>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08" name="Straight Connector 707">
                  <a:extLst>
                    <a:ext uri="{FF2B5EF4-FFF2-40B4-BE49-F238E27FC236}">
                      <a16:creationId xmlns:a16="http://schemas.microsoft.com/office/drawing/2014/main" id="{469B76D7-46BE-A9C1-B0FA-5A6B8A90A543}"/>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09" name="Group 708">
                <a:extLst>
                  <a:ext uri="{FF2B5EF4-FFF2-40B4-BE49-F238E27FC236}">
                    <a16:creationId xmlns:a16="http://schemas.microsoft.com/office/drawing/2014/main" id="{1E44873D-7246-7095-602B-22561E74FE75}"/>
                  </a:ext>
                </a:extLst>
              </p:cNvPr>
              <p:cNvGrpSpPr/>
              <p:nvPr/>
            </p:nvGrpSpPr>
            <p:grpSpPr>
              <a:xfrm>
                <a:off x="785294" y="4628264"/>
                <a:ext cx="75873" cy="107269"/>
                <a:chOff x="956912" y="4762340"/>
                <a:chExt cx="75873" cy="107269"/>
              </a:xfrm>
            </p:grpSpPr>
            <p:cxnSp>
              <p:nvCxnSpPr>
                <p:cNvPr id="710" name="Straight Connector 709">
                  <a:extLst>
                    <a:ext uri="{FF2B5EF4-FFF2-40B4-BE49-F238E27FC236}">
                      <a16:creationId xmlns:a16="http://schemas.microsoft.com/office/drawing/2014/main" id="{2F54B2AA-8459-FA6F-7BBD-E4CEEC950DFB}"/>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11" name="Straight Connector 710">
                  <a:extLst>
                    <a:ext uri="{FF2B5EF4-FFF2-40B4-BE49-F238E27FC236}">
                      <a16:creationId xmlns:a16="http://schemas.microsoft.com/office/drawing/2014/main" id="{255988A5-7605-D5CF-0012-209CE1ABDC0E}"/>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12" name="Group 711">
                <a:extLst>
                  <a:ext uri="{FF2B5EF4-FFF2-40B4-BE49-F238E27FC236}">
                    <a16:creationId xmlns:a16="http://schemas.microsoft.com/office/drawing/2014/main" id="{AF29A826-CA94-565D-429B-6710E1D6C2A3}"/>
                  </a:ext>
                </a:extLst>
              </p:cNvPr>
              <p:cNvGrpSpPr/>
              <p:nvPr/>
            </p:nvGrpSpPr>
            <p:grpSpPr>
              <a:xfrm>
                <a:off x="805406" y="4309162"/>
                <a:ext cx="75873" cy="107269"/>
                <a:chOff x="956912" y="4762340"/>
                <a:chExt cx="75873" cy="107269"/>
              </a:xfrm>
            </p:grpSpPr>
            <p:cxnSp>
              <p:nvCxnSpPr>
                <p:cNvPr id="713" name="Straight Connector 712">
                  <a:extLst>
                    <a:ext uri="{FF2B5EF4-FFF2-40B4-BE49-F238E27FC236}">
                      <a16:creationId xmlns:a16="http://schemas.microsoft.com/office/drawing/2014/main" id="{3749D185-2C82-3B0C-B155-6A8DE9BEE80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14" name="Straight Connector 713">
                  <a:extLst>
                    <a:ext uri="{FF2B5EF4-FFF2-40B4-BE49-F238E27FC236}">
                      <a16:creationId xmlns:a16="http://schemas.microsoft.com/office/drawing/2014/main" id="{60C32491-F50C-59E7-6B43-4D5CB5009CE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15" name="Group 714">
                <a:extLst>
                  <a:ext uri="{FF2B5EF4-FFF2-40B4-BE49-F238E27FC236}">
                    <a16:creationId xmlns:a16="http://schemas.microsoft.com/office/drawing/2014/main" id="{C15540CE-923A-004B-6367-04F8142D7375}"/>
                  </a:ext>
                </a:extLst>
              </p:cNvPr>
              <p:cNvGrpSpPr/>
              <p:nvPr/>
            </p:nvGrpSpPr>
            <p:grpSpPr>
              <a:xfrm>
                <a:off x="805406" y="4323911"/>
                <a:ext cx="75873" cy="107269"/>
                <a:chOff x="956912" y="4762340"/>
                <a:chExt cx="75873" cy="107269"/>
              </a:xfrm>
            </p:grpSpPr>
            <p:cxnSp>
              <p:nvCxnSpPr>
                <p:cNvPr id="716" name="Straight Connector 715">
                  <a:extLst>
                    <a:ext uri="{FF2B5EF4-FFF2-40B4-BE49-F238E27FC236}">
                      <a16:creationId xmlns:a16="http://schemas.microsoft.com/office/drawing/2014/main" id="{0B4392F0-B858-8851-F53F-8A053B999068}"/>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17" name="Straight Connector 716">
                  <a:extLst>
                    <a:ext uri="{FF2B5EF4-FFF2-40B4-BE49-F238E27FC236}">
                      <a16:creationId xmlns:a16="http://schemas.microsoft.com/office/drawing/2014/main" id="{80D30AAD-59DB-FDBC-DC15-584CD1A8E17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18" name="Group 717">
                <a:extLst>
                  <a:ext uri="{FF2B5EF4-FFF2-40B4-BE49-F238E27FC236}">
                    <a16:creationId xmlns:a16="http://schemas.microsoft.com/office/drawing/2014/main" id="{CC18C05E-8AB6-F270-CCEE-7C6505C29A97}"/>
                  </a:ext>
                </a:extLst>
              </p:cNvPr>
              <p:cNvGrpSpPr/>
              <p:nvPr/>
            </p:nvGrpSpPr>
            <p:grpSpPr>
              <a:xfrm>
                <a:off x="817472" y="4247487"/>
                <a:ext cx="75873" cy="107269"/>
                <a:chOff x="956912" y="4762340"/>
                <a:chExt cx="75873" cy="107269"/>
              </a:xfrm>
            </p:grpSpPr>
            <p:cxnSp>
              <p:nvCxnSpPr>
                <p:cNvPr id="719" name="Straight Connector 718">
                  <a:extLst>
                    <a:ext uri="{FF2B5EF4-FFF2-40B4-BE49-F238E27FC236}">
                      <a16:creationId xmlns:a16="http://schemas.microsoft.com/office/drawing/2014/main" id="{F79A4DC9-6DA3-3FD2-38A5-13DEA926E1FD}"/>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20" name="Straight Connector 719">
                  <a:extLst>
                    <a:ext uri="{FF2B5EF4-FFF2-40B4-BE49-F238E27FC236}">
                      <a16:creationId xmlns:a16="http://schemas.microsoft.com/office/drawing/2014/main" id="{68A4DEFC-1BF0-10AE-0DD7-0D0FCDBC9E3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21" name="Group 720">
                <a:extLst>
                  <a:ext uri="{FF2B5EF4-FFF2-40B4-BE49-F238E27FC236}">
                    <a16:creationId xmlns:a16="http://schemas.microsoft.com/office/drawing/2014/main" id="{D60D2C06-E6F4-4117-3E78-EBC347F8B7D2}"/>
                  </a:ext>
                </a:extLst>
              </p:cNvPr>
              <p:cNvGrpSpPr/>
              <p:nvPr/>
            </p:nvGrpSpPr>
            <p:grpSpPr>
              <a:xfrm>
                <a:off x="824175" y="4223354"/>
                <a:ext cx="75873" cy="107269"/>
                <a:chOff x="956912" y="4762340"/>
                <a:chExt cx="75873" cy="107269"/>
              </a:xfrm>
            </p:grpSpPr>
            <p:cxnSp>
              <p:nvCxnSpPr>
                <p:cNvPr id="722" name="Straight Connector 721">
                  <a:extLst>
                    <a:ext uri="{FF2B5EF4-FFF2-40B4-BE49-F238E27FC236}">
                      <a16:creationId xmlns:a16="http://schemas.microsoft.com/office/drawing/2014/main" id="{C9083FDF-E414-C4A2-DD5A-67385EA48D8C}"/>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23" name="Straight Connector 722">
                  <a:extLst>
                    <a:ext uri="{FF2B5EF4-FFF2-40B4-BE49-F238E27FC236}">
                      <a16:creationId xmlns:a16="http://schemas.microsoft.com/office/drawing/2014/main" id="{12F35924-8CF2-9C7E-073F-AE1136C1DD0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24" name="Group 723">
                <a:extLst>
                  <a:ext uri="{FF2B5EF4-FFF2-40B4-BE49-F238E27FC236}">
                    <a16:creationId xmlns:a16="http://schemas.microsoft.com/office/drawing/2014/main" id="{822E0495-C3C9-B270-9198-166708965F23}"/>
                  </a:ext>
                </a:extLst>
              </p:cNvPr>
              <p:cNvGrpSpPr/>
              <p:nvPr/>
            </p:nvGrpSpPr>
            <p:grpSpPr>
              <a:xfrm>
                <a:off x="848309" y="4136204"/>
                <a:ext cx="75873" cy="107269"/>
                <a:chOff x="956912" y="4762340"/>
                <a:chExt cx="75873" cy="107269"/>
              </a:xfrm>
            </p:grpSpPr>
            <p:cxnSp>
              <p:nvCxnSpPr>
                <p:cNvPr id="725" name="Straight Connector 724">
                  <a:extLst>
                    <a:ext uri="{FF2B5EF4-FFF2-40B4-BE49-F238E27FC236}">
                      <a16:creationId xmlns:a16="http://schemas.microsoft.com/office/drawing/2014/main" id="{C2AA33F0-5122-DC24-B023-36B8F3593F08}"/>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26" name="Straight Connector 725">
                  <a:extLst>
                    <a:ext uri="{FF2B5EF4-FFF2-40B4-BE49-F238E27FC236}">
                      <a16:creationId xmlns:a16="http://schemas.microsoft.com/office/drawing/2014/main" id="{C902568A-6076-1E72-6853-FDF0EEF2F3B6}"/>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27" name="Group 726">
                <a:extLst>
                  <a:ext uri="{FF2B5EF4-FFF2-40B4-BE49-F238E27FC236}">
                    <a16:creationId xmlns:a16="http://schemas.microsoft.com/office/drawing/2014/main" id="{35D3747A-60D9-95F3-123B-F5DA7983D9C5}"/>
                  </a:ext>
                </a:extLst>
              </p:cNvPr>
              <p:cNvGrpSpPr/>
              <p:nvPr/>
            </p:nvGrpSpPr>
            <p:grpSpPr>
              <a:xfrm>
                <a:off x="859036" y="4113411"/>
                <a:ext cx="75873" cy="107269"/>
                <a:chOff x="956912" y="4762340"/>
                <a:chExt cx="75873" cy="107269"/>
              </a:xfrm>
            </p:grpSpPr>
            <p:cxnSp>
              <p:nvCxnSpPr>
                <p:cNvPr id="728" name="Straight Connector 727">
                  <a:extLst>
                    <a:ext uri="{FF2B5EF4-FFF2-40B4-BE49-F238E27FC236}">
                      <a16:creationId xmlns:a16="http://schemas.microsoft.com/office/drawing/2014/main" id="{33CFFE11-C53E-5FCD-D062-5F5B22A05F8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29" name="Straight Connector 728">
                  <a:extLst>
                    <a:ext uri="{FF2B5EF4-FFF2-40B4-BE49-F238E27FC236}">
                      <a16:creationId xmlns:a16="http://schemas.microsoft.com/office/drawing/2014/main" id="{9BE4864C-59D3-7326-D791-5950D5CFC113}"/>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30" name="Group 729">
                <a:extLst>
                  <a:ext uri="{FF2B5EF4-FFF2-40B4-BE49-F238E27FC236}">
                    <a16:creationId xmlns:a16="http://schemas.microsoft.com/office/drawing/2014/main" id="{DE8C3967-CFA8-2765-7C9D-95AFF44249A9}"/>
                  </a:ext>
                </a:extLst>
              </p:cNvPr>
              <p:cNvGrpSpPr/>
              <p:nvPr/>
            </p:nvGrpSpPr>
            <p:grpSpPr>
              <a:xfrm>
                <a:off x="875125" y="4090618"/>
                <a:ext cx="75873" cy="107269"/>
                <a:chOff x="956912" y="4762340"/>
                <a:chExt cx="75873" cy="107269"/>
              </a:xfrm>
            </p:grpSpPr>
            <p:cxnSp>
              <p:nvCxnSpPr>
                <p:cNvPr id="731" name="Straight Connector 730">
                  <a:extLst>
                    <a:ext uri="{FF2B5EF4-FFF2-40B4-BE49-F238E27FC236}">
                      <a16:creationId xmlns:a16="http://schemas.microsoft.com/office/drawing/2014/main" id="{52A27FED-E89E-564F-22EB-A0FFFA78088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0A0C694F-A5C0-46CD-3248-87AB95CC1E11}"/>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33" name="Group 732">
                <a:extLst>
                  <a:ext uri="{FF2B5EF4-FFF2-40B4-BE49-F238E27FC236}">
                    <a16:creationId xmlns:a16="http://schemas.microsoft.com/office/drawing/2014/main" id="{7E343CAA-AE43-D5CB-B27E-EC1062978721}"/>
                  </a:ext>
                </a:extLst>
              </p:cNvPr>
              <p:cNvGrpSpPr/>
              <p:nvPr/>
            </p:nvGrpSpPr>
            <p:grpSpPr>
              <a:xfrm>
                <a:off x="880488" y="4086596"/>
                <a:ext cx="75873" cy="107269"/>
                <a:chOff x="956912" y="4762340"/>
                <a:chExt cx="75873" cy="107269"/>
              </a:xfrm>
            </p:grpSpPr>
            <p:cxnSp>
              <p:nvCxnSpPr>
                <p:cNvPr id="734" name="Straight Connector 733">
                  <a:extLst>
                    <a:ext uri="{FF2B5EF4-FFF2-40B4-BE49-F238E27FC236}">
                      <a16:creationId xmlns:a16="http://schemas.microsoft.com/office/drawing/2014/main" id="{27BFD33C-A262-BD76-630B-FC37B0D6195E}"/>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35" name="Straight Connector 734">
                  <a:extLst>
                    <a:ext uri="{FF2B5EF4-FFF2-40B4-BE49-F238E27FC236}">
                      <a16:creationId xmlns:a16="http://schemas.microsoft.com/office/drawing/2014/main" id="{1F5B4DDB-343A-CE1C-981B-2AD449522FD4}"/>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36" name="Group 735">
                <a:extLst>
                  <a:ext uri="{FF2B5EF4-FFF2-40B4-BE49-F238E27FC236}">
                    <a16:creationId xmlns:a16="http://schemas.microsoft.com/office/drawing/2014/main" id="{80CFDB2B-0F13-1E42-8459-4CBB230A194A}"/>
                  </a:ext>
                </a:extLst>
              </p:cNvPr>
              <p:cNvGrpSpPr/>
              <p:nvPr/>
            </p:nvGrpSpPr>
            <p:grpSpPr>
              <a:xfrm>
                <a:off x="940823" y="4046373"/>
                <a:ext cx="75873" cy="107269"/>
                <a:chOff x="956912" y="4762340"/>
                <a:chExt cx="75873" cy="107269"/>
              </a:xfrm>
            </p:grpSpPr>
            <p:cxnSp>
              <p:nvCxnSpPr>
                <p:cNvPr id="737" name="Straight Connector 736">
                  <a:extLst>
                    <a:ext uri="{FF2B5EF4-FFF2-40B4-BE49-F238E27FC236}">
                      <a16:creationId xmlns:a16="http://schemas.microsoft.com/office/drawing/2014/main" id="{EE61B8EF-D8D5-22B6-63EF-1FE2515F9E7B}"/>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38" name="Straight Connector 737">
                  <a:extLst>
                    <a:ext uri="{FF2B5EF4-FFF2-40B4-BE49-F238E27FC236}">
                      <a16:creationId xmlns:a16="http://schemas.microsoft.com/office/drawing/2014/main" id="{BCDE2FBF-60BB-0172-1981-AE79FA9032B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39" name="Group 738">
                <a:extLst>
                  <a:ext uri="{FF2B5EF4-FFF2-40B4-BE49-F238E27FC236}">
                    <a16:creationId xmlns:a16="http://schemas.microsoft.com/office/drawing/2014/main" id="{661EADE1-5D40-35C4-1507-996F3AD921AF}"/>
                  </a:ext>
                </a:extLst>
              </p:cNvPr>
              <p:cNvGrpSpPr/>
              <p:nvPr/>
            </p:nvGrpSpPr>
            <p:grpSpPr>
              <a:xfrm>
                <a:off x="896578" y="4046373"/>
                <a:ext cx="75873" cy="107269"/>
                <a:chOff x="956912" y="4762340"/>
                <a:chExt cx="75873" cy="107269"/>
              </a:xfrm>
            </p:grpSpPr>
            <p:cxnSp>
              <p:nvCxnSpPr>
                <p:cNvPr id="740" name="Straight Connector 739">
                  <a:extLst>
                    <a:ext uri="{FF2B5EF4-FFF2-40B4-BE49-F238E27FC236}">
                      <a16:creationId xmlns:a16="http://schemas.microsoft.com/office/drawing/2014/main" id="{84F63B4E-C41F-7B52-C941-BCEDFE5E71C5}"/>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41" name="Straight Connector 740">
                  <a:extLst>
                    <a:ext uri="{FF2B5EF4-FFF2-40B4-BE49-F238E27FC236}">
                      <a16:creationId xmlns:a16="http://schemas.microsoft.com/office/drawing/2014/main" id="{938CD70A-3E73-6903-49EC-31D0784C8672}"/>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42" name="Group 741">
                <a:extLst>
                  <a:ext uri="{FF2B5EF4-FFF2-40B4-BE49-F238E27FC236}">
                    <a16:creationId xmlns:a16="http://schemas.microsoft.com/office/drawing/2014/main" id="{94C5AE1C-1030-A798-A124-0C06D2201418}"/>
                  </a:ext>
                </a:extLst>
              </p:cNvPr>
              <p:cNvGrpSpPr/>
              <p:nvPr/>
            </p:nvGrpSpPr>
            <p:grpSpPr>
              <a:xfrm>
                <a:off x="954230" y="3988720"/>
                <a:ext cx="75873" cy="107269"/>
                <a:chOff x="956912" y="4762340"/>
                <a:chExt cx="75873" cy="107269"/>
              </a:xfrm>
            </p:grpSpPr>
            <p:cxnSp>
              <p:nvCxnSpPr>
                <p:cNvPr id="743" name="Straight Connector 742">
                  <a:extLst>
                    <a:ext uri="{FF2B5EF4-FFF2-40B4-BE49-F238E27FC236}">
                      <a16:creationId xmlns:a16="http://schemas.microsoft.com/office/drawing/2014/main" id="{145BDDA0-88D4-9A7E-E613-6AD864A8F115}"/>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44" name="Straight Connector 743">
                  <a:extLst>
                    <a:ext uri="{FF2B5EF4-FFF2-40B4-BE49-F238E27FC236}">
                      <a16:creationId xmlns:a16="http://schemas.microsoft.com/office/drawing/2014/main" id="{6B43D35B-F083-636E-6360-0560B0556905}"/>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45" name="Group 744">
                <a:extLst>
                  <a:ext uri="{FF2B5EF4-FFF2-40B4-BE49-F238E27FC236}">
                    <a16:creationId xmlns:a16="http://schemas.microsoft.com/office/drawing/2014/main" id="{4CE14E5A-4A5F-A22C-7617-8C2DE752B366}"/>
                  </a:ext>
                </a:extLst>
              </p:cNvPr>
              <p:cNvGrpSpPr/>
              <p:nvPr/>
            </p:nvGrpSpPr>
            <p:grpSpPr>
              <a:xfrm>
                <a:off x="962275" y="3932408"/>
                <a:ext cx="75873" cy="107269"/>
                <a:chOff x="956912" y="4762340"/>
                <a:chExt cx="75873" cy="107269"/>
              </a:xfrm>
            </p:grpSpPr>
            <p:cxnSp>
              <p:nvCxnSpPr>
                <p:cNvPr id="746" name="Straight Connector 745">
                  <a:extLst>
                    <a:ext uri="{FF2B5EF4-FFF2-40B4-BE49-F238E27FC236}">
                      <a16:creationId xmlns:a16="http://schemas.microsoft.com/office/drawing/2014/main" id="{5EE0AAA6-60FB-3373-B63F-B0F6FE34843B}"/>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47" name="Straight Connector 746">
                  <a:extLst>
                    <a:ext uri="{FF2B5EF4-FFF2-40B4-BE49-F238E27FC236}">
                      <a16:creationId xmlns:a16="http://schemas.microsoft.com/office/drawing/2014/main" id="{B8AB7480-E1DB-4DB1-D4C4-5D5A9F152BA3}"/>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48" name="Group 747">
                <a:extLst>
                  <a:ext uri="{FF2B5EF4-FFF2-40B4-BE49-F238E27FC236}">
                    <a16:creationId xmlns:a16="http://schemas.microsoft.com/office/drawing/2014/main" id="{4EAA5F9E-E41C-1D49-F442-D29D52C683D0}"/>
                  </a:ext>
                </a:extLst>
              </p:cNvPr>
              <p:cNvGrpSpPr/>
              <p:nvPr/>
            </p:nvGrpSpPr>
            <p:grpSpPr>
              <a:xfrm>
                <a:off x="971660" y="3866711"/>
                <a:ext cx="75873" cy="107269"/>
                <a:chOff x="956912" y="4762340"/>
                <a:chExt cx="75873" cy="107269"/>
              </a:xfrm>
            </p:grpSpPr>
            <p:cxnSp>
              <p:nvCxnSpPr>
                <p:cNvPr id="749" name="Straight Connector 748">
                  <a:extLst>
                    <a:ext uri="{FF2B5EF4-FFF2-40B4-BE49-F238E27FC236}">
                      <a16:creationId xmlns:a16="http://schemas.microsoft.com/office/drawing/2014/main" id="{48663C49-377F-E24B-9339-92812D0F1055}"/>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50" name="Straight Connector 749">
                  <a:extLst>
                    <a:ext uri="{FF2B5EF4-FFF2-40B4-BE49-F238E27FC236}">
                      <a16:creationId xmlns:a16="http://schemas.microsoft.com/office/drawing/2014/main" id="{0AEDE8AA-3266-679C-DC27-DDF4DDB6197C}"/>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51" name="Group 750">
                <a:extLst>
                  <a:ext uri="{FF2B5EF4-FFF2-40B4-BE49-F238E27FC236}">
                    <a16:creationId xmlns:a16="http://schemas.microsoft.com/office/drawing/2014/main" id="{FEA1DC7D-D236-F798-1467-3992311FB965}"/>
                  </a:ext>
                </a:extLst>
              </p:cNvPr>
              <p:cNvGrpSpPr/>
              <p:nvPr/>
            </p:nvGrpSpPr>
            <p:grpSpPr>
              <a:xfrm>
                <a:off x="1015905" y="3809058"/>
                <a:ext cx="75873" cy="107269"/>
                <a:chOff x="956912" y="4762340"/>
                <a:chExt cx="75873" cy="107269"/>
              </a:xfrm>
            </p:grpSpPr>
            <p:cxnSp>
              <p:nvCxnSpPr>
                <p:cNvPr id="752" name="Straight Connector 751">
                  <a:extLst>
                    <a:ext uri="{FF2B5EF4-FFF2-40B4-BE49-F238E27FC236}">
                      <a16:creationId xmlns:a16="http://schemas.microsoft.com/office/drawing/2014/main" id="{BC15381E-D039-FE38-A458-D7A6894C617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53" name="Straight Connector 752">
                  <a:extLst>
                    <a:ext uri="{FF2B5EF4-FFF2-40B4-BE49-F238E27FC236}">
                      <a16:creationId xmlns:a16="http://schemas.microsoft.com/office/drawing/2014/main" id="{935B031F-3B88-13AE-40C1-B2B68975F7B5}"/>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40" name="Group 1039">
                <a:extLst>
                  <a:ext uri="{FF2B5EF4-FFF2-40B4-BE49-F238E27FC236}">
                    <a16:creationId xmlns:a16="http://schemas.microsoft.com/office/drawing/2014/main" id="{0D770991-79BB-57E0-19AD-9DBB12DFD4E9}"/>
                  </a:ext>
                </a:extLst>
              </p:cNvPr>
              <p:cNvGrpSpPr/>
              <p:nvPr/>
            </p:nvGrpSpPr>
            <p:grpSpPr>
              <a:xfrm>
                <a:off x="1337689" y="3129292"/>
                <a:ext cx="2414159" cy="665026"/>
                <a:chOff x="1337689" y="3129292"/>
                <a:chExt cx="2414159" cy="665026"/>
              </a:xfrm>
            </p:grpSpPr>
            <p:grpSp>
              <p:nvGrpSpPr>
                <p:cNvPr id="784" name="Group 783">
                  <a:extLst>
                    <a:ext uri="{FF2B5EF4-FFF2-40B4-BE49-F238E27FC236}">
                      <a16:creationId xmlns:a16="http://schemas.microsoft.com/office/drawing/2014/main" id="{ABA1373E-BE9A-8139-FDC1-282508F6CBE1}"/>
                    </a:ext>
                  </a:extLst>
                </p:cNvPr>
                <p:cNvGrpSpPr/>
                <p:nvPr/>
              </p:nvGrpSpPr>
              <p:grpSpPr>
                <a:xfrm>
                  <a:off x="1337689" y="3687049"/>
                  <a:ext cx="75873" cy="107269"/>
                  <a:chOff x="956912" y="4762340"/>
                  <a:chExt cx="75873" cy="107269"/>
                </a:xfrm>
              </p:grpSpPr>
              <p:cxnSp>
                <p:nvCxnSpPr>
                  <p:cNvPr id="785" name="Straight Connector 784">
                    <a:extLst>
                      <a:ext uri="{FF2B5EF4-FFF2-40B4-BE49-F238E27FC236}">
                        <a16:creationId xmlns:a16="http://schemas.microsoft.com/office/drawing/2014/main" id="{817718F6-E6B8-8F79-74BE-BCBB94C16AB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86" name="Straight Connector 785">
                    <a:extLst>
                      <a:ext uri="{FF2B5EF4-FFF2-40B4-BE49-F238E27FC236}">
                        <a16:creationId xmlns:a16="http://schemas.microsoft.com/office/drawing/2014/main" id="{19A9B230-9714-5C1F-B018-69ABF6FDFE3C}"/>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87" name="Group 786">
                  <a:extLst>
                    <a:ext uri="{FF2B5EF4-FFF2-40B4-BE49-F238E27FC236}">
                      <a16:creationId xmlns:a16="http://schemas.microsoft.com/office/drawing/2014/main" id="{45C97868-A61A-DCA7-D297-E6214BA09502}"/>
                    </a:ext>
                  </a:extLst>
                </p:cNvPr>
                <p:cNvGrpSpPr/>
                <p:nvPr/>
              </p:nvGrpSpPr>
              <p:grpSpPr>
                <a:xfrm>
                  <a:off x="1352438" y="3687049"/>
                  <a:ext cx="75873" cy="107269"/>
                  <a:chOff x="956912" y="4762340"/>
                  <a:chExt cx="75873" cy="107269"/>
                </a:xfrm>
              </p:grpSpPr>
              <p:cxnSp>
                <p:nvCxnSpPr>
                  <p:cNvPr id="788" name="Straight Connector 787">
                    <a:extLst>
                      <a:ext uri="{FF2B5EF4-FFF2-40B4-BE49-F238E27FC236}">
                        <a16:creationId xmlns:a16="http://schemas.microsoft.com/office/drawing/2014/main" id="{75311834-F308-1AA0-1AE0-A5E4DC99DD2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89" name="Straight Connector 788">
                    <a:extLst>
                      <a:ext uri="{FF2B5EF4-FFF2-40B4-BE49-F238E27FC236}">
                        <a16:creationId xmlns:a16="http://schemas.microsoft.com/office/drawing/2014/main" id="{79F8EC93-5E41-7F2C-FF1E-CD1A4F44DB06}"/>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90" name="Group 789">
                  <a:extLst>
                    <a:ext uri="{FF2B5EF4-FFF2-40B4-BE49-F238E27FC236}">
                      <a16:creationId xmlns:a16="http://schemas.microsoft.com/office/drawing/2014/main" id="{7CB9C558-FD53-B313-814E-A6FA678A4852}"/>
                    </a:ext>
                  </a:extLst>
                </p:cNvPr>
                <p:cNvGrpSpPr/>
                <p:nvPr/>
              </p:nvGrpSpPr>
              <p:grpSpPr>
                <a:xfrm>
                  <a:off x="1371208" y="3687049"/>
                  <a:ext cx="75873" cy="107269"/>
                  <a:chOff x="956912" y="4762340"/>
                  <a:chExt cx="75873" cy="107269"/>
                </a:xfrm>
              </p:grpSpPr>
              <p:cxnSp>
                <p:nvCxnSpPr>
                  <p:cNvPr id="791" name="Straight Connector 790">
                    <a:extLst>
                      <a:ext uri="{FF2B5EF4-FFF2-40B4-BE49-F238E27FC236}">
                        <a16:creationId xmlns:a16="http://schemas.microsoft.com/office/drawing/2014/main" id="{8C5CC8E9-9E35-3EFA-6BCB-3C20B81592A1}"/>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92" name="Straight Connector 791">
                    <a:extLst>
                      <a:ext uri="{FF2B5EF4-FFF2-40B4-BE49-F238E27FC236}">
                        <a16:creationId xmlns:a16="http://schemas.microsoft.com/office/drawing/2014/main" id="{710079A4-4847-8343-6F9B-E1A792F05CFB}"/>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93" name="Group 792">
                  <a:extLst>
                    <a:ext uri="{FF2B5EF4-FFF2-40B4-BE49-F238E27FC236}">
                      <a16:creationId xmlns:a16="http://schemas.microsoft.com/office/drawing/2014/main" id="{B2818B39-C18A-D8B9-277A-29BDB5D00220}"/>
                    </a:ext>
                  </a:extLst>
                </p:cNvPr>
                <p:cNvGrpSpPr/>
                <p:nvPr/>
              </p:nvGrpSpPr>
              <p:grpSpPr>
                <a:xfrm>
                  <a:off x="1380593" y="3657552"/>
                  <a:ext cx="75873" cy="107269"/>
                  <a:chOff x="956912" y="4762340"/>
                  <a:chExt cx="75873" cy="107269"/>
                </a:xfrm>
              </p:grpSpPr>
              <p:cxnSp>
                <p:nvCxnSpPr>
                  <p:cNvPr id="794" name="Straight Connector 793">
                    <a:extLst>
                      <a:ext uri="{FF2B5EF4-FFF2-40B4-BE49-F238E27FC236}">
                        <a16:creationId xmlns:a16="http://schemas.microsoft.com/office/drawing/2014/main" id="{57A9409C-2D44-3BD2-2B95-F3C077BD6DD9}"/>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95" name="Straight Connector 794">
                    <a:extLst>
                      <a:ext uri="{FF2B5EF4-FFF2-40B4-BE49-F238E27FC236}">
                        <a16:creationId xmlns:a16="http://schemas.microsoft.com/office/drawing/2014/main" id="{EF278B07-FDFF-33A7-C3FE-A2394467F9A9}"/>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96" name="Group 795">
                  <a:extLst>
                    <a:ext uri="{FF2B5EF4-FFF2-40B4-BE49-F238E27FC236}">
                      <a16:creationId xmlns:a16="http://schemas.microsoft.com/office/drawing/2014/main" id="{FE125616-E1F6-9D24-61E7-A89F1D8AB732}"/>
                    </a:ext>
                  </a:extLst>
                </p:cNvPr>
                <p:cNvGrpSpPr/>
                <p:nvPr/>
              </p:nvGrpSpPr>
              <p:grpSpPr>
                <a:xfrm>
                  <a:off x="1416793" y="3657552"/>
                  <a:ext cx="75873" cy="107269"/>
                  <a:chOff x="956912" y="4762340"/>
                  <a:chExt cx="75873" cy="107269"/>
                </a:xfrm>
              </p:grpSpPr>
              <p:cxnSp>
                <p:nvCxnSpPr>
                  <p:cNvPr id="797" name="Straight Connector 796">
                    <a:extLst>
                      <a:ext uri="{FF2B5EF4-FFF2-40B4-BE49-F238E27FC236}">
                        <a16:creationId xmlns:a16="http://schemas.microsoft.com/office/drawing/2014/main" id="{D5335C8C-AD53-07C5-11C4-3BC4CCB78A6E}"/>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798" name="Straight Connector 797">
                    <a:extLst>
                      <a:ext uri="{FF2B5EF4-FFF2-40B4-BE49-F238E27FC236}">
                        <a16:creationId xmlns:a16="http://schemas.microsoft.com/office/drawing/2014/main" id="{26B9CF5C-86F8-4B18-59FD-8E9A1187D9A9}"/>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799" name="Group 798">
                  <a:extLst>
                    <a:ext uri="{FF2B5EF4-FFF2-40B4-BE49-F238E27FC236}">
                      <a16:creationId xmlns:a16="http://schemas.microsoft.com/office/drawing/2014/main" id="{F036E7D2-1585-632B-AD79-D03E33DB9047}"/>
                    </a:ext>
                  </a:extLst>
                </p:cNvPr>
                <p:cNvGrpSpPr/>
                <p:nvPr/>
              </p:nvGrpSpPr>
              <p:grpSpPr>
                <a:xfrm>
                  <a:off x="1428860" y="3657552"/>
                  <a:ext cx="75873" cy="107269"/>
                  <a:chOff x="956912" y="4762340"/>
                  <a:chExt cx="75873" cy="107269"/>
                </a:xfrm>
              </p:grpSpPr>
              <p:cxnSp>
                <p:nvCxnSpPr>
                  <p:cNvPr id="800" name="Straight Connector 799">
                    <a:extLst>
                      <a:ext uri="{FF2B5EF4-FFF2-40B4-BE49-F238E27FC236}">
                        <a16:creationId xmlns:a16="http://schemas.microsoft.com/office/drawing/2014/main" id="{C9D5E827-1CDE-294B-2026-7F135E1E6A1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01" name="Straight Connector 800">
                    <a:extLst>
                      <a:ext uri="{FF2B5EF4-FFF2-40B4-BE49-F238E27FC236}">
                        <a16:creationId xmlns:a16="http://schemas.microsoft.com/office/drawing/2014/main" id="{62AD57C8-FE56-8F80-39FE-0203FCA94A1C}"/>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02" name="Group 801">
                  <a:extLst>
                    <a:ext uri="{FF2B5EF4-FFF2-40B4-BE49-F238E27FC236}">
                      <a16:creationId xmlns:a16="http://schemas.microsoft.com/office/drawing/2014/main" id="{577AE822-1235-2E4D-7FBD-CFF20F17C204}"/>
                    </a:ext>
                  </a:extLst>
                </p:cNvPr>
                <p:cNvGrpSpPr/>
                <p:nvPr/>
              </p:nvGrpSpPr>
              <p:grpSpPr>
                <a:xfrm>
                  <a:off x="1469083" y="3657552"/>
                  <a:ext cx="75873" cy="107269"/>
                  <a:chOff x="956912" y="4762340"/>
                  <a:chExt cx="75873" cy="107269"/>
                </a:xfrm>
              </p:grpSpPr>
              <p:cxnSp>
                <p:nvCxnSpPr>
                  <p:cNvPr id="803" name="Straight Connector 802">
                    <a:extLst>
                      <a:ext uri="{FF2B5EF4-FFF2-40B4-BE49-F238E27FC236}">
                        <a16:creationId xmlns:a16="http://schemas.microsoft.com/office/drawing/2014/main" id="{9A96C18D-3237-759B-38B9-82DAA50D6461}"/>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04" name="Straight Connector 803">
                    <a:extLst>
                      <a:ext uri="{FF2B5EF4-FFF2-40B4-BE49-F238E27FC236}">
                        <a16:creationId xmlns:a16="http://schemas.microsoft.com/office/drawing/2014/main" id="{9362283E-B3DC-A048-09CD-568EB1DA6C2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05" name="Group 804">
                  <a:extLst>
                    <a:ext uri="{FF2B5EF4-FFF2-40B4-BE49-F238E27FC236}">
                      <a16:creationId xmlns:a16="http://schemas.microsoft.com/office/drawing/2014/main" id="{C7E39E50-3151-5053-A345-7C0233B8253D}"/>
                    </a:ext>
                  </a:extLst>
                </p:cNvPr>
                <p:cNvGrpSpPr/>
                <p:nvPr/>
              </p:nvGrpSpPr>
              <p:grpSpPr>
                <a:xfrm>
                  <a:off x="1596455" y="3562358"/>
                  <a:ext cx="75873" cy="107269"/>
                  <a:chOff x="956912" y="4762340"/>
                  <a:chExt cx="75873" cy="107269"/>
                </a:xfrm>
              </p:grpSpPr>
              <p:cxnSp>
                <p:nvCxnSpPr>
                  <p:cNvPr id="806" name="Straight Connector 805">
                    <a:extLst>
                      <a:ext uri="{FF2B5EF4-FFF2-40B4-BE49-F238E27FC236}">
                        <a16:creationId xmlns:a16="http://schemas.microsoft.com/office/drawing/2014/main" id="{7056DAEE-E551-2CB5-B3ED-0C454227EF4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07" name="Straight Connector 806">
                    <a:extLst>
                      <a:ext uri="{FF2B5EF4-FFF2-40B4-BE49-F238E27FC236}">
                        <a16:creationId xmlns:a16="http://schemas.microsoft.com/office/drawing/2014/main" id="{3A1DB813-A0AB-90BC-02D9-2CAD3570A0B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08" name="Group 807">
                  <a:extLst>
                    <a:ext uri="{FF2B5EF4-FFF2-40B4-BE49-F238E27FC236}">
                      <a16:creationId xmlns:a16="http://schemas.microsoft.com/office/drawing/2014/main" id="{6F63AAB2-674C-DC70-092D-C43DCA8EABA9}"/>
                    </a:ext>
                  </a:extLst>
                </p:cNvPr>
                <p:cNvGrpSpPr/>
                <p:nvPr/>
              </p:nvGrpSpPr>
              <p:grpSpPr>
                <a:xfrm>
                  <a:off x="1638019" y="3526158"/>
                  <a:ext cx="75873" cy="107269"/>
                  <a:chOff x="956912" y="4762340"/>
                  <a:chExt cx="75873" cy="107269"/>
                </a:xfrm>
              </p:grpSpPr>
              <p:cxnSp>
                <p:nvCxnSpPr>
                  <p:cNvPr id="809" name="Straight Connector 808">
                    <a:extLst>
                      <a:ext uri="{FF2B5EF4-FFF2-40B4-BE49-F238E27FC236}">
                        <a16:creationId xmlns:a16="http://schemas.microsoft.com/office/drawing/2014/main" id="{5232098F-746C-491E-A11D-D493B93ECF0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10" name="Straight Connector 809">
                    <a:extLst>
                      <a:ext uri="{FF2B5EF4-FFF2-40B4-BE49-F238E27FC236}">
                        <a16:creationId xmlns:a16="http://schemas.microsoft.com/office/drawing/2014/main" id="{1B0D8BF7-9BAB-BDC8-8178-3B0680EA876C}"/>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11" name="Group 810">
                  <a:extLst>
                    <a:ext uri="{FF2B5EF4-FFF2-40B4-BE49-F238E27FC236}">
                      <a16:creationId xmlns:a16="http://schemas.microsoft.com/office/drawing/2014/main" id="{35893EB7-8246-4C2B-EB24-99F783308532}"/>
                    </a:ext>
                  </a:extLst>
                </p:cNvPr>
                <p:cNvGrpSpPr/>
                <p:nvPr/>
              </p:nvGrpSpPr>
              <p:grpSpPr>
                <a:xfrm>
                  <a:off x="1687627" y="3526158"/>
                  <a:ext cx="75873" cy="107269"/>
                  <a:chOff x="956912" y="4762340"/>
                  <a:chExt cx="75873" cy="107269"/>
                </a:xfrm>
              </p:grpSpPr>
              <p:cxnSp>
                <p:nvCxnSpPr>
                  <p:cNvPr id="812" name="Straight Connector 811">
                    <a:extLst>
                      <a:ext uri="{FF2B5EF4-FFF2-40B4-BE49-F238E27FC236}">
                        <a16:creationId xmlns:a16="http://schemas.microsoft.com/office/drawing/2014/main" id="{D58369F3-6437-9306-AEFA-7AE89922916F}"/>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13" name="Straight Connector 812">
                    <a:extLst>
                      <a:ext uri="{FF2B5EF4-FFF2-40B4-BE49-F238E27FC236}">
                        <a16:creationId xmlns:a16="http://schemas.microsoft.com/office/drawing/2014/main" id="{1BC86E18-416F-3C8B-218D-A5127EBCFAF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14" name="Group 813">
                  <a:extLst>
                    <a:ext uri="{FF2B5EF4-FFF2-40B4-BE49-F238E27FC236}">
                      <a16:creationId xmlns:a16="http://schemas.microsoft.com/office/drawing/2014/main" id="{3C58E6A4-9E9E-536F-D3FF-3A428F3D6179}"/>
                    </a:ext>
                  </a:extLst>
                </p:cNvPr>
                <p:cNvGrpSpPr/>
                <p:nvPr/>
              </p:nvGrpSpPr>
              <p:grpSpPr>
                <a:xfrm>
                  <a:off x="1730531" y="3526158"/>
                  <a:ext cx="75873" cy="107269"/>
                  <a:chOff x="956912" y="4762340"/>
                  <a:chExt cx="75873" cy="107269"/>
                </a:xfrm>
              </p:grpSpPr>
              <p:cxnSp>
                <p:nvCxnSpPr>
                  <p:cNvPr id="815" name="Straight Connector 814">
                    <a:extLst>
                      <a:ext uri="{FF2B5EF4-FFF2-40B4-BE49-F238E27FC236}">
                        <a16:creationId xmlns:a16="http://schemas.microsoft.com/office/drawing/2014/main" id="{797F1397-F03F-DE36-56AA-0D7A7EF8DE79}"/>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16" name="Straight Connector 815">
                    <a:extLst>
                      <a:ext uri="{FF2B5EF4-FFF2-40B4-BE49-F238E27FC236}">
                        <a16:creationId xmlns:a16="http://schemas.microsoft.com/office/drawing/2014/main" id="{7409FDCE-093A-0471-B9FE-9086773F425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17" name="Group 816">
                  <a:extLst>
                    <a:ext uri="{FF2B5EF4-FFF2-40B4-BE49-F238E27FC236}">
                      <a16:creationId xmlns:a16="http://schemas.microsoft.com/office/drawing/2014/main" id="{EDCB4657-C220-2EEE-36E1-9DC8EA87F251}"/>
                    </a:ext>
                  </a:extLst>
                </p:cNvPr>
                <p:cNvGrpSpPr/>
                <p:nvPr/>
              </p:nvGrpSpPr>
              <p:grpSpPr>
                <a:xfrm>
                  <a:off x="1749301" y="3526158"/>
                  <a:ext cx="75873" cy="107269"/>
                  <a:chOff x="956912" y="4762340"/>
                  <a:chExt cx="75873" cy="107269"/>
                </a:xfrm>
              </p:grpSpPr>
              <p:cxnSp>
                <p:nvCxnSpPr>
                  <p:cNvPr id="818" name="Straight Connector 817">
                    <a:extLst>
                      <a:ext uri="{FF2B5EF4-FFF2-40B4-BE49-F238E27FC236}">
                        <a16:creationId xmlns:a16="http://schemas.microsoft.com/office/drawing/2014/main" id="{AAEF128D-E785-8D06-A9B0-49F32BFCA71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19" name="Straight Connector 818">
                    <a:extLst>
                      <a:ext uri="{FF2B5EF4-FFF2-40B4-BE49-F238E27FC236}">
                        <a16:creationId xmlns:a16="http://schemas.microsoft.com/office/drawing/2014/main" id="{6AC8D113-33B9-6DBA-DD09-6E871334BEC3}"/>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23" name="Group 822">
                  <a:extLst>
                    <a:ext uri="{FF2B5EF4-FFF2-40B4-BE49-F238E27FC236}">
                      <a16:creationId xmlns:a16="http://schemas.microsoft.com/office/drawing/2014/main" id="{A130F56A-C442-AF49-2119-68774965AC3B}"/>
                    </a:ext>
                  </a:extLst>
                </p:cNvPr>
                <p:cNvGrpSpPr/>
                <p:nvPr/>
              </p:nvGrpSpPr>
              <p:grpSpPr>
                <a:xfrm>
                  <a:off x="1770753" y="3526158"/>
                  <a:ext cx="75873" cy="107269"/>
                  <a:chOff x="956912" y="4762340"/>
                  <a:chExt cx="75873" cy="107269"/>
                </a:xfrm>
              </p:grpSpPr>
              <p:cxnSp>
                <p:nvCxnSpPr>
                  <p:cNvPr id="824" name="Straight Connector 823">
                    <a:extLst>
                      <a:ext uri="{FF2B5EF4-FFF2-40B4-BE49-F238E27FC236}">
                        <a16:creationId xmlns:a16="http://schemas.microsoft.com/office/drawing/2014/main" id="{C177DEE1-6BBD-050D-E472-3E2D97D66E4F}"/>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25" name="Straight Connector 824">
                    <a:extLst>
                      <a:ext uri="{FF2B5EF4-FFF2-40B4-BE49-F238E27FC236}">
                        <a16:creationId xmlns:a16="http://schemas.microsoft.com/office/drawing/2014/main" id="{2B7C16EC-032E-1114-B676-F38AE1AF2BD9}"/>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26" name="Group 825">
                  <a:extLst>
                    <a:ext uri="{FF2B5EF4-FFF2-40B4-BE49-F238E27FC236}">
                      <a16:creationId xmlns:a16="http://schemas.microsoft.com/office/drawing/2014/main" id="{84B09355-2710-A827-5EFE-FA8881D63074}"/>
                    </a:ext>
                  </a:extLst>
                </p:cNvPr>
                <p:cNvGrpSpPr/>
                <p:nvPr/>
              </p:nvGrpSpPr>
              <p:grpSpPr>
                <a:xfrm>
                  <a:off x="1793546" y="3526158"/>
                  <a:ext cx="75873" cy="107269"/>
                  <a:chOff x="956912" y="4762340"/>
                  <a:chExt cx="75873" cy="107269"/>
                </a:xfrm>
              </p:grpSpPr>
              <p:cxnSp>
                <p:nvCxnSpPr>
                  <p:cNvPr id="827" name="Straight Connector 826">
                    <a:extLst>
                      <a:ext uri="{FF2B5EF4-FFF2-40B4-BE49-F238E27FC236}">
                        <a16:creationId xmlns:a16="http://schemas.microsoft.com/office/drawing/2014/main" id="{AE5552FE-868A-BBEA-F7CD-13EB5CC25F5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28" name="Straight Connector 827">
                    <a:extLst>
                      <a:ext uri="{FF2B5EF4-FFF2-40B4-BE49-F238E27FC236}">
                        <a16:creationId xmlns:a16="http://schemas.microsoft.com/office/drawing/2014/main" id="{254821A2-A735-8977-7DC0-5DC125B9921E}"/>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29" name="Group 828">
                  <a:extLst>
                    <a:ext uri="{FF2B5EF4-FFF2-40B4-BE49-F238E27FC236}">
                      <a16:creationId xmlns:a16="http://schemas.microsoft.com/office/drawing/2014/main" id="{EE251944-522E-77C3-538D-6EC95D43C6EC}"/>
                    </a:ext>
                  </a:extLst>
                </p:cNvPr>
                <p:cNvGrpSpPr/>
                <p:nvPr/>
              </p:nvGrpSpPr>
              <p:grpSpPr>
                <a:xfrm>
                  <a:off x="1852539" y="3495321"/>
                  <a:ext cx="75873" cy="107269"/>
                  <a:chOff x="956912" y="4762340"/>
                  <a:chExt cx="75873" cy="107269"/>
                </a:xfrm>
              </p:grpSpPr>
              <p:cxnSp>
                <p:nvCxnSpPr>
                  <p:cNvPr id="830" name="Straight Connector 829">
                    <a:extLst>
                      <a:ext uri="{FF2B5EF4-FFF2-40B4-BE49-F238E27FC236}">
                        <a16:creationId xmlns:a16="http://schemas.microsoft.com/office/drawing/2014/main" id="{AE275DFE-0ACA-DDF0-7351-2DAF89C7323C}"/>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31" name="Straight Connector 830">
                    <a:extLst>
                      <a:ext uri="{FF2B5EF4-FFF2-40B4-BE49-F238E27FC236}">
                        <a16:creationId xmlns:a16="http://schemas.microsoft.com/office/drawing/2014/main" id="{89D4CE7E-201D-CD1B-BCFD-0319BC4AD3F6}"/>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32" name="Group 831">
                  <a:extLst>
                    <a:ext uri="{FF2B5EF4-FFF2-40B4-BE49-F238E27FC236}">
                      <a16:creationId xmlns:a16="http://schemas.microsoft.com/office/drawing/2014/main" id="{D2BA5349-6F65-4F68-30DC-3E3792DA7213}"/>
                    </a:ext>
                  </a:extLst>
                </p:cNvPr>
                <p:cNvGrpSpPr/>
                <p:nvPr/>
              </p:nvGrpSpPr>
              <p:grpSpPr>
                <a:xfrm>
                  <a:off x="1962482" y="3469846"/>
                  <a:ext cx="75873" cy="107269"/>
                  <a:chOff x="956912" y="4762340"/>
                  <a:chExt cx="75873" cy="107269"/>
                </a:xfrm>
              </p:grpSpPr>
              <p:cxnSp>
                <p:nvCxnSpPr>
                  <p:cNvPr id="833" name="Straight Connector 832">
                    <a:extLst>
                      <a:ext uri="{FF2B5EF4-FFF2-40B4-BE49-F238E27FC236}">
                        <a16:creationId xmlns:a16="http://schemas.microsoft.com/office/drawing/2014/main" id="{6F14382C-1E94-767B-C5FB-8495553D3261}"/>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34" name="Straight Connector 833">
                    <a:extLst>
                      <a:ext uri="{FF2B5EF4-FFF2-40B4-BE49-F238E27FC236}">
                        <a16:creationId xmlns:a16="http://schemas.microsoft.com/office/drawing/2014/main" id="{60245470-3634-2CDA-736E-AC379E0C2863}"/>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35" name="Group 834">
                  <a:extLst>
                    <a:ext uri="{FF2B5EF4-FFF2-40B4-BE49-F238E27FC236}">
                      <a16:creationId xmlns:a16="http://schemas.microsoft.com/office/drawing/2014/main" id="{997CC192-EF95-7C14-D268-344D6B763CD5}"/>
                    </a:ext>
                  </a:extLst>
                </p:cNvPr>
                <p:cNvGrpSpPr/>
                <p:nvPr/>
              </p:nvGrpSpPr>
              <p:grpSpPr>
                <a:xfrm>
                  <a:off x="1977230" y="3469846"/>
                  <a:ext cx="75873" cy="107269"/>
                  <a:chOff x="956912" y="4762340"/>
                  <a:chExt cx="75873" cy="107269"/>
                </a:xfrm>
              </p:grpSpPr>
              <p:cxnSp>
                <p:nvCxnSpPr>
                  <p:cNvPr id="836" name="Straight Connector 835">
                    <a:extLst>
                      <a:ext uri="{FF2B5EF4-FFF2-40B4-BE49-F238E27FC236}">
                        <a16:creationId xmlns:a16="http://schemas.microsoft.com/office/drawing/2014/main" id="{CC035333-A150-8CFB-1692-49431D6E3F2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37" name="Straight Connector 836">
                    <a:extLst>
                      <a:ext uri="{FF2B5EF4-FFF2-40B4-BE49-F238E27FC236}">
                        <a16:creationId xmlns:a16="http://schemas.microsoft.com/office/drawing/2014/main" id="{766EA8BE-BD1D-AC85-E506-243FB721F4E6}"/>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38" name="Group 837">
                  <a:extLst>
                    <a:ext uri="{FF2B5EF4-FFF2-40B4-BE49-F238E27FC236}">
                      <a16:creationId xmlns:a16="http://schemas.microsoft.com/office/drawing/2014/main" id="{20F070DE-AF7B-9E98-0C53-FB81A87FE4BC}"/>
                    </a:ext>
                  </a:extLst>
                </p:cNvPr>
                <p:cNvGrpSpPr/>
                <p:nvPr/>
              </p:nvGrpSpPr>
              <p:grpSpPr>
                <a:xfrm>
                  <a:off x="1991978" y="3473868"/>
                  <a:ext cx="75873" cy="107269"/>
                  <a:chOff x="956912" y="4762340"/>
                  <a:chExt cx="75873" cy="107269"/>
                </a:xfrm>
              </p:grpSpPr>
              <p:cxnSp>
                <p:nvCxnSpPr>
                  <p:cNvPr id="839" name="Straight Connector 838">
                    <a:extLst>
                      <a:ext uri="{FF2B5EF4-FFF2-40B4-BE49-F238E27FC236}">
                        <a16:creationId xmlns:a16="http://schemas.microsoft.com/office/drawing/2014/main" id="{B1022D04-FFC4-BE10-8406-0219F240E7CF}"/>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40" name="Straight Connector 839">
                    <a:extLst>
                      <a:ext uri="{FF2B5EF4-FFF2-40B4-BE49-F238E27FC236}">
                        <a16:creationId xmlns:a16="http://schemas.microsoft.com/office/drawing/2014/main" id="{BAAE5C63-106A-4C1B-529A-F0587E1EBD7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41" name="Group 840">
                  <a:extLst>
                    <a:ext uri="{FF2B5EF4-FFF2-40B4-BE49-F238E27FC236}">
                      <a16:creationId xmlns:a16="http://schemas.microsoft.com/office/drawing/2014/main" id="{2320C368-39F3-AC91-578F-D4A95FA44E11}"/>
                    </a:ext>
                  </a:extLst>
                </p:cNvPr>
                <p:cNvGrpSpPr/>
                <p:nvPr/>
              </p:nvGrpSpPr>
              <p:grpSpPr>
                <a:xfrm>
                  <a:off x="2020134" y="3453756"/>
                  <a:ext cx="75873" cy="107269"/>
                  <a:chOff x="956912" y="4762340"/>
                  <a:chExt cx="75873" cy="107269"/>
                </a:xfrm>
              </p:grpSpPr>
              <p:cxnSp>
                <p:nvCxnSpPr>
                  <p:cNvPr id="842" name="Straight Connector 841">
                    <a:extLst>
                      <a:ext uri="{FF2B5EF4-FFF2-40B4-BE49-F238E27FC236}">
                        <a16:creationId xmlns:a16="http://schemas.microsoft.com/office/drawing/2014/main" id="{6CE055AD-E7EA-5228-853E-4837A3EE6804}"/>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43" name="Straight Connector 842">
                    <a:extLst>
                      <a:ext uri="{FF2B5EF4-FFF2-40B4-BE49-F238E27FC236}">
                        <a16:creationId xmlns:a16="http://schemas.microsoft.com/office/drawing/2014/main" id="{739BE05C-4BFB-3CA6-FF7E-51B051F4E17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44" name="Group 843">
                  <a:extLst>
                    <a:ext uri="{FF2B5EF4-FFF2-40B4-BE49-F238E27FC236}">
                      <a16:creationId xmlns:a16="http://schemas.microsoft.com/office/drawing/2014/main" id="{9963950A-AF2D-1141-1B04-67A491AB3367}"/>
                    </a:ext>
                  </a:extLst>
                </p:cNvPr>
                <p:cNvGrpSpPr/>
                <p:nvPr/>
              </p:nvGrpSpPr>
              <p:grpSpPr>
                <a:xfrm>
                  <a:off x="2034882" y="3453756"/>
                  <a:ext cx="75873" cy="107269"/>
                  <a:chOff x="956912" y="4762340"/>
                  <a:chExt cx="75873" cy="107269"/>
                </a:xfrm>
              </p:grpSpPr>
              <p:cxnSp>
                <p:nvCxnSpPr>
                  <p:cNvPr id="845" name="Straight Connector 844">
                    <a:extLst>
                      <a:ext uri="{FF2B5EF4-FFF2-40B4-BE49-F238E27FC236}">
                        <a16:creationId xmlns:a16="http://schemas.microsoft.com/office/drawing/2014/main" id="{6ED7800B-C606-6DEF-26AC-AD1FF359847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46" name="Straight Connector 845">
                    <a:extLst>
                      <a:ext uri="{FF2B5EF4-FFF2-40B4-BE49-F238E27FC236}">
                        <a16:creationId xmlns:a16="http://schemas.microsoft.com/office/drawing/2014/main" id="{09A894C1-FEEC-8807-C892-5E269C4A986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47" name="Group 846">
                  <a:extLst>
                    <a:ext uri="{FF2B5EF4-FFF2-40B4-BE49-F238E27FC236}">
                      <a16:creationId xmlns:a16="http://schemas.microsoft.com/office/drawing/2014/main" id="{874D638C-8208-D693-3C58-E35364603E46}"/>
                    </a:ext>
                  </a:extLst>
                </p:cNvPr>
                <p:cNvGrpSpPr/>
                <p:nvPr/>
              </p:nvGrpSpPr>
              <p:grpSpPr>
                <a:xfrm>
                  <a:off x="2075105" y="3453756"/>
                  <a:ext cx="75873" cy="107269"/>
                  <a:chOff x="956912" y="4762340"/>
                  <a:chExt cx="75873" cy="107269"/>
                </a:xfrm>
              </p:grpSpPr>
              <p:cxnSp>
                <p:nvCxnSpPr>
                  <p:cNvPr id="848" name="Straight Connector 847">
                    <a:extLst>
                      <a:ext uri="{FF2B5EF4-FFF2-40B4-BE49-F238E27FC236}">
                        <a16:creationId xmlns:a16="http://schemas.microsoft.com/office/drawing/2014/main" id="{BB7B96E4-C7CB-8E72-7BFE-EC04B9423FF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49" name="Straight Connector 848">
                    <a:extLst>
                      <a:ext uri="{FF2B5EF4-FFF2-40B4-BE49-F238E27FC236}">
                        <a16:creationId xmlns:a16="http://schemas.microsoft.com/office/drawing/2014/main" id="{664A562D-54C6-74EF-C53A-159204C3FBB6}"/>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50" name="Group 849">
                  <a:extLst>
                    <a:ext uri="{FF2B5EF4-FFF2-40B4-BE49-F238E27FC236}">
                      <a16:creationId xmlns:a16="http://schemas.microsoft.com/office/drawing/2014/main" id="{BDD88AA6-C126-C704-EFA5-50AF3CDF18AA}"/>
                    </a:ext>
                  </a:extLst>
                </p:cNvPr>
                <p:cNvGrpSpPr/>
                <p:nvPr/>
              </p:nvGrpSpPr>
              <p:grpSpPr>
                <a:xfrm>
                  <a:off x="2148848" y="3453756"/>
                  <a:ext cx="75873" cy="107269"/>
                  <a:chOff x="956912" y="4762340"/>
                  <a:chExt cx="75873" cy="107269"/>
                </a:xfrm>
              </p:grpSpPr>
              <p:cxnSp>
                <p:nvCxnSpPr>
                  <p:cNvPr id="851" name="Straight Connector 850">
                    <a:extLst>
                      <a:ext uri="{FF2B5EF4-FFF2-40B4-BE49-F238E27FC236}">
                        <a16:creationId xmlns:a16="http://schemas.microsoft.com/office/drawing/2014/main" id="{45184A87-8B8D-7689-82F3-E981D227A4F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52" name="Straight Connector 851">
                    <a:extLst>
                      <a:ext uri="{FF2B5EF4-FFF2-40B4-BE49-F238E27FC236}">
                        <a16:creationId xmlns:a16="http://schemas.microsoft.com/office/drawing/2014/main" id="{DC05526B-4B57-FBBE-77B0-7D134959A052}"/>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53" name="Group 852">
                  <a:extLst>
                    <a:ext uri="{FF2B5EF4-FFF2-40B4-BE49-F238E27FC236}">
                      <a16:creationId xmlns:a16="http://schemas.microsoft.com/office/drawing/2014/main" id="{7A411A3C-CFA8-CAF8-8452-B9A2F018C205}"/>
                    </a:ext>
                  </a:extLst>
                </p:cNvPr>
                <p:cNvGrpSpPr/>
                <p:nvPr/>
              </p:nvGrpSpPr>
              <p:grpSpPr>
                <a:xfrm>
                  <a:off x="2331192" y="3371969"/>
                  <a:ext cx="75873" cy="107269"/>
                  <a:chOff x="956912" y="4762340"/>
                  <a:chExt cx="75873" cy="107269"/>
                </a:xfrm>
              </p:grpSpPr>
              <p:cxnSp>
                <p:nvCxnSpPr>
                  <p:cNvPr id="854" name="Straight Connector 853">
                    <a:extLst>
                      <a:ext uri="{FF2B5EF4-FFF2-40B4-BE49-F238E27FC236}">
                        <a16:creationId xmlns:a16="http://schemas.microsoft.com/office/drawing/2014/main" id="{780837A8-1C40-68B6-39ED-6C794FF85F7D}"/>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55" name="Straight Connector 854">
                    <a:extLst>
                      <a:ext uri="{FF2B5EF4-FFF2-40B4-BE49-F238E27FC236}">
                        <a16:creationId xmlns:a16="http://schemas.microsoft.com/office/drawing/2014/main" id="{602D5E56-493D-D989-1096-8D00323E7A8D}"/>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56" name="Group 855">
                  <a:extLst>
                    <a:ext uri="{FF2B5EF4-FFF2-40B4-BE49-F238E27FC236}">
                      <a16:creationId xmlns:a16="http://schemas.microsoft.com/office/drawing/2014/main" id="{133BB1E1-9021-36E8-B446-BC752072E8FD}"/>
                    </a:ext>
                  </a:extLst>
                </p:cNvPr>
                <p:cNvGrpSpPr/>
                <p:nvPr/>
              </p:nvGrpSpPr>
              <p:grpSpPr>
                <a:xfrm>
                  <a:off x="2358007" y="3346495"/>
                  <a:ext cx="75873" cy="107269"/>
                  <a:chOff x="956912" y="4762340"/>
                  <a:chExt cx="75873" cy="107269"/>
                </a:xfrm>
              </p:grpSpPr>
              <p:cxnSp>
                <p:nvCxnSpPr>
                  <p:cNvPr id="857" name="Straight Connector 856">
                    <a:extLst>
                      <a:ext uri="{FF2B5EF4-FFF2-40B4-BE49-F238E27FC236}">
                        <a16:creationId xmlns:a16="http://schemas.microsoft.com/office/drawing/2014/main" id="{8EC55B08-16CA-4617-E282-82C65801079F}"/>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58" name="Straight Connector 857">
                    <a:extLst>
                      <a:ext uri="{FF2B5EF4-FFF2-40B4-BE49-F238E27FC236}">
                        <a16:creationId xmlns:a16="http://schemas.microsoft.com/office/drawing/2014/main" id="{71790FC2-D51D-24F2-2194-7A0A8A25E68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59" name="Group 858">
                  <a:extLst>
                    <a:ext uri="{FF2B5EF4-FFF2-40B4-BE49-F238E27FC236}">
                      <a16:creationId xmlns:a16="http://schemas.microsoft.com/office/drawing/2014/main" id="{3DFFF098-971D-67E2-CAB9-2E9BAF32CE74}"/>
                    </a:ext>
                  </a:extLst>
                </p:cNvPr>
                <p:cNvGrpSpPr/>
                <p:nvPr/>
              </p:nvGrpSpPr>
              <p:grpSpPr>
                <a:xfrm>
                  <a:off x="2387504" y="3346495"/>
                  <a:ext cx="75873" cy="107269"/>
                  <a:chOff x="956912" y="4762340"/>
                  <a:chExt cx="75873" cy="107269"/>
                </a:xfrm>
              </p:grpSpPr>
              <p:cxnSp>
                <p:nvCxnSpPr>
                  <p:cNvPr id="860" name="Straight Connector 859">
                    <a:extLst>
                      <a:ext uri="{FF2B5EF4-FFF2-40B4-BE49-F238E27FC236}">
                        <a16:creationId xmlns:a16="http://schemas.microsoft.com/office/drawing/2014/main" id="{CE0D17B9-C106-BABA-0386-9881505D7656}"/>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61" name="Straight Connector 860">
                    <a:extLst>
                      <a:ext uri="{FF2B5EF4-FFF2-40B4-BE49-F238E27FC236}">
                        <a16:creationId xmlns:a16="http://schemas.microsoft.com/office/drawing/2014/main" id="{1FAA2783-5914-8137-967A-DCF5565D0EBB}"/>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62" name="Group 861">
                  <a:extLst>
                    <a:ext uri="{FF2B5EF4-FFF2-40B4-BE49-F238E27FC236}">
                      <a16:creationId xmlns:a16="http://schemas.microsoft.com/office/drawing/2014/main" id="{4EA6F987-AC17-A2A2-7815-70E83E26A74E}"/>
                    </a:ext>
                  </a:extLst>
                </p:cNvPr>
                <p:cNvGrpSpPr/>
                <p:nvPr/>
              </p:nvGrpSpPr>
              <p:grpSpPr>
                <a:xfrm>
                  <a:off x="2439793" y="3322361"/>
                  <a:ext cx="75873" cy="107269"/>
                  <a:chOff x="956912" y="4762340"/>
                  <a:chExt cx="75873" cy="107269"/>
                </a:xfrm>
              </p:grpSpPr>
              <p:cxnSp>
                <p:nvCxnSpPr>
                  <p:cNvPr id="863" name="Straight Connector 862">
                    <a:extLst>
                      <a:ext uri="{FF2B5EF4-FFF2-40B4-BE49-F238E27FC236}">
                        <a16:creationId xmlns:a16="http://schemas.microsoft.com/office/drawing/2014/main" id="{8B423443-2B8F-2BEC-CEE6-5CCD8F1348E8}"/>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64" name="Straight Connector 863">
                    <a:extLst>
                      <a:ext uri="{FF2B5EF4-FFF2-40B4-BE49-F238E27FC236}">
                        <a16:creationId xmlns:a16="http://schemas.microsoft.com/office/drawing/2014/main" id="{9AD21615-0ADA-2C93-D74C-223F544D9EBE}"/>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65" name="Group 864">
                  <a:extLst>
                    <a:ext uri="{FF2B5EF4-FFF2-40B4-BE49-F238E27FC236}">
                      <a16:creationId xmlns:a16="http://schemas.microsoft.com/office/drawing/2014/main" id="{D086B14C-F3E7-EF7F-5582-9098563636DB}"/>
                    </a:ext>
                  </a:extLst>
                </p:cNvPr>
                <p:cNvGrpSpPr/>
                <p:nvPr/>
              </p:nvGrpSpPr>
              <p:grpSpPr>
                <a:xfrm>
                  <a:off x="2583255" y="3286161"/>
                  <a:ext cx="75873" cy="107269"/>
                  <a:chOff x="956912" y="4762340"/>
                  <a:chExt cx="75873" cy="107269"/>
                </a:xfrm>
              </p:grpSpPr>
              <p:cxnSp>
                <p:nvCxnSpPr>
                  <p:cNvPr id="866" name="Straight Connector 865">
                    <a:extLst>
                      <a:ext uri="{FF2B5EF4-FFF2-40B4-BE49-F238E27FC236}">
                        <a16:creationId xmlns:a16="http://schemas.microsoft.com/office/drawing/2014/main" id="{0E9426C7-D34C-4235-5C33-178913D2CD11}"/>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67" name="Straight Connector 866">
                    <a:extLst>
                      <a:ext uri="{FF2B5EF4-FFF2-40B4-BE49-F238E27FC236}">
                        <a16:creationId xmlns:a16="http://schemas.microsoft.com/office/drawing/2014/main" id="{82A7357B-CDD4-D8D7-4C01-F73B7730B8A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68" name="Group 867">
                  <a:extLst>
                    <a:ext uri="{FF2B5EF4-FFF2-40B4-BE49-F238E27FC236}">
                      <a16:creationId xmlns:a16="http://schemas.microsoft.com/office/drawing/2014/main" id="{091670C8-CC10-1825-FB82-C127B859D848}"/>
                    </a:ext>
                  </a:extLst>
                </p:cNvPr>
                <p:cNvGrpSpPr/>
                <p:nvPr/>
              </p:nvGrpSpPr>
              <p:grpSpPr>
                <a:xfrm>
                  <a:off x="2593981" y="3286161"/>
                  <a:ext cx="75873" cy="107269"/>
                  <a:chOff x="956912" y="4762340"/>
                  <a:chExt cx="75873" cy="107269"/>
                </a:xfrm>
              </p:grpSpPr>
              <p:cxnSp>
                <p:nvCxnSpPr>
                  <p:cNvPr id="869" name="Straight Connector 868">
                    <a:extLst>
                      <a:ext uri="{FF2B5EF4-FFF2-40B4-BE49-F238E27FC236}">
                        <a16:creationId xmlns:a16="http://schemas.microsoft.com/office/drawing/2014/main" id="{AC94F633-4549-0B48-B67E-53109279BA45}"/>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70" name="Straight Connector 869">
                    <a:extLst>
                      <a:ext uri="{FF2B5EF4-FFF2-40B4-BE49-F238E27FC236}">
                        <a16:creationId xmlns:a16="http://schemas.microsoft.com/office/drawing/2014/main" id="{68AB0B02-AF27-E47E-64C0-C2C4C00D6F71}"/>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71" name="Group 870">
                  <a:extLst>
                    <a:ext uri="{FF2B5EF4-FFF2-40B4-BE49-F238E27FC236}">
                      <a16:creationId xmlns:a16="http://schemas.microsoft.com/office/drawing/2014/main" id="{D55E5107-8448-78FC-C1DD-8AAB6C3CF92E}"/>
                    </a:ext>
                  </a:extLst>
                </p:cNvPr>
                <p:cNvGrpSpPr/>
                <p:nvPr/>
              </p:nvGrpSpPr>
              <p:grpSpPr>
                <a:xfrm>
                  <a:off x="2636884" y="3286161"/>
                  <a:ext cx="75873" cy="107269"/>
                  <a:chOff x="956912" y="4762340"/>
                  <a:chExt cx="75873" cy="107269"/>
                </a:xfrm>
              </p:grpSpPr>
              <p:cxnSp>
                <p:nvCxnSpPr>
                  <p:cNvPr id="872" name="Straight Connector 871">
                    <a:extLst>
                      <a:ext uri="{FF2B5EF4-FFF2-40B4-BE49-F238E27FC236}">
                        <a16:creationId xmlns:a16="http://schemas.microsoft.com/office/drawing/2014/main" id="{3F201067-57C3-1740-440C-159524DAAB5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73" name="Straight Connector 872">
                    <a:extLst>
                      <a:ext uri="{FF2B5EF4-FFF2-40B4-BE49-F238E27FC236}">
                        <a16:creationId xmlns:a16="http://schemas.microsoft.com/office/drawing/2014/main" id="{7B5B3E8A-98CB-356A-F92D-B95C796E97F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74" name="Group 873">
                  <a:extLst>
                    <a:ext uri="{FF2B5EF4-FFF2-40B4-BE49-F238E27FC236}">
                      <a16:creationId xmlns:a16="http://schemas.microsoft.com/office/drawing/2014/main" id="{F2F90B1F-DBE4-F9D0-B570-76E9551411A8}"/>
                    </a:ext>
                  </a:extLst>
                </p:cNvPr>
                <p:cNvGrpSpPr/>
                <p:nvPr/>
              </p:nvGrpSpPr>
              <p:grpSpPr>
                <a:xfrm>
                  <a:off x="2675766" y="3286161"/>
                  <a:ext cx="75873" cy="107269"/>
                  <a:chOff x="956912" y="4762340"/>
                  <a:chExt cx="75873" cy="107269"/>
                </a:xfrm>
              </p:grpSpPr>
              <p:cxnSp>
                <p:nvCxnSpPr>
                  <p:cNvPr id="875" name="Straight Connector 874">
                    <a:extLst>
                      <a:ext uri="{FF2B5EF4-FFF2-40B4-BE49-F238E27FC236}">
                        <a16:creationId xmlns:a16="http://schemas.microsoft.com/office/drawing/2014/main" id="{B34627CB-2DCE-DC9D-516F-F8217BF535CC}"/>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76" name="Straight Connector 875">
                    <a:extLst>
                      <a:ext uri="{FF2B5EF4-FFF2-40B4-BE49-F238E27FC236}">
                        <a16:creationId xmlns:a16="http://schemas.microsoft.com/office/drawing/2014/main" id="{7FD9E824-811E-42C2-0155-0D72C9669E89}"/>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77" name="Group 876">
                  <a:extLst>
                    <a:ext uri="{FF2B5EF4-FFF2-40B4-BE49-F238E27FC236}">
                      <a16:creationId xmlns:a16="http://schemas.microsoft.com/office/drawing/2014/main" id="{99D9E9DE-5B85-4B1A-CDF3-473DDBEDC3BF}"/>
                    </a:ext>
                  </a:extLst>
                </p:cNvPr>
                <p:cNvGrpSpPr/>
                <p:nvPr/>
              </p:nvGrpSpPr>
              <p:grpSpPr>
                <a:xfrm>
                  <a:off x="2691855" y="3286161"/>
                  <a:ext cx="75873" cy="107269"/>
                  <a:chOff x="956912" y="4762340"/>
                  <a:chExt cx="75873" cy="107269"/>
                </a:xfrm>
              </p:grpSpPr>
              <p:cxnSp>
                <p:nvCxnSpPr>
                  <p:cNvPr id="878" name="Straight Connector 877">
                    <a:extLst>
                      <a:ext uri="{FF2B5EF4-FFF2-40B4-BE49-F238E27FC236}">
                        <a16:creationId xmlns:a16="http://schemas.microsoft.com/office/drawing/2014/main" id="{266CB307-7C9A-F897-11E0-5369195287BB}"/>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79" name="Straight Connector 878">
                    <a:extLst>
                      <a:ext uri="{FF2B5EF4-FFF2-40B4-BE49-F238E27FC236}">
                        <a16:creationId xmlns:a16="http://schemas.microsoft.com/office/drawing/2014/main" id="{2E6EFEE1-49A4-BF3B-1AC6-C872E860018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80" name="Group 879">
                  <a:extLst>
                    <a:ext uri="{FF2B5EF4-FFF2-40B4-BE49-F238E27FC236}">
                      <a16:creationId xmlns:a16="http://schemas.microsoft.com/office/drawing/2014/main" id="{523E1BA3-C73B-5212-1F85-9262F962FF26}"/>
                    </a:ext>
                  </a:extLst>
                </p:cNvPr>
                <p:cNvGrpSpPr/>
                <p:nvPr/>
              </p:nvGrpSpPr>
              <p:grpSpPr>
                <a:xfrm>
                  <a:off x="2703922" y="3286161"/>
                  <a:ext cx="75873" cy="107269"/>
                  <a:chOff x="956912" y="4762340"/>
                  <a:chExt cx="75873" cy="107269"/>
                </a:xfrm>
              </p:grpSpPr>
              <p:cxnSp>
                <p:nvCxnSpPr>
                  <p:cNvPr id="881" name="Straight Connector 880">
                    <a:extLst>
                      <a:ext uri="{FF2B5EF4-FFF2-40B4-BE49-F238E27FC236}">
                        <a16:creationId xmlns:a16="http://schemas.microsoft.com/office/drawing/2014/main" id="{2B1FE46F-72BD-5163-9A30-4AFDFA00FE42}"/>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82" name="Straight Connector 881">
                    <a:extLst>
                      <a:ext uri="{FF2B5EF4-FFF2-40B4-BE49-F238E27FC236}">
                        <a16:creationId xmlns:a16="http://schemas.microsoft.com/office/drawing/2014/main" id="{53D180DA-080C-D37A-20AB-8D85F10728C1}"/>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83" name="Group 882">
                  <a:extLst>
                    <a:ext uri="{FF2B5EF4-FFF2-40B4-BE49-F238E27FC236}">
                      <a16:creationId xmlns:a16="http://schemas.microsoft.com/office/drawing/2014/main" id="{05229789-2963-F3BA-BC44-7F383ED15CE8}"/>
                    </a:ext>
                  </a:extLst>
                </p:cNvPr>
                <p:cNvGrpSpPr/>
                <p:nvPr/>
              </p:nvGrpSpPr>
              <p:grpSpPr>
                <a:xfrm>
                  <a:off x="2721352" y="3270072"/>
                  <a:ext cx="75873" cy="107269"/>
                  <a:chOff x="956912" y="4762340"/>
                  <a:chExt cx="75873" cy="107269"/>
                </a:xfrm>
              </p:grpSpPr>
              <p:cxnSp>
                <p:nvCxnSpPr>
                  <p:cNvPr id="884" name="Straight Connector 883">
                    <a:extLst>
                      <a:ext uri="{FF2B5EF4-FFF2-40B4-BE49-F238E27FC236}">
                        <a16:creationId xmlns:a16="http://schemas.microsoft.com/office/drawing/2014/main" id="{AAA4C300-9111-FC43-B1F6-464C795B547E}"/>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85" name="Straight Connector 884">
                    <a:extLst>
                      <a:ext uri="{FF2B5EF4-FFF2-40B4-BE49-F238E27FC236}">
                        <a16:creationId xmlns:a16="http://schemas.microsoft.com/office/drawing/2014/main" id="{A3EB3D37-9C64-5F2C-9CA2-D352BDE96CAD}"/>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86" name="Group 885">
                  <a:extLst>
                    <a:ext uri="{FF2B5EF4-FFF2-40B4-BE49-F238E27FC236}">
                      <a16:creationId xmlns:a16="http://schemas.microsoft.com/office/drawing/2014/main" id="{86F410D1-B903-E50B-5B12-6C4B33F2BE20}"/>
                    </a:ext>
                  </a:extLst>
                </p:cNvPr>
                <p:cNvGrpSpPr/>
                <p:nvPr/>
              </p:nvGrpSpPr>
              <p:grpSpPr>
                <a:xfrm>
                  <a:off x="2732078" y="3270072"/>
                  <a:ext cx="75873" cy="107269"/>
                  <a:chOff x="956912" y="4762340"/>
                  <a:chExt cx="75873" cy="107269"/>
                </a:xfrm>
              </p:grpSpPr>
              <p:cxnSp>
                <p:nvCxnSpPr>
                  <p:cNvPr id="887" name="Straight Connector 886">
                    <a:extLst>
                      <a:ext uri="{FF2B5EF4-FFF2-40B4-BE49-F238E27FC236}">
                        <a16:creationId xmlns:a16="http://schemas.microsoft.com/office/drawing/2014/main" id="{43B7CFEE-ADB0-A2A8-FEC9-144F5468EEA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88" name="Straight Connector 887">
                    <a:extLst>
                      <a:ext uri="{FF2B5EF4-FFF2-40B4-BE49-F238E27FC236}">
                        <a16:creationId xmlns:a16="http://schemas.microsoft.com/office/drawing/2014/main" id="{1899A3F3-E14B-E0FD-38F7-7DCE1CF87440}"/>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89" name="Group 888">
                  <a:extLst>
                    <a:ext uri="{FF2B5EF4-FFF2-40B4-BE49-F238E27FC236}">
                      <a16:creationId xmlns:a16="http://schemas.microsoft.com/office/drawing/2014/main" id="{FEB9A2C7-8870-A675-32E4-B330D82F9A93}"/>
                    </a:ext>
                  </a:extLst>
                </p:cNvPr>
                <p:cNvGrpSpPr/>
                <p:nvPr/>
              </p:nvGrpSpPr>
              <p:grpSpPr>
                <a:xfrm>
                  <a:off x="2741463" y="3270072"/>
                  <a:ext cx="75873" cy="107269"/>
                  <a:chOff x="956912" y="4762340"/>
                  <a:chExt cx="75873" cy="107269"/>
                </a:xfrm>
              </p:grpSpPr>
              <p:cxnSp>
                <p:nvCxnSpPr>
                  <p:cNvPr id="890" name="Straight Connector 889">
                    <a:extLst>
                      <a:ext uri="{FF2B5EF4-FFF2-40B4-BE49-F238E27FC236}">
                        <a16:creationId xmlns:a16="http://schemas.microsoft.com/office/drawing/2014/main" id="{D3CAA644-B188-39EA-61DC-1B59A951A42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91" name="Straight Connector 890">
                    <a:extLst>
                      <a:ext uri="{FF2B5EF4-FFF2-40B4-BE49-F238E27FC236}">
                        <a16:creationId xmlns:a16="http://schemas.microsoft.com/office/drawing/2014/main" id="{B02D223D-620B-79F2-2773-77EC841776FE}"/>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92" name="Group 891">
                  <a:extLst>
                    <a:ext uri="{FF2B5EF4-FFF2-40B4-BE49-F238E27FC236}">
                      <a16:creationId xmlns:a16="http://schemas.microsoft.com/office/drawing/2014/main" id="{CC912186-D82D-343B-3142-F7013ECF63F5}"/>
                    </a:ext>
                  </a:extLst>
                </p:cNvPr>
                <p:cNvGrpSpPr/>
                <p:nvPr/>
              </p:nvGrpSpPr>
              <p:grpSpPr>
                <a:xfrm>
                  <a:off x="2793753" y="3237894"/>
                  <a:ext cx="75873" cy="107269"/>
                  <a:chOff x="956912" y="4762340"/>
                  <a:chExt cx="75873" cy="107269"/>
                </a:xfrm>
              </p:grpSpPr>
              <p:cxnSp>
                <p:nvCxnSpPr>
                  <p:cNvPr id="893" name="Straight Connector 892">
                    <a:extLst>
                      <a:ext uri="{FF2B5EF4-FFF2-40B4-BE49-F238E27FC236}">
                        <a16:creationId xmlns:a16="http://schemas.microsoft.com/office/drawing/2014/main" id="{2014451F-8897-BDDB-8C18-56D20E0FB4FC}"/>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94" name="Straight Connector 893">
                    <a:extLst>
                      <a:ext uri="{FF2B5EF4-FFF2-40B4-BE49-F238E27FC236}">
                        <a16:creationId xmlns:a16="http://schemas.microsoft.com/office/drawing/2014/main" id="{E25AF585-F414-F662-F01D-875B3BD6FC8F}"/>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95" name="Group 894">
                  <a:extLst>
                    <a:ext uri="{FF2B5EF4-FFF2-40B4-BE49-F238E27FC236}">
                      <a16:creationId xmlns:a16="http://schemas.microsoft.com/office/drawing/2014/main" id="{084D33D6-7DC5-390C-F7D9-B899CB58BA80}"/>
                    </a:ext>
                  </a:extLst>
                </p:cNvPr>
                <p:cNvGrpSpPr/>
                <p:nvPr/>
              </p:nvGrpSpPr>
              <p:grpSpPr>
                <a:xfrm>
                  <a:off x="2797775" y="3220464"/>
                  <a:ext cx="75873" cy="107269"/>
                  <a:chOff x="956912" y="4762340"/>
                  <a:chExt cx="75873" cy="107269"/>
                </a:xfrm>
              </p:grpSpPr>
              <p:cxnSp>
                <p:nvCxnSpPr>
                  <p:cNvPr id="896" name="Straight Connector 895">
                    <a:extLst>
                      <a:ext uri="{FF2B5EF4-FFF2-40B4-BE49-F238E27FC236}">
                        <a16:creationId xmlns:a16="http://schemas.microsoft.com/office/drawing/2014/main" id="{172B3F4C-68F8-E115-1EDF-D2442E41917B}"/>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897" name="Straight Connector 896">
                    <a:extLst>
                      <a:ext uri="{FF2B5EF4-FFF2-40B4-BE49-F238E27FC236}">
                        <a16:creationId xmlns:a16="http://schemas.microsoft.com/office/drawing/2014/main" id="{41CF0673-4E19-7842-E139-1F4253B8D2E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898" name="Group 897">
                  <a:extLst>
                    <a:ext uri="{FF2B5EF4-FFF2-40B4-BE49-F238E27FC236}">
                      <a16:creationId xmlns:a16="http://schemas.microsoft.com/office/drawing/2014/main" id="{F5EE1667-96E5-1650-875C-B1C9B26C1909}"/>
                    </a:ext>
                  </a:extLst>
                </p:cNvPr>
                <p:cNvGrpSpPr/>
                <p:nvPr/>
              </p:nvGrpSpPr>
              <p:grpSpPr>
                <a:xfrm>
                  <a:off x="2833976" y="3190967"/>
                  <a:ext cx="75873" cy="107269"/>
                  <a:chOff x="956912" y="4762340"/>
                  <a:chExt cx="75873" cy="107269"/>
                </a:xfrm>
              </p:grpSpPr>
              <p:cxnSp>
                <p:nvCxnSpPr>
                  <p:cNvPr id="899" name="Straight Connector 898">
                    <a:extLst>
                      <a:ext uri="{FF2B5EF4-FFF2-40B4-BE49-F238E27FC236}">
                        <a16:creationId xmlns:a16="http://schemas.microsoft.com/office/drawing/2014/main" id="{279190AA-B512-8709-5356-F1B20C7E01F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00" name="Straight Connector 899">
                    <a:extLst>
                      <a:ext uri="{FF2B5EF4-FFF2-40B4-BE49-F238E27FC236}">
                        <a16:creationId xmlns:a16="http://schemas.microsoft.com/office/drawing/2014/main" id="{ACC38869-E537-D3F1-519E-6A36DA11286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01" name="Group 900">
                  <a:extLst>
                    <a:ext uri="{FF2B5EF4-FFF2-40B4-BE49-F238E27FC236}">
                      <a16:creationId xmlns:a16="http://schemas.microsoft.com/office/drawing/2014/main" id="{D3B64774-8911-3764-2C62-60E65E8BA29F}"/>
                    </a:ext>
                  </a:extLst>
                </p:cNvPr>
                <p:cNvGrpSpPr/>
                <p:nvPr/>
              </p:nvGrpSpPr>
              <p:grpSpPr>
                <a:xfrm>
                  <a:off x="2860791" y="3190967"/>
                  <a:ext cx="75873" cy="107269"/>
                  <a:chOff x="956912" y="4762340"/>
                  <a:chExt cx="75873" cy="107269"/>
                </a:xfrm>
              </p:grpSpPr>
              <p:cxnSp>
                <p:nvCxnSpPr>
                  <p:cNvPr id="902" name="Straight Connector 901">
                    <a:extLst>
                      <a:ext uri="{FF2B5EF4-FFF2-40B4-BE49-F238E27FC236}">
                        <a16:creationId xmlns:a16="http://schemas.microsoft.com/office/drawing/2014/main" id="{A3377A63-598E-D239-E410-D2C07FBC508D}"/>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03" name="Straight Connector 902">
                    <a:extLst>
                      <a:ext uri="{FF2B5EF4-FFF2-40B4-BE49-F238E27FC236}">
                        <a16:creationId xmlns:a16="http://schemas.microsoft.com/office/drawing/2014/main" id="{0A8DD305-E068-1597-310D-308F2ADD226D}"/>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04" name="Group 903">
                  <a:extLst>
                    <a:ext uri="{FF2B5EF4-FFF2-40B4-BE49-F238E27FC236}">
                      <a16:creationId xmlns:a16="http://schemas.microsoft.com/office/drawing/2014/main" id="{6B381985-F08E-74B9-26C9-99A45C51DC8F}"/>
                    </a:ext>
                  </a:extLst>
                </p:cNvPr>
                <p:cNvGrpSpPr/>
                <p:nvPr/>
              </p:nvGrpSpPr>
              <p:grpSpPr>
                <a:xfrm>
                  <a:off x="2882243" y="3190967"/>
                  <a:ext cx="75873" cy="107269"/>
                  <a:chOff x="956912" y="4762340"/>
                  <a:chExt cx="75873" cy="107269"/>
                </a:xfrm>
              </p:grpSpPr>
              <p:cxnSp>
                <p:nvCxnSpPr>
                  <p:cNvPr id="905" name="Straight Connector 904">
                    <a:extLst>
                      <a:ext uri="{FF2B5EF4-FFF2-40B4-BE49-F238E27FC236}">
                        <a16:creationId xmlns:a16="http://schemas.microsoft.com/office/drawing/2014/main" id="{38DA01EE-6B1E-AABC-E3E3-A7FFD86DF031}"/>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06" name="Straight Connector 905">
                    <a:extLst>
                      <a:ext uri="{FF2B5EF4-FFF2-40B4-BE49-F238E27FC236}">
                        <a16:creationId xmlns:a16="http://schemas.microsoft.com/office/drawing/2014/main" id="{38A94B7C-E18C-1571-4B10-8FF01DA79EEF}"/>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07" name="Group 906">
                  <a:extLst>
                    <a:ext uri="{FF2B5EF4-FFF2-40B4-BE49-F238E27FC236}">
                      <a16:creationId xmlns:a16="http://schemas.microsoft.com/office/drawing/2014/main" id="{5F7384C5-D360-B2F7-8455-9EA4A85FD867}"/>
                    </a:ext>
                  </a:extLst>
                </p:cNvPr>
                <p:cNvGrpSpPr/>
                <p:nvPr/>
              </p:nvGrpSpPr>
              <p:grpSpPr>
                <a:xfrm>
                  <a:off x="2899673" y="3190967"/>
                  <a:ext cx="75873" cy="107269"/>
                  <a:chOff x="956912" y="4762340"/>
                  <a:chExt cx="75873" cy="107269"/>
                </a:xfrm>
              </p:grpSpPr>
              <p:cxnSp>
                <p:nvCxnSpPr>
                  <p:cNvPr id="908" name="Straight Connector 907">
                    <a:extLst>
                      <a:ext uri="{FF2B5EF4-FFF2-40B4-BE49-F238E27FC236}">
                        <a16:creationId xmlns:a16="http://schemas.microsoft.com/office/drawing/2014/main" id="{D6328409-4473-07A9-09B8-C295E3007A5D}"/>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09" name="Straight Connector 908">
                    <a:extLst>
                      <a:ext uri="{FF2B5EF4-FFF2-40B4-BE49-F238E27FC236}">
                        <a16:creationId xmlns:a16="http://schemas.microsoft.com/office/drawing/2014/main" id="{7B62D42B-232B-3714-AC7A-A75973C9D50B}"/>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10" name="Group 909">
                  <a:extLst>
                    <a:ext uri="{FF2B5EF4-FFF2-40B4-BE49-F238E27FC236}">
                      <a16:creationId xmlns:a16="http://schemas.microsoft.com/office/drawing/2014/main" id="{F9BEEF7F-E172-26B8-6152-1E32358B8E9F}"/>
                    </a:ext>
                  </a:extLst>
                </p:cNvPr>
                <p:cNvGrpSpPr/>
                <p:nvPr/>
              </p:nvGrpSpPr>
              <p:grpSpPr>
                <a:xfrm>
                  <a:off x="2941237" y="3190967"/>
                  <a:ext cx="75873" cy="107269"/>
                  <a:chOff x="956912" y="4762340"/>
                  <a:chExt cx="75873" cy="107269"/>
                </a:xfrm>
              </p:grpSpPr>
              <p:cxnSp>
                <p:nvCxnSpPr>
                  <p:cNvPr id="911" name="Straight Connector 910">
                    <a:extLst>
                      <a:ext uri="{FF2B5EF4-FFF2-40B4-BE49-F238E27FC236}">
                        <a16:creationId xmlns:a16="http://schemas.microsoft.com/office/drawing/2014/main" id="{2F69F2B1-C691-4C31-2A2F-26B70A52CD24}"/>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12" name="Straight Connector 911">
                    <a:extLst>
                      <a:ext uri="{FF2B5EF4-FFF2-40B4-BE49-F238E27FC236}">
                        <a16:creationId xmlns:a16="http://schemas.microsoft.com/office/drawing/2014/main" id="{D4EFABE9-0F94-4307-A719-78EE73F987B2}"/>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13" name="Group 912">
                  <a:extLst>
                    <a:ext uri="{FF2B5EF4-FFF2-40B4-BE49-F238E27FC236}">
                      <a16:creationId xmlns:a16="http://schemas.microsoft.com/office/drawing/2014/main" id="{7BE05BB5-32DA-F5D0-8C01-5AC06E210F49}"/>
                    </a:ext>
                  </a:extLst>
                </p:cNvPr>
                <p:cNvGrpSpPr/>
                <p:nvPr/>
              </p:nvGrpSpPr>
              <p:grpSpPr>
                <a:xfrm>
                  <a:off x="2961349" y="3190967"/>
                  <a:ext cx="75873" cy="107269"/>
                  <a:chOff x="956912" y="4762340"/>
                  <a:chExt cx="75873" cy="107269"/>
                </a:xfrm>
              </p:grpSpPr>
              <p:cxnSp>
                <p:nvCxnSpPr>
                  <p:cNvPr id="914" name="Straight Connector 913">
                    <a:extLst>
                      <a:ext uri="{FF2B5EF4-FFF2-40B4-BE49-F238E27FC236}">
                        <a16:creationId xmlns:a16="http://schemas.microsoft.com/office/drawing/2014/main" id="{68CAB95F-268B-E49C-7831-A036F2EDF544}"/>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15" name="Straight Connector 914">
                    <a:extLst>
                      <a:ext uri="{FF2B5EF4-FFF2-40B4-BE49-F238E27FC236}">
                        <a16:creationId xmlns:a16="http://schemas.microsoft.com/office/drawing/2014/main" id="{AFA1F041-C4C8-69F4-7833-0BF69A1CB28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16" name="Group 915">
                  <a:extLst>
                    <a:ext uri="{FF2B5EF4-FFF2-40B4-BE49-F238E27FC236}">
                      <a16:creationId xmlns:a16="http://schemas.microsoft.com/office/drawing/2014/main" id="{E938DE87-51F6-94D8-4394-C6BB893E01A6}"/>
                    </a:ext>
                  </a:extLst>
                </p:cNvPr>
                <p:cNvGrpSpPr/>
                <p:nvPr/>
              </p:nvGrpSpPr>
              <p:grpSpPr>
                <a:xfrm>
                  <a:off x="2972076" y="3190967"/>
                  <a:ext cx="75873" cy="107269"/>
                  <a:chOff x="956912" y="4762340"/>
                  <a:chExt cx="75873" cy="107269"/>
                </a:xfrm>
              </p:grpSpPr>
              <p:cxnSp>
                <p:nvCxnSpPr>
                  <p:cNvPr id="917" name="Straight Connector 916">
                    <a:extLst>
                      <a:ext uri="{FF2B5EF4-FFF2-40B4-BE49-F238E27FC236}">
                        <a16:creationId xmlns:a16="http://schemas.microsoft.com/office/drawing/2014/main" id="{925D7C47-4C38-A770-2CD9-EC845995E8A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18" name="Straight Connector 917">
                    <a:extLst>
                      <a:ext uri="{FF2B5EF4-FFF2-40B4-BE49-F238E27FC236}">
                        <a16:creationId xmlns:a16="http://schemas.microsoft.com/office/drawing/2014/main" id="{1C8E25F0-E4D5-8630-2269-AE0CB0783741}"/>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19" name="Group 918">
                  <a:extLst>
                    <a:ext uri="{FF2B5EF4-FFF2-40B4-BE49-F238E27FC236}">
                      <a16:creationId xmlns:a16="http://schemas.microsoft.com/office/drawing/2014/main" id="{F2314574-3CF6-63D1-3F33-C1F70F974708}"/>
                    </a:ext>
                  </a:extLst>
                </p:cNvPr>
                <p:cNvGrpSpPr/>
                <p:nvPr/>
              </p:nvGrpSpPr>
              <p:grpSpPr>
                <a:xfrm>
                  <a:off x="2984143" y="3170856"/>
                  <a:ext cx="75873" cy="107269"/>
                  <a:chOff x="956912" y="4762340"/>
                  <a:chExt cx="75873" cy="107269"/>
                </a:xfrm>
              </p:grpSpPr>
              <p:cxnSp>
                <p:nvCxnSpPr>
                  <p:cNvPr id="920" name="Straight Connector 919">
                    <a:extLst>
                      <a:ext uri="{FF2B5EF4-FFF2-40B4-BE49-F238E27FC236}">
                        <a16:creationId xmlns:a16="http://schemas.microsoft.com/office/drawing/2014/main" id="{C74D8AED-0F27-9C52-5C32-DCC2B3CE2788}"/>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21" name="Straight Connector 920">
                    <a:extLst>
                      <a:ext uri="{FF2B5EF4-FFF2-40B4-BE49-F238E27FC236}">
                        <a16:creationId xmlns:a16="http://schemas.microsoft.com/office/drawing/2014/main" id="{4CE17DDD-D0ED-3D34-9CF1-19D099DEA154}"/>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22" name="Group 921">
                  <a:extLst>
                    <a:ext uri="{FF2B5EF4-FFF2-40B4-BE49-F238E27FC236}">
                      <a16:creationId xmlns:a16="http://schemas.microsoft.com/office/drawing/2014/main" id="{2BC8A570-43D6-3DEF-5069-BC7D3FE23DCF}"/>
                    </a:ext>
                  </a:extLst>
                </p:cNvPr>
                <p:cNvGrpSpPr/>
                <p:nvPr/>
              </p:nvGrpSpPr>
              <p:grpSpPr>
                <a:xfrm>
                  <a:off x="2993528" y="3162811"/>
                  <a:ext cx="75873" cy="107269"/>
                  <a:chOff x="956912" y="4762340"/>
                  <a:chExt cx="75873" cy="107269"/>
                </a:xfrm>
              </p:grpSpPr>
              <p:cxnSp>
                <p:nvCxnSpPr>
                  <p:cNvPr id="923" name="Straight Connector 922">
                    <a:extLst>
                      <a:ext uri="{FF2B5EF4-FFF2-40B4-BE49-F238E27FC236}">
                        <a16:creationId xmlns:a16="http://schemas.microsoft.com/office/drawing/2014/main" id="{D8F4AC31-E9AC-B234-A5C8-6C270D0BDED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24" name="Straight Connector 923">
                    <a:extLst>
                      <a:ext uri="{FF2B5EF4-FFF2-40B4-BE49-F238E27FC236}">
                        <a16:creationId xmlns:a16="http://schemas.microsoft.com/office/drawing/2014/main" id="{EF57998F-2018-2AE4-1D53-EF909E5DA4BD}"/>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25" name="Group 924">
                  <a:extLst>
                    <a:ext uri="{FF2B5EF4-FFF2-40B4-BE49-F238E27FC236}">
                      <a16:creationId xmlns:a16="http://schemas.microsoft.com/office/drawing/2014/main" id="{C3FDFC72-04D3-77B6-B24F-A353DDCC68F4}"/>
                    </a:ext>
                  </a:extLst>
                </p:cNvPr>
                <p:cNvGrpSpPr/>
                <p:nvPr/>
              </p:nvGrpSpPr>
              <p:grpSpPr>
                <a:xfrm>
                  <a:off x="3001572" y="3129292"/>
                  <a:ext cx="75873" cy="107269"/>
                  <a:chOff x="956912" y="4762340"/>
                  <a:chExt cx="75873" cy="107269"/>
                </a:xfrm>
              </p:grpSpPr>
              <p:cxnSp>
                <p:nvCxnSpPr>
                  <p:cNvPr id="926" name="Straight Connector 925">
                    <a:extLst>
                      <a:ext uri="{FF2B5EF4-FFF2-40B4-BE49-F238E27FC236}">
                        <a16:creationId xmlns:a16="http://schemas.microsoft.com/office/drawing/2014/main" id="{044A43B9-0B6C-1A1B-4316-706FF7C218BF}"/>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27" name="Straight Connector 926">
                    <a:extLst>
                      <a:ext uri="{FF2B5EF4-FFF2-40B4-BE49-F238E27FC236}">
                        <a16:creationId xmlns:a16="http://schemas.microsoft.com/office/drawing/2014/main" id="{AA77732B-A2B0-E046-4520-5B2490B29B5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28" name="Group 927">
                  <a:extLst>
                    <a:ext uri="{FF2B5EF4-FFF2-40B4-BE49-F238E27FC236}">
                      <a16:creationId xmlns:a16="http://schemas.microsoft.com/office/drawing/2014/main" id="{84D413A0-BDBD-1775-23EF-B0E89E739453}"/>
                    </a:ext>
                  </a:extLst>
                </p:cNvPr>
                <p:cNvGrpSpPr/>
                <p:nvPr/>
              </p:nvGrpSpPr>
              <p:grpSpPr>
                <a:xfrm>
                  <a:off x="3017662" y="3129292"/>
                  <a:ext cx="75873" cy="107269"/>
                  <a:chOff x="956912" y="4762340"/>
                  <a:chExt cx="75873" cy="107269"/>
                </a:xfrm>
              </p:grpSpPr>
              <p:cxnSp>
                <p:nvCxnSpPr>
                  <p:cNvPr id="929" name="Straight Connector 928">
                    <a:extLst>
                      <a:ext uri="{FF2B5EF4-FFF2-40B4-BE49-F238E27FC236}">
                        <a16:creationId xmlns:a16="http://schemas.microsoft.com/office/drawing/2014/main" id="{E311CAEA-9E67-5A24-470B-72B6FABA3E5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30" name="Straight Connector 929">
                    <a:extLst>
                      <a:ext uri="{FF2B5EF4-FFF2-40B4-BE49-F238E27FC236}">
                        <a16:creationId xmlns:a16="http://schemas.microsoft.com/office/drawing/2014/main" id="{D35CE49B-EEAF-2CAD-2483-774FCECEF035}"/>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31" name="Group 930">
                  <a:extLst>
                    <a:ext uri="{FF2B5EF4-FFF2-40B4-BE49-F238E27FC236}">
                      <a16:creationId xmlns:a16="http://schemas.microsoft.com/office/drawing/2014/main" id="{D360A08E-0E2D-B871-F1F4-A0D4BC4D560E}"/>
                    </a:ext>
                  </a:extLst>
                </p:cNvPr>
                <p:cNvGrpSpPr/>
                <p:nvPr/>
              </p:nvGrpSpPr>
              <p:grpSpPr>
                <a:xfrm>
                  <a:off x="3044477" y="3129292"/>
                  <a:ext cx="75873" cy="107269"/>
                  <a:chOff x="956912" y="4762340"/>
                  <a:chExt cx="75873" cy="107269"/>
                </a:xfrm>
              </p:grpSpPr>
              <p:cxnSp>
                <p:nvCxnSpPr>
                  <p:cNvPr id="932" name="Straight Connector 931">
                    <a:extLst>
                      <a:ext uri="{FF2B5EF4-FFF2-40B4-BE49-F238E27FC236}">
                        <a16:creationId xmlns:a16="http://schemas.microsoft.com/office/drawing/2014/main" id="{EC68E69C-C96D-6763-D082-ED8E1144AE8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33" name="Straight Connector 932">
                    <a:extLst>
                      <a:ext uri="{FF2B5EF4-FFF2-40B4-BE49-F238E27FC236}">
                        <a16:creationId xmlns:a16="http://schemas.microsoft.com/office/drawing/2014/main" id="{6B7E3BEB-144F-BCF3-7F99-6B0C6593702B}"/>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34" name="Group 933">
                  <a:extLst>
                    <a:ext uri="{FF2B5EF4-FFF2-40B4-BE49-F238E27FC236}">
                      <a16:creationId xmlns:a16="http://schemas.microsoft.com/office/drawing/2014/main" id="{299BEE11-0449-D0B8-309B-5B306503AE56}"/>
                    </a:ext>
                  </a:extLst>
                </p:cNvPr>
                <p:cNvGrpSpPr/>
                <p:nvPr/>
              </p:nvGrpSpPr>
              <p:grpSpPr>
                <a:xfrm>
                  <a:off x="3107492" y="3129292"/>
                  <a:ext cx="75873" cy="107269"/>
                  <a:chOff x="956912" y="4762340"/>
                  <a:chExt cx="75873" cy="107269"/>
                </a:xfrm>
              </p:grpSpPr>
              <p:cxnSp>
                <p:nvCxnSpPr>
                  <p:cNvPr id="935" name="Straight Connector 934">
                    <a:extLst>
                      <a:ext uri="{FF2B5EF4-FFF2-40B4-BE49-F238E27FC236}">
                        <a16:creationId xmlns:a16="http://schemas.microsoft.com/office/drawing/2014/main" id="{72F843E4-9DF4-FCE6-BECF-97B36FD1ED9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36" name="Straight Connector 935">
                    <a:extLst>
                      <a:ext uri="{FF2B5EF4-FFF2-40B4-BE49-F238E27FC236}">
                        <a16:creationId xmlns:a16="http://schemas.microsoft.com/office/drawing/2014/main" id="{0F240008-3592-CA26-CDD7-732E68E6EDFE}"/>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37" name="Group 936">
                  <a:extLst>
                    <a:ext uri="{FF2B5EF4-FFF2-40B4-BE49-F238E27FC236}">
                      <a16:creationId xmlns:a16="http://schemas.microsoft.com/office/drawing/2014/main" id="{F8D4A88F-79A4-3F6B-1A2C-7AF4EB3446A8}"/>
                    </a:ext>
                  </a:extLst>
                </p:cNvPr>
                <p:cNvGrpSpPr/>
                <p:nvPr/>
              </p:nvGrpSpPr>
              <p:grpSpPr>
                <a:xfrm>
                  <a:off x="3149056" y="3129292"/>
                  <a:ext cx="75873" cy="107269"/>
                  <a:chOff x="956912" y="4762340"/>
                  <a:chExt cx="75873" cy="107269"/>
                </a:xfrm>
              </p:grpSpPr>
              <p:cxnSp>
                <p:nvCxnSpPr>
                  <p:cNvPr id="938" name="Straight Connector 937">
                    <a:extLst>
                      <a:ext uri="{FF2B5EF4-FFF2-40B4-BE49-F238E27FC236}">
                        <a16:creationId xmlns:a16="http://schemas.microsoft.com/office/drawing/2014/main" id="{99185083-A17E-31DD-3E60-ADF13E17CD9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39" name="Straight Connector 938">
                    <a:extLst>
                      <a:ext uri="{FF2B5EF4-FFF2-40B4-BE49-F238E27FC236}">
                        <a16:creationId xmlns:a16="http://schemas.microsoft.com/office/drawing/2014/main" id="{CD55648B-80DE-BB5F-E4A7-B872EBD27BB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40" name="Group 939">
                  <a:extLst>
                    <a:ext uri="{FF2B5EF4-FFF2-40B4-BE49-F238E27FC236}">
                      <a16:creationId xmlns:a16="http://schemas.microsoft.com/office/drawing/2014/main" id="{4A035FE0-5D15-46FF-37E4-79A6E3208DD6}"/>
                    </a:ext>
                  </a:extLst>
                </p:cNvPr>
                <p:cNvGrpSpPr/>
                <p:nvPr/>
              </p:nvGrpSpPr>
              <p:grpSpPr>
                <a:xfrm>
                  <a:off x="3171849" y="3129292"/>
                  <a:ext cx="75873" cy="107269"/>
                  <a:chOff x="956912" y="4762340"/>
                  <a:chExt cx="75873" cy="107269"/>
                </a:xfrm>
              </p:grpSpPr>
              <p:cxnSp>
                <p:nvCxnSpPr>
                  <p:cNvPr id="941" name="Straight Connector 940">
                    <a:extLst>
                      <a:ext uri="{FF2B5EF4-FFF2-40B4-BE49-F238E27FC236}">
                        <a16:creationId xmlns:a16="http://schemas.microsoft.com/office/drawing/2014/main" id="{AAC24CBC-C1C3-C609-B679-D6E1D6F3B6CE}"/>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42" name="Straight Connector 941">
                    <a:extLst>
                      <a:ext uri="{FF2B5EF4-FFF2-40B4-BE49-F238E27FC236}">
                        <a16:creationId xmlns:a16="http://schemas.microsoft.com/office/drawing/2014/main" id="{F2726320-C96B-258B-6C74-2A7986E351D1}"/>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43" name="Group 942">
                  <a:extLst>
                    <a:ext uri="{FF2B5EF4-FFF2-40B4-BE49-F238E27FC236}">
                      <a16:creationId xmlns:a16="http://schemas.microsoft.com/office/drawing/2014/main" id="{F841738A-19FE-B7CC-7854-F469ABAD6F7A}"/>
                    </a:ext>
                  </a:extLst>
                </p:cNvPr>
                <p:cNvGrpSpPr/>
                <p:nvPr/>
              </p:nvGrpSpPr>
              <p:grpSpPr>
                <a:xfrm>
                  <a:off x="3189278" y="3129292"/>
                  <a:ext cx="75873" cy="107269"/>
                  <a:chOff x="956912" y="4762340"/>
                  <a:chExt cx="75873" cy="107269"/>
                </a:xfrm>
              </p:grpSpPr>
              <p:cxnSp>
                <p:nvCxnSpPr>
                  <p:cNvPr id="944" name="Straight Connector 943">
                    <a:extLst>
                      <a:ext uri="{FF2B5EF4-FFF2-40B4-BE49-F238E27FC236}">
                        <a16:creationId xmlns:a16="http://schemas.microsoft.com/office/drawing/2014/main" id="{9664CBF4-DA7F-21C8-7957-64ED5BE6196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45" name="Straight Connector 944">
                    <a:extLst>
                      <a:ext uri="{FF2B5EF4-FFF2-40B4-BE49-F238E27FC236}">
                        <a16:creationId xmlns:a16="http://schemas.microsoft.com/office/drawing/2014/main" id="{81F62C38-E3ED-5B51-FBC2-9B13C5706D8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46" name="Group 945">
                  <a:extLst>
                    <a:ext uri="{FF2B5EF4-FFF2-40B4-BE49-F238E27FC236}">
                      <a16:creationId xmlns:a16="http://schemas.microsoft.com/office/drawing/2014/main" id="{F12380AD-C7CA-DE53-A676-FF44384DCA13}"/>
                    </a:ext>
                  </a:extLst>
                </p:cNvPr>
                <p:cNvGrpSpPr/>
                <p:nvPr/>
              </p:nvGrpSpPr>
              <p:grpSpPr>
                <a:xfrm>
                  <a:off x="3193300" y="3129292"/>
                  <a:ext cx="75873" cy="107269"/>
                  <a:chOff x="956912" y="4762340"/>
                  <a:chExt cx="75873" cy="107269"/>
                </a:xfrm>
              </p:grpSpPr>
              <p:cxnSp>
                <p:nvCxnSpPr>
                  <p:cNvPr id="947" name="Straight Connector 946">
                    <a:extLst>
                      <a:ext uri="{FF2B5EF4-FFF2-40B4-BE49-F238E27FC236}">
                        <a16:creationId xmlns:a16="http://schemas.microsoft.com/office/drawing/2014/main" id="{8C7E5C2B-DE5D-0A46-4712-20E612EA57F5}"/>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48" name="Straight Connector 947">
                    <a:extLst>
                      <a:ext uri="{FF2B5EF4-FFF2-40B4-BE49-F238E27FC236}">
                        <a16:creationId xmlns:a16="http://schemas.microsoft.com/office/drawing/2014/main" id="{81CA0A17-8998-204E-5DFC-FB7FD371178F}"/>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49" name="Group 948">
                  <a:extLst>
                    <a:ext uri="{FF2B5EF4-FFF2-40B4-BE49-F238E27FC236}">
                      <a16:creationId xmlns:a16="http://schemas.microsoft.com/office/drawing/2014/main" id="{07178B29-383A-C739-CA74-21F35BFB5316}"/>
                    </a:ext>
                  </a:extLst>
                </p:cNvPr>
                <p:cNvGrpSpPr/>
                <p:nvPr/>
              </p:nvGrpSpPr>
              <p:grpSpPr>
                <a:xfrm>
                  <a:off x="3205367" y="3129292"/>
                  <a:ext cx="75873" cy="107269"/>
                  <a:chOff x="956912" y="4762340"/>
                  <a:chExt cx="75873" cy="107269"/>
                </a:xfrm>
              </p:grpSpPr>
              <p:cxnSp>
                <p:nvCxnSpPr>
                  <p:cNvPr id="950" name="Straight Connector 949">
                    <a:extLst>
                      <a:ext uri="{FF2B5EF4-FFF2-40B4-BE49-F238E27FC236}">
                        <a16:creationId xmlns:a16="http://schemas.microsoft.com/office/drawing/2014/main" id="{761078A9-92B4-D4C5-4EBD-C11E4737F0ED}"/>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51" name="Straight Connector 950">
                    <a:extLst>
                      <a:ext uri="{FF2B5EF4-FFF2-40B4-BE49-F238E27FC236}">
                        <a16:creationId xmlns:a16="http://schemas.microsoft.com/office/drawing/2014/main" id="{C0BC6D40-6483-E7DA-AC38-2A0EEEBEA08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92" name="Group 991">
                  <a:extLst>
                    <a:ext uri="{FF2B5EF4-FFF2-40B4-BE49-F238E27FC236}">
                      <a16:creationId xmlns:a16="http://schemas.microsoft.com/office/drawing/2014/main" id="{4035D5BE-3D98-CD9E-B6D6-EBFABECEB8E6}"/>
                    </a:ext>
                  </a:extLst>
                </p:cNvPr>
                <p:cNvGrpSpPr/>
                <p:nvPr/>
              </p:nvGrpSpPr>
              <p:grpSpPr>
                <a:xfrm>
                  <a:off x="3224138" y="3129292"/>
                  <a:ext cx="75873" cy="107269"/>
                  <a:chOff x="956912" y="4762340"/>
                  <a:chExt cx="75873" cy="107269"/>
                </a:xfrm>
              </p:grpSpPr>
              <p:cxnSp>
                <p:nvCxnSpPr>
                  <p:cNvPr id="993" name="Straight Connector 992">
                    <a:extLst>
                      <a:ext uri="{FF2B5EF4-FFF2-40B4-BE49-F238E27FC236}">
                        <a16:creationId xmlns:a16="http://schemas.microsoft.com/office/drawing/2014/main" id="{FBA76695-92AA-789B-3EF1-A8FB27237EB7}"/>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94" name="Straight Connector 993">
                    <a:extLst>
                      <a:ext uri="{FF2B5EF4-FFF2-40B4-BE49-F238E27FC236}">
                        <a16:creationId xmlns:a16="http://schemas.microsoft.com/office/drawing/2014/main" id="{29C2DA6B-94C1-D55D-87E0-A58C058FECE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95" name="Group 994">
                  <a:extLst>
                    <a:ext uri="{FF2B5EF4-FFF2-40B4-BE49-F238E27FC236}">
                      <a16:creationId xmlns:a16="http://schemas.microsoft.com/office/drawing/2014/main" id="{04095CFB-2A45-2065-CE41-A0A940D42F82}"/>
                    </a:ext>
                  </a:extLst>
                </p:cNvPr>
                <p:cNvGrpSpPr/>
                <p:nvPr/>
              </p:nvGrpSpPr>
              <p:grpSpPr>
                <a:xfrm>
                  <a:off x="3256316" y="3129292"/>
                  <a:ext cx="75873" cy="107269"/>
                  <a:chOff x="956912" y="4762340"/>
                  <a:chExt cx="75873" cy="107269"/>
                </a:xfrm>
              </p:grpSpPr>
              <p:cxnSp>
                <p:nvCxnSpPr>
                  <p:cNvPr id="996" name="Straight Connector 995">
                    <a:extLst>
                      <a:ext uri="{FF2B5EF4-FFF2-40B4-BE49-F238E27FC236}">
                        <a16:creationId xmlns:a16="http://schemas.microsoft.com/office/drawing/2014/main" id="{A2023F76-2C2E-9495-CF69-1349CF83FD68}"/>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997" name="Straight Connector 996">
                    <a:extLst>
                      <a:ext uri="{FF2B5EF4-FFF2-40B4-BE49-F238E27FC236}">
                        <a16:creationId xmlns:a16="http://schemas.microsoft.com/office/drawing/2014/main" id="{6FDCC633-7758-F5A7-C4F0-679E50212BD5}"/>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998" name="Group 997">
                  <a:extLst>
                    <a:ext uri="{FF2B5EF4-FFF2-40B4-BE49-F238E27FC236}">
                      <a16:creationId xmlns:a16="http://schemas.microsoft.com/office/drawing/2014/main" id="{B49861EA-C5F8-99DC-01E4-03C2BA14302B}"/>
                    </a:ext>
                  </a:extLst>
                </p:cNvPr>
                <p:cNvGrpSpPr/>
                <p:nvPr/>
              </p:nvGrpSpPr>
              <p:grpSpPr>
                <a:xfrm>
                  <a:off x="3268383" y="3129292"/>
                  <a:ext cx="75873" cy="107269"/>
                  <a:chOff x="956912" y="4762340"/>
                  <a:chExt cx="75873" cy="107269"/>
                </a:xfrm>
              </p:grpSpPr>
              <p:cxnSp>
                <p:nvCxnSpPr>
                  <p:cNvPr id="999" name="Straight Connector 998">
                    <a:extLst>
                      <a:ext uri="{FF2B5EF4-FFF2-40B4-BE49-F238E27FC236}">
                        <a16:creationId xmlns:a16="http://schemas.microsoft.com/office/drawing/2014/main" id="{41121540-A79F-21C1-8B9D-DC7031D65840}"/>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00" name="Straight Connector 999">
                    <a:extLst>
                      <a:ext uri="{FF2B5EF4-FFF2-40B4-BE49-F238E27FC236}">
                        <a16:creationId xmlns:a16="http://schemas.microsoft.com/office/drawing/2014/main" id="{ECD153A8-6D88-53E5-D533-D5D4A79396F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01" name="Group 1000">
                  <a:extLst>
                    <a:ext uri="{FF2B5EF4-FFF2-40B4-BE49-F238E27FC236}">
                      <a16:creationId xmlns:a16="http://schemas.microsoft.com/office/drawing/2014/main" id="{EB0D6C73-B97D-3F88-CA7A-D33CA49A5141}"/>
                    </a:ext>
                  </a:extLst>
                </p:cNvPr>
                <p:cNvGrpSpPr/>
                <p:nvPr/>
              </p:nvGrpSpPr>
              <p:grpSpPr>
                <a:xfrm>
                  <a:off x="3279109" y="3129292"/>
                  <a:ext cx="75873" cy="107269"/>
                  <a:chOff x="956912" y="4762340"/>
                  <a:chExt cx="75873" cy="107269"/>
                </a:xfrm>
              </p:grpSpPr>
              <p:cxnSp>
                <p:nvCxnSpPr>
                  <p:cNvPr id="1002" name="Straight Connector 1001">
                    <a:extLst>
                      <a:ext uri="{FF2B5EF4-FFF2-40B4-BE49-F238E27FC236}">
                        <a16:creationId xmlns:a16="http://schemas.microsoft.com/office/drawing/2014/main" id="{A2CCEE5E-B7BF-99BA-DE03-80518712DCBE}"/>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03" name="Straight Connector 1002">
                    <a:extLst>
                      <a:ext uri="{FF2B5EF4-FFF2-40B4-BE49-F238E27FC236}">
                        <a16:creationId xmlns:a16="http://schemas.microsoft.com/office/drawing/2014/main" id="{3BD99B12-79C2-37E5-21BE-817899BA3B11}"/>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04" name="Group 1003">
                  <a:extLst>
                    <a:ext uri="{FF2B5EF4-FFF2-40B4-BE49-F238E27FC236}">
                      <a16:creationId xmlns:a16="http://schemas.microsoft.com/office/drawing/2014/main" id="{5889ECC9-8B03-9ECD-71CE-A94BA3DD5741}"/>
                    </a:ext>
                  </a:extLst>
                </p:cNvPr>
                <p:cNvGrpSpPr/>
                <p:nvPr/>
              </p:nvGrpSpPr>
              <p:grpSpPr>
                <a:xfrm>
                  <a:off x="3316651" y="3129292"/>
                  <a:ext cx="75873" cy="107269"/>
                  <a:chOff x="956912" y="4762340"/>
                  <a:chExt cx="75873" cy="107269"/>
                </a:xfrm>
              </p:grpSpPr>
              <p:cxnSp>
                <p:nvCxnSpPr>
                  <p:cNvPr id="1005" name="Straight Connector 1004">
                    <a:extLst>
                      <a:ext uri="{FF2B5EF4-FFF2-40B4-BE49-F238E27FC236}">
                        <a16:creationId xmlns:a16="http://schemas.microsoft.com/office/drawing/2014/main" id="{8D258E7C-89CB-26E4-F3EB-EEF2768DE2E5}"/>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06" name="Straight Connector 1005">
                    <a:extLst>
                      <a:ext uri="{FF2B5EF4-FFF2-40B4-BE49-F238E27FC236}">
                        <a16:creationId xmlns:a16="http://schemas.microsoft.com/office/drawing/2014/main" id="{84E2AE83-2148-34C9-1B7C-06CC50A4B49F}"/>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07" name="Group 1006">
                  <a:extLst>
                    <a:ext uri="{FF2B5EF4-FFF2-40B4-BE49-F238E27FC236}">
                      <a16:creationId xmlns:a16="http://schemas.microsoft.com/office/drawing/2014/main" id="{923CBC54-E48F-30D2-B2E0-1F32B0D8061A}"/>
                    </a:ext>
                  </a:extLst>
                </p:cNvPr>
                <p:cNvGrpSpPr/>
                <p:nvPr/>
              </p:nvGrpSpPr>
              <p:grpSpPr>
                <a:xfrm>
                  <a:off x="3326036" y="3129292"/>
                  <a:ext cx="75873" cy="107269"/>
                  <a:chOff x="956912" y="4762340"/>
                  <a:chExt cx="75873" cy="107269"/>
                </a:xfrm>
              </p:grpSpPr>
              <p:cxnSp>
                <p:nvCxnSpPr>
                  <p:cNvPr id="1008" name="Straight Connector 1007">
                    <a:extLst>
                      <a:ext uri="{FF2B5EF4-FFF2-40B4-BE49-F238E27FC236}">
                        <a16:creationId xmlns:a16="http://schemas.microsoft.com/office/drawing/2014/main" id="{36C26517-08C8-A315-6544-F4C8358880B9}"/>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09" name="Straight Connector 1008">
                    <a:extLst>
                      <a:ext uri="{FF2B5EF4-FFF2-40B4-BE49-F238E27FC236}">
                        <a16:creationId xmlns:a16="http://schemas.microsoft.com/office/drawing/2014/main" id="{DECF7408-A1A4-70F0-D3A5-BA1E020258B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10" name="Group 1009">
                  <a:extLst>
                    <a:ext uri="{FF2B5EF4-FFF2-40B4-BE49-F238E27FC236}">
                      <a16:creationId xmlns:a16="http://schemas.microsoft.com/office/drawing/2014/main" id="{0D8D8844-B6D8-1265-B2CE-83CECAD6FE07}"/>
                    </a:ext>
                  </a:extLst>
                </p:cNvPr>
                <p:cNvGrpSpPr/>
                <p:nvPr/>
              </p:nvGrpSpPr>
              <p:grpSpPr>
                <a:xfrm>
                  <a:off x="3342125" y="3129292"/>
                  <a:ext cx="75873" cy="107269"/>
                  <a:chOff x="956912" y="4762340"/>
                  <a:chExt cx="75873" cy="107269"/>
                </a:xfrm>
              </p:grpSpPr>
              <p:cxnSp>
                <p:nvCxnSpPr>
                  <p:cNvPr id="1011" name="Straight Connector 1010">
                    <a:extLst>
                      <a:ext uri="{FF2B5EF4-FFF2-40B4-BE49-F238E27FC236}">
                        <a16:creationId xmlns:a16="http://schemas.microsoft.com/office/drawing/2014/main" id="{D14ACB5B-4AA0-DC6B-AAD4-A663F85499C3}"/>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12" name="Straight Connector 1011">
                    <a:extLst>
                      <a:ext uri="{FF2B5EF4-FFF2-40B4-BE49-F238E27FC236}">
                        <a16:creationId xmlns:a16="http://schemas.microsoft.com/office/drawing/2014/main" id="{3CF766AA-9A02-12D4-19E8-EB4029AB6BF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13" name="Group 1012">
                  <a:extLst>
                    <a:ext uri="{FF2B5EF4-FFF2-40B4-BE49-F238E27FC236}">
                      <a16:creationId xmlns:a16="http://schemas.microsoft.com/office/drawing/2014/main" id="{DCE862C2-FED4-3ECE-7EAA-1B4EC95264FB}"/>
                    </a:ext>
                  </a:extLst>
                </p:cNvPr>
                <p:cNvGrpSpPr/>
                <p:nvPr/>
              </p:nvGrpSpPr>
              <p:grpSpPr>
                <a:xfrm>
                  <a:off x="3385029" y="3129292"/>
                  <a:ext cx="75873" cy="107269"/>
                  <a:chOff x="956912" y="4762340"/>
                  <a:chExt cx="75873" cy="107269"/>
                </a:xfrm>
              </p:grpSpPr>
              <p:cxnSp>
                <p:nvCxnSpPr>
                  <p:cNvPr id="1014" name="Straight Connector 1013">
                    <a:extLst>
                      <a:ext uri="{FF2B5EF4-FFF2-40B4-BE49-F238E27FC236}">
                        <a16:creationId xmlns:a16="http://schemas.microsoft.com/office/drawing/2014/main" id="{E9AED22B-31AF-E656-1FA8-39708DCEBDC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15" name="Straight Connector 1014">
                    <a:extLst>
                      <a:ext uri="{FF2B5EF4-FFF2-40B4-BE49-F238E27FC236}">
                        <a16:creationId xmlns:a16="http://schemas.microsoft.com/office/drawing/2014/main" id="{1731AFBD-C759-7C3B-319D-E66A41596255}"/>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16" name="Group 1015">
                  <a:extLst>
                    <a:ext uri="{FF2B5EF4-FFF2-40B4-BE49-F238E27FC236}">
                      <a16:creationId xmlns:a16="http://schemas.microsoft.com/office/drawing/2014/main" id="{6D3F23B1-0DF2-F278-FB2D-6FA237286DC2}"/>
                    </a:ext>
                  </a:extLst>
                </p:cNvPr>
                <p:cNvGrpSpPr/>
                <p:nvPr/>
              </p:nvGrpSpPr>
              <p:grpSpPr>
                <a:xfrm>
                  <a:off x="3415867" y="3129292"/>
                  <a:ext cx="75873" cy="107269"/>
                  <a:chOff x="956912" y="4762340"/>
                  <a:chExt cx="75873" cy="107269"/>
                </a:xfrm>
              </p:grpSpPr>
              <p:cxnSp>
                <p:nvCxnSpPr>
                  <p:cNvPr id="1017" name="Straight Connector 1016">
                    <a:extLst>
                      <a:ext uri="{FF2B5EF4-FFF2-40B4-BE49-F238E27FC236}">
                        <a16:creationId xmlns:a16="http://schemas.microsoft.com/office/drawing/2014/main" id="{399FAD0B-8879-9E13-DB27-DB32775C2F02}"/>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18" name="Straight Connector 1017">
                    <a:extLst>
                      <a:ext uri="{FF2B5EF4-FFF2-40B4-BE49-F238E27FC236}">
                        <a16:creationId xmlns:a16="http://schemas.microsoft.com/office/drawing/2014/main" id="{667D71F3-E2F0-577B-BEF4-B1E6E58DDFB4}"/>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19" name="Group 1018">
                  <a:extLst>
                    <a:ext uri="{FF2B5EF4-FFF2-40B4-BE49-F238E27FC236}">
                      <a16:creationId xmlns:a16="http://schemas.microsoft.com/office/drawing/2014/main" id="{7E18A671-B3DE-9937-0CED-36FE9DA19052}"/>
                    </a:ext>
                  </a:extLst>
                </p:cNvPr>
                <p:cNvGrpSpPr/>
                <p:nvPr/>
              </p:nvGrpSpPr>
              <p:grpSpPr>
                <a:xfrm>
                  <a:off x="3449386" y="3129292"/>
                  <a:ext cx="75873" cy="107269"/>
                  <a:chOff x="956912" y="4762340"/>
                  <a:chExt cx="75873" cy="107269"/>
                </a:xfrm>
              </p:grpSpPr>
              <p:cxnSp>
                <p:nvCxnSpPr>
                  <p:cNvPr id="1020" name="Straight Connector 1019">
                    <a:extLst>
                      <a:ext uri="{FF2B5EF4-FFF2-40B4-BE49-F238E27FC236}">
                        <a16:creationId xmlns:a16="http://schemas.microsoft.com/office/drawing/2014/main" id="{74F7E41F-3ED8-77F3-F526-3094B2E73099}"/>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21" name="Straight Connector 1020">
                    <a:extLst>
                      <a:ext uri="{FF2B5EF4-FFF2-40B4-BE49-F238E27FC236}">
                        <a16:creationId xmlns:a16="http://schemas.microsoft.com/office/drawing/2014/main" id="{E7830160-12A1-2434-902F-632389BA01E8}"/>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22" name="Group 1021">
                  <a:extLst>
                    <a:ext uri="{FF2B5EF4-FFF2-40B4-BE49-F238E27FC236}">
                      <a16:creationId xmlns:a16="http://schemas.microsoft.com/office/drawing/2014/main" id="{D24E6F14-D20A-DFDD-86BD-D27D080CF69B}"/>
                    </a:ext>
                  </a:extLst>
                </p:cNvPr>
                <p:cNvGrpSpPr/>
                <p:nvPr/>
              </p:nvGrpSpPr>
              <p:grpSpPr>
                <a:xfrm>
                  <a:off x="3468157" y="3129292"/>
                  <a:ext cx="75873" cy="107269"/>
                  <a:chOff x="956912" y="4762340"/>
                  <a:chExt cx="75873" cy="107269"/>
                </a:xfrm>
              </p:grpSpPr>
              <p:cxnSp>
                <p:nvCxnSpPr>
                  <p:cNvPr id="1023" name="Straight Connector 1022">
                    <a:extLst>
                      <a:ext uri="{FF2B5EF4-FFF2-40B4-BE49-F238E27FC236}">
                        <a16:creationId xmlns:a16="http://schemas.microsoft.com/office/drawing/2014/main" id="{F873E70A-F5BB-61B0-B24A-4D9E3F93958C}"/>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24" name="Straight Connector 1023">
                    <a:extLst>
                      <a:ext uri="{FF2B5EF4-FFF2-40B4-BE49-F238E27FC236}">
                        <a16:creationId xmlns:a16="http://schemas.microsoft.com/office/drawing/2014/main" id="{5A6C180A-2091-E57D-42EC-A50F5C6FF2C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25" name="Group 1024">
                  <a:extLst>
                    <a:ext uri="{FF2B5EF4-FFF2-40B4-BE49-F238E27FC236}">
                      <a16:creationId xmlns:a16="http://schemas.microsoft.com/office/drawing/2014/main" id="{B0DBE5E9-38A1-CD08-A07B-0D3A57C174BC}"/>
                    </a:ext>
                  </a:extLst>
                </p:cNvPr>
                <p:cNvGrpSpPr/>
                <p:nvPr/>
              </p:nvGrpSpPr>
              <p:grpSpPr>
                <a:xfrm>
                  <a:off x="3488268" y="3129292"/>
                  <a:ext cx="75873" cy="107269"/>
                  <a:chOff x="956912" y="4762340"/>
                  <a:chExt cx="75873" cy="107269"/>
                </a:xfrm>
              </p:grpSpPr>
              <p:cxnSp>
                <p:nvCxnSpPr>
                  <p:cNvPr id="1026" name="Straight Connector 1025">
                    <a:extLst>
                      <a:ext uri="{FF2B5EF4-FFF2-40B4-BE49-F238E27FC236}">
                        <a16:creationId xmlns:a16="http://schemas.microsoft.com/office/drawing/2014/main" id="{94995BCD-4291-15C4-3C67-DE0846BD2F6D}"/>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27" name="Straight Connector 1026">
                    <a:extLst>
                      <a:ext uri="{FF2B5EF4-FFF2-40B4-BE49-F238E27FC236}">
                        <a16:creationId xmlns:a16="http://schemas.microsoft.com/office/drawing/2014/main" id="{39DDE123-1B2F-ECEE-473C-53E02B64BCF7}"/>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28" name="Group 1027">
                  <a:extLst>
                    <a:ext uri="{FF2B5EF4-FFF2-40B4-BE49-F238E27FC236}">
                      <a16:creationId xmlns:a16="http://schemas.microsoft.com/office/drawing/2014/main" id="{A62237D1-CE72-FFD2-4811-4A3E253332AE}"/>
                    </a:ext>
                  </a:extLst>
                </p:cNvPr>
                <p:cNvGrpSpPr/>
                <p:nvPr/>
              </p:nvGrpSpPr>
              <p:grpSpPr>
                <a:xfrm>
                  <a:off x="3500335" y="3129292"/>
                  <a:ext cx="75873" cy="107269"/>
                  <a:chOff x="956912" y="4762340"/>
                  <a:chExt cx="75873" cy="107269"/>
                </a:xfrm>
              </p:grpSpPr>
              <p:cxnSp>
                <p:nvCxnSpPr>
                  <p:cNvPr id="1029" name="Straight Connector 1028">
                    <a:extLst>
                      <a:ext uri="{FF2B5EF4-FFF2-40B4-BE49-F238E27FC236}">
                        <a16:creationId xmlns:a16="http://schemas.microsoft.com/office/drawing/2014/main" id="{2494D3E8-7FDC-EDCF-E33F-5CCFE6CF3931}"/>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30" name="Straight Connector 1029">
                    <a:extLst>
                      <a:ext uri="{FF2B5EF4-FFF2-40B4-BE49-F238E27FC236}">
                        <a16:creationId xmlns:a16="http://schemas.microsoft.com/office/drawing/2014/main" id="{653B9F78-9EBD-27B1-A076-B72257DD2252}"/>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31" name="Group 1030">
                  <a:extLst>
                    <a:ext uri="{FF2B5EF4-FFF2-40B4-BE49-F238E27FC236}">
                      <a16:creationId xmlns:a16="http://schemas.microsoft.com/office/drawing/2014/main" id="{6B10585E-F7AB-7766-D6DF-E73025A931D1}"/>
                    </a:ext>
                  </a:extLst>
                </p:cNvPr>
                <p:cNvGrpSpPr/>
                <p:nvPr/>
              </p:nvGrpSpPr>
              <p:grpSpPr>
                <a:xfrm>
                  <a:off x="3541898" y="3129292"/>
                  <a:ext cx="75873" cy="107269"/>
                  <a:chOff x="956912" y="4762340"/>
                  <a:chExt cx="75873" cy="107269"/>
                </a:xfrm>
              </p:grpSpPr>
              <p:cxnSp>
                <p:nvCxnSpPr>
                  <p:cNvPr id="1032" name="Straight Connector 1031">
                    <a:extLst>
                      <a:ext uri="{FF2B5EF4-FFF2-40B4-BE49-F238E27FC236}">
                        <a16:creationId xmlns:a16="http://schemas.microsoft.com/office/drawing/2014/main" id="{44F22B97-A462-85AE-99D9-8169369ACDDA}"/>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33" name="Straight Connector 1032">
                    <a:extLst>
                      <a:ext uri="{FF2B5EF4-FFF2-40B4-BE49-F238E27FC236}">
                        <a16:creationId xmlns:a16="http://schemas.microsoft.com/office/drawing/2014/main" id="{1703903C-CBB6-187F-470F-5C66A894207B}"/>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34" name="Group 1033">
                  <a:extLst>
                    <a:ext uri="{FF2B5EF4-FFF2-40B4-BE49-F238E27FC236}">
                      <a16:creationId xmlns:a16="http://schemas.microsoft.com/office/drawing/2014/main" id="{2F455C40-4979-853D-C35A-FFEEC18CAA20}"/>
                    </a:ext>
                  </a:extLst>
                </p:cNvPr>
                <p:cNvGrpSpPr/>
                <p:nvPr/>
              </p:nvGrpSpPr>
              <p:grpSpPr>
                <a:xfrm>
                  <a:off x="3602233" y="3129292"/>
                  <a:ext cx="75873" cy="107269"/>
                  <a:chOff x="956912" y="4762340"/>
                  <a:chExt cx="75873" cy="107269"/>
                </a:xfrm>
              </p:grpSpPr>
              <p:cxnSp>
                <p:nvCxnSpPr>
                  <p:cNvPr id="1035" name="Straight Connector 1034">
                    <a:extLst>
                      <a:ext uri="{FF2B5EF4-FFF2-40B4-BE49-F238E27FC236}">
                        <a16:creationId xmlns:a16="http://schemas.microsoft.com/office/drawing/2014/main" id="{F336CCF4-5044-A5C0-B3A9-BECC8C59AC94}"/>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36" name="Straight Connector 1035">
                    <a:extLst>
                      <a:ext uri="{FF2B5EF4-FFF2-40B4-BE49-F238E27FC236}">
                        <a16:creationId xmlns:a16="http://schemas.microsoft.com/office/drawing/2014/main" id="{2AF0C802-A000-6D0B-98E4-BABEAC7D5FFA}"/>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nvGrpSpPr>
                <p:cNvPr id="1037" name="Group 1036">
                  <a:extLst>
                    <a:ext uri="{FF2B5EF4-FFF2-40B4-BE49-F238E27FC236}">
                      <a16:creationId xmlns:a16="http://schemas.microsoft.com/office/drawing/2014/main" id="{2E607146-85E0-5E38-E9EB-7E5723B567A2}"/>
                    </a:ext>
                  </a:extLst>
                </p:cNvPr>
                <p:cNvGrpSpPr/>
                <p:nvPr/>
              </p:nvGrpSpPr>
              <p:grpSpPr>
                <a:xfrm>
                  <a:off x="3675975" y="3129292"/>
                  <a:ext cx="75873" cy="107269"/>
                  <a:chOff x="956912" y="4762340"/>
                  <a:chExt cx="75873" cy="107269"/>
                </a:xfrm>
              </p:grpSpPr>
              <p:cxnSp>
                <p:nvCxnSpPr>
                  <p:cNvPr id="1038" name="Straight Connector 1037">
                    <a:extLst>
                      <a:ext uri="{FF2B5EF4-FFF2-40B4-BE49-F238E27FC236}">
                        <a16:creationId xmlns:a16="http://schemas.microsoft.com/office/drawing/2014/main" id="{15A5B0CE-B48D-0B37-ADA9-F67293B82BFC}"/>
                      </a:ext>
                    </a:extLst>
                  </p:cNvPr>
                  <p:cNvCxnSpPr>
                    <a:cxnSpLocks/>
                  </p:cNvCxnSpPr>
                  <p:nvPr/>
                </p:nvCxnSpPr>
                <p:spPr bwMode="auto">
                  <a:xfrm>
                    <a:off x="956912" y="4812049"/>
                    <a:ext cx="75873" cy="0"/>
                  </a:xfrm>
                  <a:prstGeom prst="line">
                    <a:avLst/>
                  </a:prstGeom>
                  <a:noFill/>
                  <a:ln w="19050" cap="flat" cmpd="sng" algn="ctr">
                    <a:solidFill>
                      <a:schemeClr val="accent3"/>
                    </a:solidFill>
                    <a:prstDash val="solid"/>
                    <a:round/>
                    <a:headEnd type="none" w="med" len="med"/>
                    <a:tailEnd type="none" w="med" len="med"/>
                  </a:ln>
                  <a:effectLst/>
                </p:spPr>
              </p:cxnSp>
              <p:cxnSp>
                <p:nvCxnSpPr>
                  <p:cNvPr id="1039" name="Straight Connector 1038">
                    <a:extLst>
                      <a:ext uri="{FF2B5EF4-FFF2-40B4-BE49-F238E27FC236}">
                        <a16:creationId xmlns:a16="http://schemas.microsoft.com/office/drawing/2014/main" id="{119168D2-4B2D-CE34-224C-6F86312CD1B2}"/>
                      </a:ext>
                    </a:extLst>
                  </p:cNvPr>
                  <p:cNvCxnSpPr>
                    <a:cxnSpLocks/>
                  </p:cNvCxnSpPr>
                  <p:nvPr/>
                </p:nvCxnSpPr>
                <p:spPr bwMode="auto">
                  <a:xfrm>
                    <a:off x="994848" y="4762340"/>
                    <a:ext cx="0" cy="107269"/>
                  </a:xfrm>
                  <a:prstGeom prst="line">
                    <a:avLst/>
                  </a:prstGeom>
                  <a:noFill/>
                  <a:ln w="19050" cap="flat" cmpd="sng" algn="ctr">
                    <a:solidFill>
                      <a:schemeClr val="accent3"/>
                    </a:solidFill>
                    <a:prstDash val="solid"/>
                    <a:round/>
                    <a:headEnd type="none" w="med" len="med"/>
                    <a:tailEnd type="none" w="med" len="med"/>
                  </a:ln>
                  <a:effectLst/>
                </p:spPr>
              </p:cxnSp>
            </p:grpSp>
          </p:grpSp>
        </p:grpSp>
      </p:grpSp>
      <p:sp>
        <p:nvSpPr>
          <p:cNvPr id="1047" name="Freeform: Shape 1046">
            <a:extLst>
              <a:ext uri="{FF2B5EF4-FFF2-40B4-BE49-F238E27FC236}">
                <a16:creationId xmlns:a16="http://schemas.microsoft.com/office/drawing/2014/main" id="{BF6A4C91-B978-7578-92CF-C386B461A358}"/>
              </a:ext>
            </a:extLst>
          </p:cNvPr>
          <p:cNvSpPr/>
          <p:nvPr/>
        </p:nvSpPr>
        <p:spPr bwMode="auto">
          <a:xfrm>
            <a:off x="4817236" y="4016751"/>
            <a:ext cx="3093704" cy="1947437"/>
          </a:xfrm>
          <a:custGeom>
            <a:avLst/>
            <a:gdLst>
              <a:gd name="connsiteX0" fmla="*/ 0 w 3153702"/>
              <a:gd name="connsiteY0" fmla="*/ 0 h 3075512"/>
              <a:gd name="connsiteX1" fmla="*/ 0 w 3153702"/>
              <a:gd name="connsiteY1" fmla="*/ 3075512 h 3075512"/>
              <a:gd name="connsiteX2" fmla="*/ 3153702 w 3153702"/>
              <a:gd name="connsiteY2" fmla="*/ 3075512 h 3075512"/>
            </a:gdLst>
            <a:ahLst/>
            <a:cxnLst>
              <a:cxn ang="0">
                <a:pos x="connsiteX0" y="connsiteY0"/>
              </a:cxn>
              <a:cxn ang="0">
                <a:pos x="connsiteX1" y="connsiteY1"/>
              </a:cxn>
              <a:cxn ang="0">
                <a:pos x="connsiteX2" y="connsiteY2"/>
              </a:cxn>
            </a:cxnLst>
            <a:rect l="l" t="t" r="r" b="b"/>
            <a:pathLst>
              <a:path w="3153702" h="3075512">
                <a:moveTo>
                  <a:pt x="0" y="0"/>
                </a:moveTo>
                <a:lnTo>
                  <a:pt x="0" y="3075512"/>
                </a:lnTo>
                <a:lnTo>
                  <a:pt x="3153702" y="307551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108" name="Group 1107">
            <a:extLst>
              <a:ext uri="{FF2B5EF4-FFF2-40B4-BE49-F238E27FC236}">
                <a16:creationId xmlns:a16="http://schemas.microsoft.com/office/drawing/2014/main" id="{B5E0B07C-ADF6-6073-572B-493DD3C1767B}"/>
              </a:ext>
            </a:extLst>
          </p:cNvPr>
          <p:cNvGrpSpPr/>
          <p:nvPr/>
        </p:nvGrpSpPr>
        <p:grpSpPr>
          <a:xfrm>
            <a:off x="4817568" y="5970948"/>
            <a:ext cx="3086372" cy="38303"/>
            <a:chOff x="4641503" y="5495089"/>
            <a:chExt cx="3086372" cy="180273"/>
          </a:xfrm>
          <a:noFill/>
        </p:grpSpPr>
        <p:cxnSp>
          <p:nvCxnSpPr>
            <p:cNvPr id="1049" name="Straight Connector 1048">
              <a:extLst>
                <a:ext uri="{FF2B5EF4-FFF2-40B4-BE49-F238E27FC236}">
                  <a16:creationId xmlns:a16="http://schemas.microsoft.com/office/drawing/2014/main" id="{53808B12-E04A-E8C2-DFE6-91ECA27D94AA}"/>
                </a:ext>
              </a:extLst>
            </p:cNvPr>
            <p:cNvCxnSpPr/>
            <p:nvPr/>
          </p:nvCxnSpPr>
          <p:spPr bwMode="auto">
            <a:xfrm>
              <a:off x="4641503"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0" name="Straight Connector 1049">
              <a:extLst>
                <a:ext uri="{FF2B5EF4-FFF2-40B4-BE49-F238E27FC236}">
                  <a16:creationId xmlns:a16="http://schemas.microsoft.com/office/drawing/2014/main" id="{363737AC-A082-1EF2-70AD-230066F07EF1}"/>
                </a:ext>
              </a:extLst>
            </p:cNvPr>
            <p:cNvCxnSpPr/>
            <p:nvPr/>
          </p:nvCxnSpPr>
          <p:spPr bwMode="auto">
            <a:xfrm>
              <a:off x="4803944"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1" name="Straight Connector 1050">
              <a:extLst>
                <a:ext uri="{FF2B5EF4-FFF2-40B4-BE49-F238E27FC236}">
                  <a16:creationId xmlns:a16="http://schemas.microsoft.com/office/drawing/2014/main" id="{C08609C4-86A5-4BCA-E605-0F03EF0E6086}"/>
                </a:ext>
              </a:extLst>
            </p:cNvPr>
            <p:cNvCxnSpPr/>
            <p:nvPr/>
          </p:nvCxnSpPr>
          <p:spPr bwMode="auto">
            <a:xfrm>
              <a:off x="4966385"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2" name="Straight Connector 1051">
              <a:extLst>
                <a:ext uri="{FF2B5EF4-FFF2-40B4-BE49-F238E27FC236}">
                  <a16:creationId xmlns:a16="http://schemas.microsoft.com/office/drawing/2014/main" id="{DCBB7930-5428-40E2-E952-13A55FF641AB}"/>
                </a:ext>
              </a:extLst>
            </p:cNvPr>
            <p:cNvCxnSpPr/>
            <p:nvPr/>
          </p:nvCxnSpPr>
          <p:spPr bwMode="auto">
            <a:xfrm>
              <a:off x="5128826"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3" name="Straight Connector 1052">
              <a:extLst>
                <a:ext uri="{FF2B5EF4-FFF2-40B4-BE49-F238E27FC236}">
                  <a16:creationId xmlns:a16="http://schemas.microsoft.com/office/drawing/2014/main" id="{00D8FEBF-8278-3976-9F4E-44984611A550}"/>
                </a:ext>
              </a:extLst>
            </p:cNvPr>
            <p:cNvCxnSpPr/>
            <p:nvPr/>
          </p:nvCxnSpPr>
          <p:spPr bwMode="auto">
            <a:xfrm>
              <a:off x="5291267"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4" name="Straight Connector 1053">
              <a:extLst>
                <a:ext uri="{FF2B5EF4-FFF2-40B4-BE49-F238E27FC236}">
                  <a16:creationId xmlns:a16="http://schemas.microsoft.com/office/drawing/2014/main" id="{8EC017CE-5CBC-2F25-FB7E-8E00B6AA1798}"/>
                </a:ext>
              </a:extLst>
            </p:cNvPr>
            <p:cNvCxnSpPr/>
            <p:nvPr/>
          </p:nvCxnSpPr>
          <p:spPr bwMode="auto">
            <a:xfrm>
              <a:off x="5453708"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5" name="Straight Connector 1054">
              <a:extLst>
                <a:ext uri="{FF2B5EF4-FFF2-40B4-BE49-F238E27FC236}">
                  <a16:creationId xmlns:a16="http://schemas.microsoft.com/office/drawing/2014/main" id="{58472F2A-8866-8C44-7FEA-7399D963F420}"/>
                </a:ext>
              </a:extLst>
            </p:cNvPr>
            <p:cNvCxnSpPr/>
            <p:nvPr/>
          </p:nvCxnSpPr>
          <p:spPr bwMode="auto">
            <a:xfrm>
              <a:off x="5616149"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6" name="Straight Connector 1055">
              <a:extLst>
                <a:ext uri="{FF2B5EF4-FFF2-40B4-BE49-F238E27FC236}">
                  <a16:creationId xmlns:a16="http://schemas.microsoft.com/office/drawing/2014/main" id="{C008BEF2-CCEF-7AAA-A530-69F26FBADAD7}"/>
                </a:ext>
              </a:extLst>
            </p:cNvPr>
            <p:cNvCxnSpPr/>
            <p:nvPr/>
          </p:nvCxnSpPr>
          <p:spPr bwMode="auto">
            <a:xfrm>
              <a:off x="5778590"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7" name="Straight Connector 1056">
              <a:extLst>
                <a:ext uri="{FF2B5EF4-FFF2-40B4-BE49-F238E27FC236}">
                  <a16:creationId xmlns:a16="http://schemas.microsoft.com/office/drawing/2014/main" id="{47BEF08F-0D5A-AA6F-C12F-57150A7408FE}"/>
                </a:ext>
              </a:extLst>
            </p:cNvPr>
            <p:cNvCxnSpPr/>
            <p:nvPr/>
          </p:nvCxnSpPr>
          <p:spPr bwMode="auto">
            <a:xfrm>
              <a:off x="5941031"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8" name="Straight Connector 1057">
              <a:extLst>
                <a:ext uri="{FF2B5EF4-FFF2-40B4-BE49-F238E27FC236}">
                  <a16:creationId xmlns:a16="http://schemas.microsoft.com/office/drawing/2014/main" id="{474F172E-A212-E156-4C98-ABFD4286E442}"/>
                </a:ext>
              </a:extLst>
            </p:cNvPr>
            <p:cNvCxnSpPr/>
            <p:nvPr/>
          </p:nvCxnSpPr>
          <p:spPr bwMode="auto">
            <a:xfrm>
              <a:off x="6103472"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59" name="Straight Connector 1058">
              <a:extLst>
                <a:ext uri="{FF2B5EF4-FFF2-40B4-BE49-F238E27FC236}">
                  <a16:creationId xmlns:a16="http://schemas.microsoft.com/office/drawing/2014/main" id="{15D730EB-AF1C-1ED5-16BB-E952672EB42A}"/>
                </a:ext>
              </a:extLst>
            </p:cNvPr>
            <p:cNvCxnSpPr/>
            <p:nvPr/>
          </p:nvCxnSpPr>
          <p:spPr bwMode="auto">
            <a:xfrm>
              <a:off x="6265913"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060" name="Straight Connector 1059">
              <a:extLst>
                <a:ext uri="{FF2B5EF4-FFF2-40B4-BE49-F238E27FC236}">
                  <a16:creationId xmlns:a16="http://schemas.microsoft.com/office/drawing/2014/main" id="{21491F94-2EBE-7CDF-BBCA-70DBAFF7A2B4}"/>
                </a:ext>
              </a:extLst>
            </p:cNvPr>
            <p:cNvCxnSpPr/>
            <p:nvPr/>
          </p:nvCxnSpPr>
          <p:spPr bwMode="auto">
            <a:xfrm>
              <a:off x="6428354"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0" name="Straight Connector 1099">
              <a:extLst>
                <a:ext uri="{FF2B5EF4-FFF2-40B4-BE49-F238E27FC236}">
                  <a16:creationId xmlns:a16="http://schemas.microsoft.com/office/drawing/2014/main" id="{3881C274-EBB6-A919-C906-1D32E221EE11}"/>
                </a:ext>
              </a:extLst>
            </p:cNvPr>
            <p:cNvCxnSpPr/>
            <p:nvPr/>
          </p:nvCxnSpPr>
          <p:spPr bwMode="auto">
            <a:xfrm>
              <a:off x="6590795"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1" name="Straight Connector 1100">
              <a:extLst>
                <a:ext uri="{FF2B5EF4-FFF2-40B4-BE49-F238E27FC236}">
                  <a16:creationId xmlns:a16="http://schemas.microsoft.com/office/drawing/2014/main" id="{D8EECB5D-2F80-266E-A28E-9F1257148E3E}"/>
                </a:ext>
              </a:extLst>
            </p:cNvPr>
            <p:cNvCxnSpPr/>
            <p:nvPr/>
          </p:nvCxnSpPr>
          <p:spPr bwMode="auto">
            <a:xfrm>
              <a:off x="6753236"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2" name="Straight Connector 1101">
              <a:extLst>
                <a:ext uri="{FF2B5EF4-FFF2-40B4-BE49-F238E27FC236}">
                  <a16:creationId xmlns:a16="http://schemas.microsoft.com/office/drawing/2014/main" id="{8DB85AB1-C6C9-6F0B-D7D8-2217A9B65A13}"/>
                </a:ext>
              </a:extLst>
            </p:cNvPr>
            <p:cNvCxnSpPr/>
            <p:nvPr/>
          </p:nvCxnSpPr>
          <p:spPr bwMode="auto">
            <a:xfrm>
              <a:off x="6915677"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3" name="Straight Connector 1102">
              <a:extLst>
                <a:ext uri="{FF2B5EF4-FFF2-40B4-BE49-F238E27FC236}">
                  <a16:creationId xmlns:a16="http://schemas.microsoft.com/office/drawing/2014/main" id="{E65EAF2C-6EAF-1342-D841-1E301C4112D3}"/>
                </a:ext>
              </a:extLst>
            </p:cNvPr>
            <p:cNvCxnSpPr/>
            <p:nvPr/>
          </p:nvCxnSpPr>
          <p:spPr bwMode="auto">
            <a:xfrm>
              <a:off x="7078118"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4" name="Straight Connector 1103">
              <a:extLst>
                <a:ext uri="{FF2B5EF4-FFF2-40B4-BE49-F238E27FC236}">
                  <a16:creationId xmlns:a16="http://schemas.microsoft.com/office/drawing/2014/main" id="{FB25649D-9EE0-839D-E4B3-11414CB0F186}"/>
                </a:ext>
              </a:extLst>
            </p:cNvPr>
            <p:cNvCxnSpPr/>
            <p:nvPr/>
          </p:nvCxnSpPr>
          <p:spPr bwMode="auto">
            <a:xfrm>
              <a:off x="7240559"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5" name="Straight Connector 1104">
              <a:extLst>
                <a:ext uri="{FF2B5EF4-FFF2-40B4-BE49-F238E27FC236}">
                  <a16:creationId xmlns:a16="http://schemas.microsoft.com/office/drawing/2014/main" id="{94961BF0-7EAF-90D3-B2D4-C558CCE48F95}"/>
                </a:ext>
              </a:extLst>
            </p:cNvPr>
            <p:cNvCxnSpPr/>
            <p:nvPr/>
          </p:nvCxnSpPr>
          <p:spPr bwMode="auto">
            <a:xfrm>
              <a:off x="7403000"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6" name="Straight Connector 1105">
              <a:extLst>
                <a:ext uri="{FF2B5EF4-FFF2-40B4-BE49-F238E27FC236}">
                  <a16:creationId xmlns:a16="http://schemas.microsoft.com/office/drawing/2014/main" id="{64FA1670-4A38-2ED2-2EAB-BA57D7E8C632}"/>
                </a:ext>
              </a:extLst>
            </p:cNvPr>
            <p:cNvCxnSpPr/>
            <p:nvPr/>
          </p:nvCxnSpPr>
          <p:spPr bwMode="auto">
            <a:xfrm>
              <a:off x="7565441" y="5495089"/>
              <a:ext cx="0" cy="180273"/>
            </a:xfrm>
            <a:prstGeom prst="line">
              <a:avLst/>
            </a:prstGeom>
            <a:grpFill/>
            <a:ln w="28575" cap="flat" cmpd="sng" algn="ctr">
              <a:solidFill>
                <a:schemeClr val="bg1"/>
              </a:solidFill>
              <a:prstDash val="solid"/>
              <a:round/>
              <a:headEnd type="none" w="med" len="med"/>
              <a:tailEnd type="none" w="med" len="med"/>
            </a:ln>
            <a:effectLst/>
          </p:spPr>
        </p:cxnSp>
        <p:cxnSp>
          <p:nvCxnSpPr>
            <p:cNvPr id="1107" name="Straight Connector 1106">
              <a:extLst>
                <a:ext uri="{FF2B5EF4-FFF2-40B4-BE49-F238E27FC236}">
                  <a16:creationId xmlns:a16="http://schemas.microsoft.com/office/drawing/2014/main" id="{ACC23E65-E865-539E-834B-A0DA8C678311}"/>
                </a:ext>
              </a:extLst>
            </p:cNvPr>
            <p:cNvCxnSpPr/>
            <p:nvPr/>
          </p:nvCxnSpPr>
          <p:spPr bwMode="auto">
            <a:xfrm>
              <a:off x="7727875" y="5495089"/>
              <a:ext cx="0" cy="180273"/>
            </a:xfrm>
            <a:prstGeom prst="line">
              <a:avLst/>
            </a:prstGeom>
            <a:grpFill/>
            <a:ln w="28575" cap="flat" cmpd="sng" algn="ctr">
              <a:solidFill>
                <a:schemeClr val="bg1"/>
              </a:solidFill>
              <a:prstDash val="solid"/>
              <a:round/>
              <a:headEnd type="none" w="med" len="med"/>
              <a:tailEnd type="none" w="med" len="med"/>
            </a:ln>
            <a:effectLst/>
          </p:spPr>
        </p:cxnSp>
      </p:grpSp>
      <p:grpSp>
        <p:nvGrpSpPr>
          <p:cNvPr id="1115" name="Group 1114">
            <a:extLst>
              <a:ext uri="{FF2B5EF4-FFF2-40B4-BE49-F238E27FC236}">
                <a16:creationId xmlns:a16="http://schemas.microsoft.com/office/drawing/2014/main" id="{956B45B1-3E6D-CDDB-EDBF-2A3EC9F0BFB9}"/>
              </a:ext>
            </a:extLst>
          </p:cNvPr>
          <p:cNvGrpSpPr/>
          <p:nvPr/>
        </p:nvGrpSpPr>
        <p:grpSpPr>
          <a:xfrm>
            <a:off x="4739630" y="4019581"/>
            <a:ext cx="86548" cy="1944212"/>
            <a:chOff x="4387383" y="2408717"/>
            <a:chExt cx="241270" cy="2984288"/>
          </a:xfrm>
        </p:grpSpPr>
        <p:cxnSp>
          <p:nvCxnSpPr>
            <p:cNvPr id="1110" name="Straight Connector 1109">
              <a:extLst>
                <a:ext uri="{FF2B5EF4-FFF2-40B4-BE49-F238E27FC236}">
                  <a16:creationId xmlns:a16="http://schemas.microsoft.com/office/drawing/2014/main" id="{725FE8BB-FA7D-5401-4759-1182508D2A4D}"/>
                </a:ext>
              </a:extLst>
            </p:cNvPr>
            <p:cNvCxnSpPr/>
            <p:nvPr/>
          </p:nvCxnSpPr>
          <p:spPr bwMode="auto">
            <a:xfrm>
              <a:off x="4387383" y="5393005"/>
              <a:ext cx="186789" cy="0"/>
            </a:xfrm>
            <a:prstGeom prst="line">
              <a:avLst/>
            </a:prstGeom>
            <a:noFill/>
            <a:ln w="28575" cap="flat" cmpd="sng" algn="ctr">
              <a:solidFill>
                <a:schemeClr val="bg1"/>
              </a:solidFill>
              <a:prstDash val="solid"/>
              <a:round/>
              <a:headEnd type="none" w="med" len="med"/>
              <a:tailEnd type="none" w="med" len="med"/>
            </a:ln>
            <a:effectLst/>
          </p:spPr>
        </p:cxnSp>
        <p:cxnSp>
          <p:nvCxnSpPr>
            <p:cNvPr id="1111" name="Straight Connector 1110">
              <a:extLst>
                <a:ext uri="{FF2B5EF4-FFF2-40B4-BE49-F238E27FC236}">
                  <a16:creationId xmlns:a16="http://schemas.microsoft.com/office/drawing/2014/main" id="{FB42A1AC-5105-4DB8-5ADD-92E53AF3BB0C}"/>
                </a:ext>
              </a:extLst>
            </p:cNvPr>
            <p:cNvCxnSpPr/>
            <p:nvPr/>
          </p:nvCxnSpPr>
          <p:spPr bwMode="auto">
            <a:xfrm>
              <a:off x="4387383" y="4646933"/>
              <a:ext cx="186789" cy="0"/>
            </a:xfrm>
            <a:prstGeom prst="line">
              <a:avLst/>
            </a:prstGeom>
            <a:noFill/>
            <a:ln w="28575" cap="flat" cmpd="sng" algn="ctr">
              <a:solidFill>
                <a:schemeClr val="bg1"/>
              </a:solidFill>
              <a:prstDash val="solid"/>
              <a:round/>
              <a:headEnd type="none" w="med" len="med"/>
              <a:tailEnd type="none" w="med" len="med"/>
            </a:ln>
            <a:effectLst/>
          </p:spPr>
        </p:cxnSp>
        <p:cxnSp>
          <p:nvCxnSpPr>
            <p:cNvPr id="1112" name="Straight Connector 1111">
              <a:extLst>
                <a:ext uri="{FF2B5EF4-FFF2-40B4-BE49-F238E27FC236}">
                  <a16:creationId xmlns:a16="http://schemas.microsoft.com/office/drawing/2014/main" id="{AE8049F2-ABEF-E83B-28AF-FC6A4DF78C16}"/>
                </a:ext>
              </a:extLst>
            </p:cNvPr>
            <p:cNvCxnSpPr/>
            <p:nvPr/>
          </p:nvCxnSpPr>
          <p:spPr bwMode="auto">
            <a:xfrm>
              <a:off x="4387383" y="3900861"/>
              <a:ext cx="186789" cy="0"/>
            </a:xfrm>
            <a:prstGeom prst="line">
              <a:avLst/>
            </a:prstGeom>
            <a:noFill/>
            <a:ln w="28575" cap="flat" cmpd="sng" algn="ctr">
              <a:solidFill>
                <a:schemeClr val="bg1"/>
              </a:solidFill>
              <a:prstDash val="solid"/>
              <a:round/>
              <a:headEnd type="none" w="med" len="med"/>
              <a:tailEnd type="none" w="med" len="med"/>
            </a:ln>
            <a:effectLst/>
          </p:spPr>
        </p:cxnSp>
        <p:cxnSp>
          <p:nvCxnSpPr>
            <p:cNvPr id="1113" name="Straight Connector 1112">
              <a:extLst>
                <a:ext uri="{FF2B5EF4-FFF2-40B4-BE49-F238E27FC236}">
                  <a16:creationId xmlns:a16="http://schemas.microsoft.com/office/drawing/2014/main" id="{DCD731B4-E04D-0C8D-07A4-19F9D42C8DEA}"/>
                </a:ext>
              </a:extLst>
            </p:cNvPr>
            <p:cNvCxnSpPr/>
            <p:nvPr/>
          </p:nvCxnSpPr>
          <p:spPr bwMode="auto">
            <a:xfrm>
              <a:off x="4387383" y="3154789"/>
              <a:ext cx="186789" cy="0"/>
            </a:xfrm>
            <a:prstGeom prst="line">
              <a:avLst/>
            </a:prstGeom>
            <a:noFill/>
            <a:ln w="28575" cap="flat" cmpd="sng" algn="ctr">
              <a:solidFill>
                <a:schemeClr val="bg1"/>
              </a:solidFill>
              <a:prstDash val="solid"/>
              <a:round/>
              <a:headEnd type="none" w="med" len="med"/>
              <a:tailEnd type="none" w="med" len="med"/>
            </a:ln>
            <a:effectLst/>
          </p:spPr>
        </p:cxnSp>
        <p:cxnSp>
          <p:nvCxnSpPr>
            <p:cNvPr id="1114" name="Straight Connector 1113">
              <a:extLst>
                <a:ext uri="{FF2B5EF4-FFF2-40B4-BE49-F238E27FC236}">
                  <a16:creationId xmlns:a16="http://schemas.microsoft.com/office/drawing/2014/main" id="{D12E3BE9-0741-C82D-406A-88B8DBCB0299}"/>
                </a:ext>
              </a:extLst>
            </p:cNvPr>
            <p:cNvCxnSpPr>
              <a:cxnSpLocks/>
            </p:cNvCxnSpPr>
            <p:nvPr/>
          </p:nvCxnSpPr>
          <p:spPr bwMode="auto">
            <a:xfrm>
              <a:off x="4387383" y="2408717"/>
              <a:ext cx="241270" cy="0"/>
            </a:xfrm>
            <a:prstGeom prst="line">
              <a:avLst/>
            </a:prstGeom>
            <a:noFill/>
            <a:ln w="28575" cap="flat" cmpd="sng" algn="ctr">
              <a:solidFill>
                <a:schemeClr val="bg1"/>
              </a:solidFill>
              <a:prstDash val="solid"/>
              <a:round/>
              <a:headEnd type="none" w="med" len="med"/>
              <a:tailEnd type="none" w="med" len="med"/>
            </a:ln>
            <a:effectLst/>
          </p:spPr>
        </p:cxnSp>
      </p:grpSp>
      <p:sp>
        <p:nvSpPr>
          <p:cNvPr id="1117" name="Freeform: Shape 1116">
            <a:extLst>
              <a:ext uri="{FF2B5EF4-FFF2-40B4-BE49-F238E27FC236}">
                <a16:creationId xmlns:a16="http://schemas.microsoft.com/office/drawing/2014/main" id="{F396657C-83DC-60A4-CCBA-CCEC012BF157}"/>
              </a:ext>
            </a:extLst>
          </p:cNvPr>
          <p:cNvSpPr/>
          <p:nvPr/>
        </p:nvSpPr>
        <p:spPr bwMode="auto">
          <a:xfrm>
            <a:off x="4816710" y="4794393"/>
            <a:ext cx="3046273" cy="1172024"/>
          </a:xfrm>
          <a:custGeom>
            <a:avLst/>
            <a:gdLst>
              <a:gd name="connsiteX0" fmla="*/ 0 w 3046273"/>
              <a:gd name="connsiteY0" fmla="*/ 1799010 h 1799010"/>
              <a:gd name="connsiteX1" fmla="*/ 0 w 3046273"/>
              <a:gd name="connsiteY1" fmla="*/ 1700576 h 1799010"/>
              <a:gd name="connsiteX2" fmla="*/ 15542 w 3046273"/>
              <a:gd name="connsiteY2" fmla="*/ 1700576 h 1799010"/>
              <a:gd name="connsiteX3" fmla="*/ 15542 w 3046273"/>
              <a:gd name="connsiteY3" fmla="*/ 1511479 h 1799010"/>
              <a:gd name="connsiteX4" fmla="*/ 31084 w 3046273"/>
              <a:gd name="connsiteY4" fmla="*/ 1511479 h 1799010"/>
              <a:gd name="connsiteX5" fmla="*/ 31084 w 3046273"/>
              <a:gd name="connsiteY5" fmla="*/ 1424702 h 1799010"/>
              <a:gd name="connsiteX6" fmla="*/ 37560 w 3046273"/>
              <a:gd name="connsiteY6" fmla="*/ 1431178 h 1799010"/>
              <a:gd name="connsiteX7" fmla="*/ 37560 w 3046273"/>
              <a:gd name="connsiteY7" fmla="*/ 1398798 h 1799010"/>
              <a:gd name="connsiteX8" fmla="*/ 60873 w 3046273"/>
              <a:gd name="connsiteY8" fmla="*/ 1398798 h 1799010"/>
              <a:gd name="connsiteX9" fmla="*/ 60873 w 3046273"/>
              <a:gd name="connsiteY9" fmla="*/ 1374190 h 1799010"/>
              <a:gd name="connsiteX10" fmla="*/ 76416 w 3046273"/>
              <a:gd name="connsiteY10" fmla="*/ 1374190 h 1799010"/>
              <a:gd name="connsiteX11" fmla="*/ 76416 w 3046273"/>
              <a:gd name="connsiteY11" fmla="*/ 1302955 h 1799010"/>
              <a:gd name="connsiteX12" fmla="*/ 104910 w 3046273"/>
              <a:gd name="connsiteY12" fmla="*/ 1302955 h 1799010"/>
              <a:gd name="connsiteX13" fmla="*/ 104910 w 3046273"/>
              <a:gd name="connsiteY13" fmla="*/ 1271870 h 1799010"/>
              <a:gd name="connsiteX14" fmla="*/ 130813 w 3046273"/>
              <a:gd name="connsiteY14" fmla="*/ 1271870 h 1799010"/>
              <a:gd name="connsiteX15" fmla="*/ 130813 w 3046273"/>
              <a:gd name="connsiteY15" fmla="*/ 1226539 h 1799010"/>
              <a:gd name="connsiteX16" fmla="*/ 151536 w 3046273"/>
              <a:gd name="connsiteY16" fmla="*/ 1226539 h 1799010"/>
              <a:gd name="connsiteX17" fmla="*/ 151536 w 3046273"/>
              <a:gd name="connsiteY17" fmla="*/ 1208406 h 1799010"/>
              <a:gd name="connsiteX18" fmla="*/ 169669 w 3046273"/>
              <a:gd name="connsiteY18" fmla="*/ 1208406 h 1799010"/>
              <a:gd name="connsiteX19" fmla="*/ 169669 w 3046273"/>
              <a:gd name="connsiteY19" fmla="*/ 1146237 h 1799010"/>
              <a:gd name="connsiteX20" fmla="*/ 220181 w 3046273"/>
              <a:gd name="connsiteY20" fmla="*/ 1146237 h 1799010"/>
              <a:gd name="connsiteX21" fmla="*/ 220181 w 3046273"/>
              <a:gd name="connsiteY21" fmla="*/ 1130695 h 1799010"/>
              <a:gd name="connsiteX22" fmla="*/ 249970 w 3046273"/>
              <a:gd name="connsiteY22" fmla="*/ 1130695 h 1799010"/>
              <a:gd name="connsiteX23" fmla="*/ 249970 w 3046273"/>
              <a:gd name="connsiteY23" fmla="*/ 1087954 h 1799010"/>
              <a:gd name="connsiteX24" fmla="*/ 279760 w 3046273"/>
              <a:gd name="connsiteY24" fmla="*/ 1087954 h 1799010"/>
              <a:gd name="connsiteX25" fmla="*/ 279760 w 3046273"/>
              <a:gd name="connsiteY25" fmla="*/ 1060755 h 1799010"/>
              <a:gd name="connsiteX26" fmla="*/ 286235 w 3046273"/>
              <a:gd name="connsiteY26" fmla="*/ 1060755 h 1799010"/>
              <a:gd name="connsiteX27" fmla="*/ 286235 w 3046273"/>
              <a:gd name="connsiteY27" fmla="*/ 1021900 h 1799010"/>
              <a:gd name="connsiteX28" fmla="*/ 356175 w 3046273"/>
              <a:gd name="connsiteY28" fmla="*/ 1021900 h 1799010"/>
              <a:gd name="connsiteX29" fmla="*/ 356175 w 3046273"/>
              <a:gd name="connsiteY29" fmla="*/ 997291 h 1799010"/>
              <a:gd name="connsiteX30" fmla="*/ 414459 w 3046273"/>
              <a:gd name="connsiteY30" fmla="*/ 997291 h 1799010"/>
              <a:gd name="connsiteX31" fmla="*/ 414459 w 3046273"/>
              <a:gd name="connsiteY31" fmla="*/ 970092 h 1799010"/>
              <a:gd name="connsiteX32" fmla="*/ 428706 w 3046273"/>
              <a:gd name="connsiteY32" fmla="*/ 970092 h 1799010"/>
              <a:gd name="connsiteX33" fmla="*/ 428706 w 3046273"/>
              <a:gd name="connsiteY33" fmla="*/ 926056 h 1799010"/>
              <a:gd name="connsiteX34" fmla="*/ 439067 w 3046273"/>
              <a:gd name="connsiteY34" fmla="*/ 926056 h 1799010"/>
              <a:gd name="connsiteX35" fmla="*/ 439067 w 3046273"/>
              <a:gd name="connsiteY35" fmla="*/ 896267 h 1799010"/>
              <a:gd name="connsiteX36" fmla="*/ 502531 w 3046273"/>
              <a:gd name="connsiteY36" fmla="*/ 896267 h 1799010"/>
              <a:gd name="connsiteX37" fmla="*/ 502531 w 3046273"/>
              <a:gd name="connsiteY37" fmla="*/ 860002 h 1799010"/>
              <a:gd name="connsiteX38" fmla="*/ 541387 w 3046273"/>
              <a:gd name="connsiteY38" fmla="*/ 860002 h 1799010"/>
              <a:gd name="connsiteX39" fmla="*/ 541387 w 3046273"/>
              <a:gd name="connsiteY39" fmla="*/ 836688 h 1799010"/>
              <a:gd name="connsiteX40" fmla="*/ 603556 w 3046273"/>
              <a:gd name="connsiteY40" fmla="*/ 836688 h 1799010"/>
              <a:gd name="connsiteX41" fmla="*/ 603556 w 3046273"/>
              <a:gd name="connsiteY41" fmla="*/ 818556 h 1799010"/>
              <a:gd name="connsiteX42" fmla="*/ 645001 w 3046273"/>
              <a:gd name="connsiteY42" fmla="*/ 818556 h 1799010"/>
              <a:gd name="connsiteX43" fmla="*/ 645001 w 3046273"/>
              <a:gd name="connsiteY43" fmla="*/ 795243 h 1799010"/>
              <a:gd name="connsiteX44" fmla="*/ 694218 w 3046273"/>
              <a:gd name="connsiteY44" fmla="*/ 795243 h 1799010"/>
              <a:gd name="connsiteX45" fmla="*/ 694218 w 3046273"/>
              <a:gd name="connsiteY45" fmla="*/ 778405 h 1799010"/>
              <a:gd name="connsiteX46" fmla="*/ 751207 w 3046273"/>
              <a:gd name="connsiteY46" fmla="*/ 778405 h 1799010"/>
              <a:gd name="connsiteX47" fmla="*/ 751207 w 3046273"/>
              <a:gd name="connsiteY47" fmla="*/ 751206 h 1799010"/>
              <a:gd name="connsiteX48" fmla="*/ 849641 w 3046273"/>
              <a:gd name="connsiteY48" fmla="*/ 751206 h 1799010"/>
              <a:gd name="connsiteX49" fmla="*/ 849641 w 3046273"/>
              <a:gd name="connsiteY49" fmla="*/ 714941 h 1799010"/>
              <a:gd name="connsiteX50" fmla="*/ 891086 w 3046273"/>
              <a:gd name="connsiteY50" fmla="*/ 714941 h 1799010"/>
              <a:gd name="connsiteX51" fmla="*/ 891086 w 3046273"/>
              <a:gd name="connsiteY51" fmla="*/ 707170 h 1799010"/>
              <a:gd name="connsiteX52" fmla="*/ 940303 w 3046273"/>
              <a:gd name="connsiteY52" fmla="*/ 707170 h 1799010"/>
              <a:gd name="connsiteX53" fmla="*/ 940303 w 3046273"/>
              <a:gd name="connsiteY53" fmla="*/ 692923 h 1799010"/>
              <a:gd name="connsiteX54" fmla="*/ 968797 w 3046273"/>
              <a:gd name="connsiteY54" fmla="*/ 692923 h 1799010"/>
              <a:gd name="connsiteX55" fmla="*/ 968797 w 3046273"/>
              <a:gd name="connsiteY55" fmla="*/ 639820 h 1799010"/>
              <a:gd name="connsiteX56" fmla="*/ 1072412 w 3046273"/>
              <a:gd name="connsiteY56" fmla="*/ 639820 h 1799010"/>
              <a:gd name="connsiteX57" fmla="*/ 1072412 w 3046273"/>
              <a:gd name="connsiteY57" fmla="*/ 626869 h 1799010"/>
              <a:gd name="connsiteX58" fmla="*/ 1163075 w 3046273"/>
              <a:gd name="connsiteY58" fmla="*/ 626869 h 1799010"/>
              <a:gd name="connsiteX59" fmla="*/ 1163075 w 3046273"/>
              <a:gd name="connsiteY59" fmla="*/ 599670 h 1799010"/>
              <a:gd name="connsiteX60" fmla="*/ 1296479 w 3046273"/>
              <a:gd name="connsiteY60" fmla="*/ 599670 h 1799010"/>
              <a:gd name="connsiteX61" fmla="*/ 1296479 w 3046273"/>
              <a:gd name="connsiteY61" fmla="*/ 584128 h 1799010"/>
              <a:gd name="connsiteX62" fmla="*/ 1335335 w 3046273"/>
              <a:gd name="connsiteY62" fmla="*/ 584128 h 1799010"/>
              <a:gd name="connsiteX63" fmla="*/ 1335335 w 3046273"/>
              <a:gd name="connsiteY63" fmla="*/ 571176 h 1799010"/>
              <a:gd name="connsiteX64" fmla="*/ 1448016 w 3046273"/>
              <a:gd name="connsiteY64" fmla="*/ 571176 h 1799010"/>
              <a:gd name="connsiteX65" fmla="*/ 1448016 w 3046273"/>
              <a:gd name="connsiteY65" fmla="*/ 554338 h 1799010"/>
              <a:gd name="connsiteX66" fmla="*/ 1477805 w 3046273"/>
              <a:gd name="connsiteY66" fmla="*/ 554338 h 1799010"/>
              <a:gd name="connsiteX67" fmla="*/ 1477805 w 3046273"/>
              <a:gd name="connsiteY67" fmla="*/ 525844 h 1799010"/>
              <a:gd name="connsiteX68" fmla="*/ 1545154 w 3046273"/>
              <a:gd name="connsiteY68" fmla="*/ 525844 h 1799010"/>
              <a:gd name="connsiteX69" fmla="*/ 1545154 w 3046273"/>
              <a:gd name="connsiteY69" fmla="*/ 505121 h 1799010"/>
              <a:gd name="connsiteX70" fmla="*/ 1577534 w 3046273"/>
              <a:gd name="connsiteY70" fmla="*/ 505121 h 1799010"/>
              <a:gd name="connsiteX71" fmla="*/ 1577534 w 3046273"/>
              <a:gd name="connsiteY71" fmla="*/ 481808 h 1799010"/>
              <a:gd name="connsiteX72" fmla="*/ 1618980 w 3046273"/>
              <a:gd name="connsiteY72" fmla="*/ 481808 h 1799010"/>
              <a:gd name="connsiteX73" fmla="*/ 1618980 w 3046273"/>
              <a:gd name="connsiteY73" fmla="*/ 466266 h 1799010"/>
              <a:gd name="connsiteX74" fmla="*/ 1775697 w 3046273"/>
              <a:gd name="connsiteY74" fmla="*/ 466266 h 1799010"/>
              <a:gd name="connsiteX75" fmla="*/ 1775697 w 3046273"/>
              <a:gd name="connsiteY75" fmla="*/ 435181 h 1799010"/>
              <a:gd name="connsiteX76" fmla="*/ 1902625 w 3046273"/>
              <a:gd name="connsiteY76" fmla="*/ 435181 h 1799010"/>
              <a:gd name="connsiteX77" fmla="*/ 1902625 w 3046273"/>
              <a:gd name="connsiteY77" fmla="*/ 417049 h 1799010"/>
              <a:gd name="connsiteX78" fmla="*/ 2048981 w 3046273"/>
              <a:gd name="connsiteY78" fmla="*/ 417049 h 1799010"/>
              <a:gd name="connsiteX79" fmla="*/ 2048981 w 3046273"/>
              <a:gd name="connsiteY79" fmla="*/ 385964 h 1799010"/>
              <a:gd name="connsiteX80" fmla="*/ 2908983 w 3046273"/>
              <a:gd name="connsiteY80" fmla="*/ 385964 h 1799010"/>
              <a:gd name="connsiteX81" fmla="*/ 2908983 w 3046273"/>
              <a:gd name="connsiteY81" fmla="*/ 0 h 1799010"/>
              <a:gd name="connsiteX82" fmla="*/ 3046273 w 3046273"/>
              <a:gd name="connsiteY82" fmla="*/ 0 h 1799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046273" h="1799010">
                <a:moveTo>
                  <a:pt x="0" y="1799010"/>
                </a:moveTo>
                <a:lnTo>
                  <a:pt x="0" y="1700576"/>
                </a:lnTo>
                <a:lnTo>
                  <a:pt x="15542" y="1700576"/>
                </a:lnTo>
                <a:lnTo>
                  <a:pt x="15542" y="1511479"/>
                </a:lnTo>
                <a:lnTo>
                  <a:pt x="31084" y="1511479"/>
                </a:lnTo>
                <a:lnTo>
                  <a:pt x="31084" y="1424702"/>
                </a:lnTo>
                <a:lnTo>
                  <a:pt x="37560" y="1431178"/>
                </a:lnTo>
                <a:lnTo>
                  <a:pt x="37560" y="1398798"/>
                </a:lnTo>
                <a:lnTo>
                  <a:pt x="60873" y="1398798"/>
                </a:lnTo>
                <a:lnTo>
                  <a:pt x="60873" y="1374190"/>
                </a:lnTo>
                <a:lnTo>
                  <a:pt x="76416" y="1374190"/>
                </a:lnTo>
                <a:lnTo>
                  <a:pt x="76416" y="1302955"/>
                </a:lnTo>
                <a:lnTo>
                  <a:pt x="104910" y="1302955"/>
                </a:lnTo>
                <a:lnTo>
                  <a:pt x="104910" y="1271870"/>
                </a:lnTo>
                <a:lnTo>
                  <a:pt x="130813" y="1271870"/>
                </a:lnTo>
                <a:lnTo>
                  <a:pt x="130813" y="1226539"/>
                </a:lnTo>
                <a:lnTo>
                  <a:pt x="151536" y="1226539"/>
                </a:lnTo>
                <a:lnTo>
                  <a:pt x="151536" y="1208406"/>
                </a:lnTo>
                <a:lnTo>
                  <a:pt x="169669" y="1208406"/>
                </a:lnTo>
                <a:lnTo>
                  <a:pt x="169669" y="1146237"/>
                </a:lnTo>
                <a:lnTo>
                  <a:pt x="220181" y="1146237"/>
                </a:lnTo>
                <a:lnTo>
                  <a:pt x="220181" y="1130695"/>
                </a:lnTo>
                <a:lnTo>
                  <a:pt x="249970" y="1130695"/>
                </a:lnTo>
                <a:lnTo>
                  <a:pt x="249970" y="1087954"/>
                </a:lnTo>
                <a:lnTo>
                  <a:pt x="279760" y="1087954"/>
                </a:lnTo>
                <a:lnTo>
                  <a:pt x="279760" y="1060755"/>
                </a:lnTo>
                <a:lnTo>
                  <a:pt x="286235" y="1060755"/>
                </a:lnTo>
                <a:lnTo>
                  <a:pt x="286235" y="1021900"/>
                </a:lnTo>
                <a:lnTo>
                  <a:pt x="356175" y="1021900"/>
                </a:lnTo>
                <a:lnTo>
                  <a:pt x="356175" y="997291"/>
                </a:lnTo>
                <a:lnTo>
                  <a:pt x="414459" y="997291"/>
                </a:lnTo>
                <a:lnTo>
                  <a:pt x="414459" y="970092"/>
                </a:lnTo>
                <a:lnTo>
                  <a:pt x="428706" y="970092"/>
                </a:lnTo>
                <a:lnTo>
                  <a:pt x="428706" y="926056"/>
                </a:lnTo>
                <a:lnTo>
                  <a:pt x="439067" y="926056"/>
                </a:lnTo>
                <a:lnTo>
                  <a:pt x="439067" y="896267"/>
                </a:lnTo>
                <a:lnTo>
                  <a:pt x="502531" y="896267"/>
                </a:lnTo>
                <a:lnTo>
                  <a:pt x="502531" y="860002"/>
                </a:lnTo>
                <a:lnTo>
                  <a:pt x="541387" y="860002"/>
                </a:lnTo>
                <a:lnTo>
                  <a:pt x="541387" y="836688"/>
                </a:lnTo>
                <a:lnTo>
                  <a:pt x="603556" y="836688"/>
                </a:lnTo>
                <a:lnTo>
                  <a:pt x="603556" y="818556"/>
                </a:lnTo>
                <a:lnTo>
                  <a:pt x="645001" y="818556"/>
                </a:lnTo>
                <a:lnTo>
                  <a:pt x="645001" y="795243"/>
                </a:lnTo>
                <a:lnTo>
                  <a:pt x="694218" y="795243"/>
                </a:lnTo>
                <a:lnTo>
                  <a:pt x="694218" y="778405"/>
                </a:lnTo>
                <a:lnTo>
                  <a:pt x="751207" y="778405"/>
                </a:lnTo>
                <a:lnTo>
                  <a:pt x="751207" y="751206"/>
                </a:lnTo>
                <a:lnTo>
                  <a:pt x="849641" y="751206"/>
                </a:lnTo>
                <a:lnTo>
                  <a:pt x="849641" y="714941"/>
                </a:lnTo>
                <a:lnTo>
                  <a:pt x="891086" y="714941"/>
                </a:lnTo>
                <a:lnTo>
                  <a:pt x="891086" y="707170"/>
                </a:lnTo>
                <a:lnTo>
                  <a:pt x="940303" y="707170"/>
                </a:lnTo>
                <a:lnTo>
                  <a:pt x="940303" y="692923"/>
                </a:lnTo>
                <a:lnTo>
                  <a:pt x="968797" y="692923"/>
                </a:lnTo>
                <a:lnTo>
                  <a:pt x="968797" y="639820"/>
                </a:lnTo>
                <a:lnTo>
                  <a:pt x="1072412" y="639820"/>
                </a:lnTo>
                <a:lnTo>
                  <a:pt x="1072412" y="626869"/>
                </a:lnTo>
                <a:lnTo>
                  <a:pt x="1163075" y="626869"/>
                </a:lnTo>
                <a:lnTo>
                  <a:pt x="1163075" y="599670"/>
                </a:lnTo>
                <a:lnTo>
                  <a:pt x="1296479" y="599670"/>
                </a:lnTo>
                <a:lnTo>
                  <a:pt x="1296479" y="584128"/>
                </a:lnTo>
                <a:lnTo>
                  <a:pt x="1335335" y="584128"/>
                </a:lnTo>
                <a:lnTo>
                  <a:pt x="1335335" y="571176"/>
                </a:lnTo>
                <a:lnTo>
                  <a:pt x="1448016" y="571176"/>
                </a:lnTo>
                <a:lnTo>
                  <a:pt x="1448016" y="554338"/>
                </a:lnTo>
                <a:lnTo>
                  <a:pt x="1477805" y="554338"/>
                </a:lnTo>
                <a:lnTo>
                  <a:pt x="1477805" y="525844"/>
                </a:lnTo>
                <a:lnTo>
                  <a:pt x="1545154" y="525844"/>
                </a:lnTo>
                <a:lnTo>
                  <a:pt x="1545154" y="505121"/>
                </a:lnTo>
                <a:lnTo>
                  <a:pt x="1577534" y="505121"/>
                </a:lnTo>
                <a:lnTo>
                  <a:pt x="1577534" y="481808"/>
                </a:lnTo>
                <a:lnTo>
                  <a:pt x="1618980" y="481808"/>
                </a:lnTo>
                <a:lnTo>
                  <a:pt x="1618980" y="466266"/>
                </a:lnTo>
                <a:lnTo>
                  <a:pt x="1775697" y="466266"/>
                </a:lnTo>
                <a:lnTo>
                  <a:pt x="1775697" y="435181"/>
                </a:lnTo>
                <a:lnTo>
                  <a:pt x="1902625" y="435181"/>
                </a:lnTo>
                <a:lnTo>
                  <a:pt x="1902625" y="417049"/>
                </a:lnTo>
                <a:lnTo>
                  <a:pt x="2048981" y="417049"/>
                </a:lnTo>
                <a:lnTo>
                  <a:pt x="2048981" y="385964"/>
                </a:lnTo>
                <a:lnTo>
                  <a:pt x="2908983" y="385964"/>
                </a:lnTo>
                <a:lnTo>
                  <a:pt x="2908983" y="0"/>
                </a:lnTo>
                <a:lnTo>
                  <a:pt x="3046273"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8" name="Freeform: Shape 1117">
            <a:extLst>
              <a:ext uri="{FF2B5EF4-FFF2-40B4-BE49-F238E27FC236}">
                <a16:creationId xmlns:a16="http://schemas.microsoft.com/office/drawing/2014/main" id="{FCDF220B-81FB-5076-8BBB-CE3279A618CB}"/>
              </a:ext>
            </a:extLst>
          </p:cNvPr>
          <p:cNvSpPr/>
          <p:nvPr/>
        </p:nvSpPr>
        <p:spPr bwMode="auto">
          <a:xfrm>
            <a:off x="4819300" y="4580070"/>
            <a:ext cx="3086424" cy="1382128"/>
          </a:xfrm>
          <a:custGeom>
            <a:avLst/>
            <a:gdLst>
              <a:gd name="connsiteX0" fmla="*/ 0 w 3086424"/>
              <a:gd name="connsiteY0" fmla="*/ 2121511 h 2121511"/>
              <a:gd name="connsiteX1" fmla="*/ 0 w 3086424"/>
              <a:gd name="connsiteY1" fmla="*/ 2017897 h 2121511"/>
              <a:gd name="connsiteX2" fmla="*/ 9066 w 3086424"/>
              <a:gd name="connsiteY2" fmla="*/ 2017897 h 2121511"/>
              <a:gd name="connsiteX3" fmla="*/ 9066 w 3086424"/>
              <a:gd name="connsiteY3" fmla="*/ 1642293 h 2121511"/>
              <a:gd name="connsiteX4" fmla="*/ 16838 w 3086424"/>
              <a:gd name="connsiteY4" fmla="*/ 1642293 h 2121511"/>
              <a:gd name="connsiteX5" fmla="*/ 16838 w 3086424"/>
              <a:gd name="connsiteY5" fmla="*/ 1486871 h 2121511"/>
              <a:gd name="connsiteX6" fmla="*/ 19428 w 3086424"/>
              <a:gd name="connsiteY6" fmla="*/ 1486871 h 2121511"/>
              <a:gd name="connsiteX7" fmla="*/ 19428 w 3086424"/>
              <a:gd name="connsiteY7" fmla="*/ 1423407 h 2121511"/>
              <a:gd name="connsiteX8" fmla="*/ 29789 w 3086424"/>
              <a:gd name="connsiteY8" fmla="*/ 1423407 h 2121511"/>
              <a:gd name="connsiteX9" fmla="*/ 29789 w 3086424"/>
              <a:gd name="connsiteY9" fmla="*/ 1293889 h 2121511"/>
              <a:gd name="connsiteX10" fmla="*/ 47922 w 3086424"/>
              <a:gd name="connsiteY10" fmla="*/ 1293889 h 2121511"/>
              <a:gd name="connsiteX11" fmla="*/ 47922 w 3086424"/>
              <a:gd name="connsiteY11" fmla="*/ 1169551 h 2121511"/>
              <a:gd name="connsiteX12" fmla="*/ 79006 w 3086424"/>
              <a:gd name="connsiteY12" fmla="*/ 1169551 h 2121511"/>
              <a:gd name="connsiteX13" fmla="*/ 79006 w 3086424"/>
              <a:gd name="connsiteY13" fmla="*/ 1102201 h 2121511"/>
              <a:gd name="connsiteX14" fmla="*/ 124338 w 3086424"/>
              <a:gd name="connsiteY14" fmla="*/ 1102201 h 2121511"/>
              <a:gd name="connsiteX15" fmla="*/ 124338 w 3086424"/>
              <a:gd name="connsiteY15" fmla="*/ 1050394 h 2121511"/>
              <a:gd name="connsiteX16" fmla="*/ 142470 w 3086424"/>
              <a:gd name="connsiteY16" fmla="*/ 1050394 h 2121511"/>
              <a:gd name="connsiteX17" fmla="*/ 142470 w 3086424"/>
              <a:gd name="connsiteY17" fmla="*/ 1006358 h 2121511"/>
              <a:gd name="connsiteX18" fmla="*/ 160603 w 3086424"/>
              <a:gd name="connsiteY18" fmla="*/ 1006358 h 2121511"/>
              <a:gd name="connsiteX19" fmla="*/ 160603 w 3086424"/>
              <a:gd name="connsiteY19" fmla="*/ 971388 h 2121511"/>
              <a:gd name="connsiteX20" fmla="*/ 224067 w 3086424"/>
              <a:gd name="connsiteY20" fmla="*/ 971388 h 2121511"/>
              <a:gd name="connsiteX21" fmla="*/ 224067 w 3086424"/>
              <a:gd name="connsiteY21" fmla="*/ 948075 h 2121511"/>
              <a:gd name="connsiteX22" fmla="*/ 246085 w 3086424"/>
              <a:gd name="connsiteY22" fmla="*/ 948075 h 2121511"/>
              <a:gd name="connsiteX23" fmla="*/ 246085 w 3086424"/>
              <a:gd name="connsiteY23" fmla="*/ 906629 h 2121511"/>
              <a:gd name="connsiteX24" fmla="*/ 294007 w 3086424"/>
              <a:gd name="connsiteY24" fmla="*/ 906629 h 2121511"/>
              <a:gd name="connsiteX25" fmla="*/ 294007 w 3086424"/>
              <a:gd name="connsiteY25" fmla="*/ 847050 h 2121511"/>
              <a:gd name="connsiteX26" fmla="*/ 325091 w 3086424"/>
              <a:gd name="connsiteY26" fmla="*/ 847050 h 2121511"/>
              <a:gd name="connsiteX27" fmla="*/ 325091 w 3086424"/>
              <a:gd name="connsiteY27" fmla="*/ 832803 h 2121511"/>
              <a:gd name="connsiteX28" fmla="*/ 395031 w 3086424"/>
              <a:gd name="connsiteY28" fmla="*/ 832803 h 2121511"/>
              <a:gd name="connsiteX29" fmla="*/ 395031 w 3086424"/>
              <a:gd name="connsiteY29" fmla="*/ 822442 h 2121511"/>
              <a:gd name="connsiteX30" fmla="*/ 419640 w 3086424"/>
              <a:gd name="connsiteY30" fmla="*/ 822442 h 2121511"/>
              <a:gd name="connsiteX31" fmla="*/ 419640 w 3086424"/>
              <a:gd name="connsiteY31" fmla="*/ 796538 h 2121511"/>
              <a:gd name="connsiteX32" fmla="*/ 431296 w 3086424"/>
              <a:gd name="connsiteY32" fmla="*/ 796538 h 2121511"/>
              <a:gd name="connsiteX33" fmla="*/ 431296 w 3086424"/>
              <a:gd name="connsiteY33" fmla="*/ 784881 h 2121511"/>
              <a:gd name="connsiteX34" fmla="*/ 466266 w 3086424"/>
              <a:gd name="connsiteY34" fmla="*/ 784881 h 2121511"/>
              <a:gd name="connsiteX35" fmla="*/ 466266 w 3086424"/>
              <a:gd name="connsiteY35" fmla="*/ 736960 h 2121511"/>
              <a:gd name="connsiteX36" fmla="*/ 529730 w 3086424"/>
              <a:gd name="connsiteY36" fmla="*/ 736960 h 2121511"/>
              <a:gd name="connsiteX37" fmla="*/ 529730 w 3086424"/>
              <a:gd name="connsiteY37" fmla="*/ 717532 h 2121511"/>
              <a:gd name="connsiteX38" fmla="*/ 543977 w 3086424"/>
              <a:gd name="connsiteY38" fmla="*/ 717532 h 2121511"/>
              <a:gd name="connsiteX39" fmla="*/ 543977 w 3086424"/>
              <a:gd name="connsiteY39" fmla="*/ 687743 h 2121511"/>
              <a:gd name="connsiteX40" fmla="*/ 612622 w 3086424"/>
              <a:gd name="connsiteY40" fmla="*/ 687743 h 2121511"/>
              <a:gd name="connsiteX41" fmla="*/ 612622 w 3086424"/>
              <a:gd name="connsiteY41" fmla="*/ 660544 h 2121511"/>
              <a:gd name="connsiteX42" fmla="*/ 635936 w 3086424"/>
              <a:gd name="connsiteY42" fmla="*/ 660544 h 2121511"/>
              <a:gd name="connsiteX43" fmla="*/ 635936 w 3086424"/>
              <a:gd name="connsiteY43" fmla="*/ 638526 h 2121511"/>
              <a:gd name="connsiteX44" fmla="*/ 686448 w 3086424"/>
              <a:gd name="connsiteY44" fmla="*/ 638526 h 2121511"/>
              <a:gd name="connsiteX45" fmla="*/ 686448 w 3086424"/>
              <a:gd name="connsiteY45" fmla="*/ 604851 h 2121511"/>
              <a:gd name="connsiteX46" fmla="*/ 708466 w 3086424"/>
              <a:gd name="connsiteY46" fmla="*/ 604851 h 2121511"/>
              <a:gd name="connsiteX47" fmla="*/ 708466 w 3086424"/>
              <a:gd name="connsiteY47" fmla="*/ 582833 h 2121511"/>
              <a:gd name="connsiteX48" fmla="*/ 733074 w 3086424"/>
              <a:gd name="connsiteY48" fmla="*/ 582833 h 2121511"/>
              <a:gd name="connsiteX49" fmla="*/ 733074 w 3086424"/>
              <a:gd name="connsiteY49" fmla="*/ 538796 h 2121511"/>
              <a:gd name="connsiteX50" fmla="*/ 760273 w 3086424"/>
              <a:gd name="connsiteY50" fmla="*/ 538796 h 2121511"/>
              <a:gd name="connsiteX51" fmla="*/ 760273 w 3086424"/>
              <a:gd name="connsiteY51" fmla="*/ 523254 h 2121511"/>
              <a:gd name="connsiteX52" fmla="*/ 902743 w 3086424"/>
              <a:gd name="connsiteY52" fmla="*/ 523254 h 2121511"/>
              <a:gd name="connsiteX53" fmla="*/ 902743 w 3086424"/>
              <a:gd name="connsiteY53" fmla="*/ 484399 h 2121511"/>
              <a:gd name="connsiteX54" fmla="*/ 970093 w 3086424"/>
              <a:gd name="connsiteY54" fmla="*/ 484399 h 2121511"/>
              <a:gd name="connsiteX55" fmla="*/ 970093 w 3086424"/>
              <a:gd name="connsiteY55" fmla="*/ 455905 h 2121511"/>
              <a:gd name="connsiteX56" fmla="*/ 983045 w 3086424"/>
              <a:gd name="connsiteY56" fmla="*/ 455905 h 2121511"/>
              <a:gd name="connsiteX57" fmla="*/ 983045 w 3086424"/>
              <a:gd name="connsiteY57" fmla="*/ 441658 h 2121511"/>
              <a:gd name="connsiteX58" fmla="*/ 1075003 w 3086424"/>
              <a:gd name="connsiteY58" fmla="*/ 441658 h 2121511"/>
              <a:gd name="connsiteX59" fmla="*/ 1075003 w 3086424"/>
              <a:gd name="connsiteY59" fmla="*/ 428706 h 2121511"/>
              <a:gd name="connsiteX60" fmla="*/ 1165666 w 3086424"/>
              <a:gd name="connsiteY60" fmla="*/ 428706 h 2121511"/>
              <a:gd name="connsiteX61" fmla="*/ 1165666 w 3086424"/>
              <a:gd name="connsiteY61" fmla="*/ 397621 h 2121511"/>
              <a:gd name="connsiteX62" fmla="*/ 1324973 w 3086424"/>
              <a:gd name="connsiteY62" fmla="*/ 397621 h 2121511"/>
              <a:gd name="connsiteX63" fmla="*/ 1324973 w 3086424"/>
              <a:gd name="connsiteY63" fmla="*/ 367832 h 2121511"/>
              <a:gd name="connsiteX64" fmla="*/ 1591781 w 3086424"/>
              <a:gd name="connsiteY64" fmla="*/ 367832 h 2121511"/>
              <a:gd name="connsiteX65" fmla="*/ 1591781 w 3086424"/>
              <a:gd name="connsiteY65" fmla="*/ 345814 h 2121511"/>
              <a:gd name="connsiteX66" fmla="*/ 1625456 w 3086424"/>
              <a:gd name="connsiteY66" fmla="*/ 345814 h 2121511"/>
              <a:gd name="connsiteX67" fmla="*/ 1625456 w 3086424"/>
              <a:gd name="connsiteY67" fmla="*/ 330272 h 2121511"/>
              <a:gd name="connsiteX68" fmla="*/ 1753679 w 3086424"/>
              <a:gd name="connsiteY68" fmla="*/ 330272 h 2121511"/>
              <a:gd name="connsiteX69" fmla="*/ 1753679 w 3086424"/>
              <a:gd name="connsiteY69" fmla="*/ 295302 h 2121511"/>
              <a:gd name="connsiteX70" fmla="*/ 2011421 w 3086424"/>
              <a:gd name="connsiteY70" fmla="*/ 295302 h 2121511"/>
              <a:gd name="connsiteX71" fmla="*/ 2011421 w 3086424"/>
              <a:gd name="connsiteY71" fmla="*/ 294007 h 2121511"/>
              <a:gd name="connsiteX72" fmla="*/ 2034734 w 3086424"/>
              <a:gd name="connsiteY72" fmla="*/ 294007 h 2121511"/>
              <a:gd name="connsiteX73" fmla="*/ 2034734 w 3086424"/>
              <a:gd name="connsiteY73" fmla="*/ 259037 h 2121511"/>
              <a:gd name="connsiteX74" fmla="*/ 2060638 w 3086424"/>
              <a:gd name="connsiteY74" fmla="*/ 259037 h 2121511"/>
              <a:gd name="connsiteX75" fmla="*/ 2060638 w 3086424"/>
              <a:gd name="connsiteY75" fmla="*/ 247380 h 2121511"/>
              <a:gd name="connsiteX76" fmla="*/ 2077475 w 3086424"/>
              <a:gd name="connsiteY76" fmla="*/ 247380 h 2121511"/>
              <a:gd name="connsiteX77" fmla="*/ 2077475 w 3086424"/>
              <a:gd name="connsiteY77" fmla="*/ 225362 h 2121511"/>
              <a:gd name="connsiteX78" fmla="*/ 2204404 w 3086424"/>
              <a:gd name="connsiteY78" fmla="*/ 225362 h 2121511"/>
              <a:gd name="connsiteX79" fmla="*/ 2204404 w 3086424"/>
              <a:gd name="connsiteY79" fmla="*/ 213705 h 2121511"/>
              <a:gd name="connsiteX80" fmla="*/ 2216060 w 3086424"/>
              <a:gd name="connsiteY80" fmla="*/ 213705 h 2121511"/>
              <a:gd name="connsiteX81" fmla="*/ 2216060 w 3086424"/>
              <a:gd name="connsiteY81" fmla="*/ 151536 h 2121511"/>
              <a:gd name="connsiteX82" fmla="*/ 2551513 w 3086424"/>
              <a:gd name="connsiteY82" fmla="*/ 151536 h 2121511"/>
              <a:gd name="connsiteX83" fmla="*/ 2551513 w 3086424"/>
              <a:gd name="connsiteY83" fmla="*/ 135994 h 2121511"/>
              <a:gd name="connsiteX84" fmla="*/ 2590368 w 3086424"/>
              <a:gd name="connsiteY84" fmla="*/ 135994 h 2121511"/>
              <a:gd name="connsiteX85" fmla="*/ 2590368 w 3086424"/>
              <a:gd name="connsiteY85" fmla="*/ 0 h 2121511"/>
              <a:gd name="connsiteX86" fmla="*/ 3086424 w 3086424"/>
              <a:gd name="connsiteY86" fmla="*/ 0 h 2121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086424" h="2121511">
                <a:moveTo>
                  <a:pt x="0" y="2121511"/>
                </a:moveTo>
                <a:lnTo>
                  <a:pt x="0" y="2017897"/>
                </a:lnTo>
                <a:lnTo>
                  <a:pt x="9066" y="2017897"/>
                </a:lnTo>
                <a:lnTo>
                  <a:pt x="9066" y="1642293"/>
                </a:lnTo>
                <a:lnTo>
                  <a:pt x="16838" y="1642293"/>
                </a:lnTo>
                <a:lnTo>
                  <a:pt x="16838" y="1486871"/>
                </a:lnTo>
                <a:lnTo>
                  <a:pt x="19428" y="1486871"/>
                </a:lnTo>
                <a:lnTo>
                  <a:pt x="19428" y="1423407"/>
                </a:lnTo>
                <a:lnTo>
                  <a:pt x="29789" y="1423407"/>
                </a:lnTo>
                <a:lnTo>
                  <a:pt x="29789" y="1293889"/>
                </a:lnTo>
                <a:lnTo>
                  <a:pt x="47922" y="1293889"/>
                </a:lnTo>
                <a:lnTo>
                  <a:pt x="47922" y="1169551"/>
                </a:lnTo>
                <a:lnTo>
                  <a:pt x="79006" y="1169551"/>
                </a:lnTo>
                <a:lnTo>
                  <a:pt x="79006" y="1102201"/>
                </a:lnTo>
                <a:lnTo>
                  <a:pt x="124338" y="1102201"/>
                </a:lnTo>
                <a:lnTo>
                  <a:pt x="124338" y="1050394"/>
                </a:lnTo>
                <a:lnTo>
                  <a:pt x="142470" y="1050394"/>
                </a:lnTo>
                <a:lnTo>
                  <a:pt x="142470" y="1006358"/>
                </a:lnTo>
                <a:lnTo>
                  <a:pt x="160603" y="1006358"/>
                </a:lnTo>
                <a:lnTo>
                  <a:pt x="160603" y="971388"/>
                </a:lnTo>
                <a:lnTo>
                  <a:pt x="224067" y="971388"/>
                </a:lnTo>
                <a:lnTo>
                  <a:pt x="224067" y="948075"/>
                </a:lnTo>
                <a:lnTo>
                  <a:pt x="246085" y="948075"/>
                </a:lnTo>
                <a:lnTo>
                  <a:pt x="246085" y="906629"/>
                </a:lnTo>
                <a:lnTo>
                  <a:pt x="294007" y="906629"/>
                </a:lnTo>
                <a:lnTo>
                  <a:pt x="294007" y="847050"/>
                </a:lnTo>
                <a:lnTo>
                  <a:pt x="325091" y="847050"/>
                </a:lnTo>
                <a:lnTo>
                  <a:pt x="325091" y="832803"/>
                </a:lnTo>
                <a:lnTo>
                  <a:pt x="395031" y="832803"/>
                </a:lnTo>
                <a:lnTo>
                  <a:pt x="395031" y="822442"/>
                </a:lnTo>
                <a:lnTo>
                  <a:pt x="419640" y="822442"/>
                </a:lnTo>
                <a:lnTo>
                  <a:pt x="419640" y="796538"/>
                </a:lnTo>
                <a:lnTo>
                  <a:pt x="431296" y="796538"/>
                </a:lnTo>
                <a:lnTo>
                  <a:pt x="431296" y="784881"/>
                </a:lnTo>
                <a:lnTo>
                  <a:pt x="466266" y="784881"/>
                </a:lnTo>
                <a:lnTo>
                  <a:pt x="466266" y="736960"/>
                </a:lnTo>
                <a:lnTo>
                  <a:pt x="529730" y="736960"/>
                </a:lnTo>
                <a:lnTo>
                  <a:pt x="529730" y="717532"/>
                </a:lnTo>
                <a:lnTo>
                  <a:pt x="543977" y="717532"/>
                </a:lnTo>
                <a:lnTo>
                  <a:pt x="543977" y="687743"/>
                </a:lnTo>
                <a:lnTo>
                  <a:pt x="612622" y="687743"/>
                </a:lnTo>
                <a:lnTo>
                  <a:pt x="612622" y="660544"/>
                </a:lnTo>
                <a:lnTo>
                  <a:pt x="635936" y="660544"/>
                </a:lnTo>
                <a:lnTo>
                  <a:pt x="635936" y="638526"/>
                </a:lnTo>
                <a:lnTo>
                  <a:pt x="686448" y="638526"/>
                </a:lnTo>
                <a:lnTo>
                  <a:pt x="686448" y="604851"/>
                </a:lnTo>
                <a:lnTo>
                  <a:pt x="708466" y="604851"/>
                </a:lnTo>
                <a:lnTo>
                  <a:pt x="708466" y="582833"/>
                </a:lnTo>
                <a:lnTo>
                  <a:pt x="733074" y="582833"/>
                </a:lnTo>
                <a:lnTo>
                  <a:pt x="733074" y="538796"/>
                </a:lnTo>
                <a:lnTo>
                  <a:pt x="760273" y="538796"/>
                </a:lnTo>
                <a:lnTo>
                  <a:pt x="760273" y="523254"/>
                </a:lnTo>
                <a:lnTo>
                  <a:pt x="902743" y="523254"/>
                </a:lnTo>
                <a:lnTo>
                  <a:pt x="902743" y="484399"/>
                </a:lnTo>
                <a:lnTo>
                  <a:pt x="970093" y="484399"/>
                </a:lnTo>
                <a:lnTo>
                  <a:pt x="970093" y="455905"/>
                </a:lnTo>
                <a:lnTo>
                  <a:pt x="983045" y="455905"/>
                </a:lnTo>
                <a:lnTo>
                  <a:pt x="983045" y="441658"/>
                </a:lnTo>
                <a:lnTo>
                  <a:pt x="1075003" y="441658"/>
                </a:lnTo>
                <a:lnTo>
                  <a:pt x="1075003" y="428706"/>
                </a:lnTo>
                <a:lnTo>
                  <a:pt x="1165666" y="428706"/>
                </a:lnTo>
                <a:lnTo>
                  <a:pt x="1165666" y="397621"/>
                </a:lnTo>
                <a:lnTo>
                  <a:pt x="1324973" y="397621"/>
                </a:lnTo>
                <a:lnTo>
                  <a:pt x="1324973" y="367832"/>
                </a:lnTo>
                <a:lnTo>
                  <a:pt x="1591781" y="367832"/>
                </a:lnTo>
                <a:lnTo>
                  <a:pt x="1591781" y="345814"/>
                </a:lnTo>
                <a:lnTo>
                  <a:pt x="1625456" y="345814"/>
                </a:lnTo>
                <a:lnTo>
                  <a:pt x="1625456" y="330272"/>
                </a:lnTo>
                <a:lnTo>
                  <a:pt x="1753679" y="330272"/>
                </a:lnTo>
                <a:lnTo>
                  <a:pt x="1753679" y="295302"/>
                </a:lnTo>
                <a:lnTo>
                  <a:pt x="2011421" y="295302"/>
                </a:lnTo>
                <a:lnTo>
                  <a:pt x="2011421" y="294007"/>
                </a:lnTo>
                <a:lnTo>
                  <a:pt x="2034734" y="294007"/>
                </a:lnTo>
                <a:lnTo>
                  <a:pt x="2034734" y="259037"/>
                </a:lnTo>
                <a:lnTo>
                  <a:pt x="2060638" y="259037"/>
                </a:lnTo>
                <a:lnTo>
                  <a:pt x="2060638" y="247380"/>
                </a:lnTo>
                <a:lnTo>
                  <a:pt x="2077475" y="247380"/>
                </a:lnTo>
                <a:lnTo>
                  <a:pt x="2077475" y="225362"/>
                </a:lnTo>
                <a:lnTo>
                  <a:pt x="2204404" y="225362"/>
                </a:lnTo>
                <a:lnTo>
                  <a:pt x="2204404" y="213705"/>
                </a:lnTo>
                <a:lnTo>
                  <a:pt x="2216060" y="213705"/>
                </a:lnTo>
                <a:lnTo>
                  <a:pt x="2216060" y="151536"/>
                </a:lnTo>
                <a:lnTo>
                  <a:pt x="2551513" y="151536"/>
                </a:lnTo>
                <a:lnTo>
                  <a:pt x="2551513" y="135994"/>
                </a:lnTo>
                <a:lnTo>
                  <a:pt x="2590368" y="135994"/>
                </a:lnTo>
                <a:lnTo>
                  <a:pt x="2590368" y="0"/>
                </a:lnTo>
                <a:lnTo>
                  <a:pt x="3086424"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450" name="Group 1449">
            <a:extLst>
              <a:ext uri="{FF2B5EF4-FFF2-40B4-BE49-F238E27FC236}">
                <a16:creationId xmlns:a16="http://schemas.microsoft.com/office/drawing/2014/main" id="{4EF9BC70-6595-96D9-8C54-7FCFC1952A4F}"/>
              </a:ext>
            </a:extLst>
          </p:cNvPr>
          <p:cNvGrpSpPr/>
          <p:nvPr/>
        </p:nvGrpSpPr>
        <p:grpSpPr>
          <a:xfrm>
            <a:off x="4805988" y="4766420"/>
            <a:ext cx="3078116" cy="1030960"/>
            <a:chOff x="4629923" y="3555085"/>
            <a:chExt cx="3078116" cy="1582482"/>
          </a:xfrm>
        </p:grpSpPr>
        <p:grpSp>
          <p:nvGrpSpPr>
            <p:cNvPr id="1449" name="Group 1448">
              <a:extLst>
                <a:ext uri="{FF2B5EF4-FFF2-40B4-BE49-F238E27FC236}">
                  <a16:creationId xmlns:a16="http://schemas.microsoft.com/office/drawing/2014/main" id="{19DB0D9C-D329-1790-5BA0-286C0AD3D23A}"/>
                </a:ext>
              </a:extLst>
            </p:cNvPr>
            <p:cNvGrpSpPr/>
            <p:nvPr/>
          </p:nvGrpSpPr>
          <p:grpSpPr>
            <a:xfrm>
              <a:off x="4848810" y="3555085"/>
              <a:ext cx="2859229" cy="1219832"/>
              <a:chOff x="4848810" y="3555085"/>
              <a:chExt cx="2859229" cy="1219832"/>
            </a:xfrm>
          </p:grpSpPr>
          <p:grpSp>
            <p:nvGrpSpPr>
              <p:cNvPr id="1121" name="Group 1120">
                <a:extLst>
                  <a:ext uri="{FF2B5EF4-FFF2-40B4-BE49-F238E27FC236}">
                    <a16:creationId xmlns:a16="http://schemas.microsoft.com/office/drawing/2014/main" id="{C08E9CB7-C34B-D968-B2E6-67EA9E1FB3C6}"/>
                  </a:ext>
                </a:extLst>
              </p:cNvPr>
              <p:cNvGrpSpPr/>
              <p:nvPr/>
            </p:nvGrpSpPr>
            <p:grpSpPr>
              <a:xfrm>
                <a:off x="7632166" y="3555085"/>
                <a:ext cx="75873" cy="107269"/>
                <a:chOff x="3817849" y="3964363"/>
                <a:chExt cx="75873" cy="107269"/>
              </a:xfrm>
            </p:grpSpPr>
            <p:cxnSp>
              <p:nvCxnSpPr>
                <p:cNvPr id="1119" name="Straight Connector 1118">
                  <a:extLst>
                    <a:ext uri="{FF2B5EF4-FFF2-40B4-BE49-F238E27FC236}">
                      <a16:creationId xmlns:a16="http://schemas.microsoft.com/office/drawing/2014/main" id="{D93E9D9D-16EE-77F3-0102-AB31DFA64480}"/>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20" name="Straight Connector 1119">
                  <a:extLst>
                    <a:ext uri="{FF2B5EF4-FFF2-40B4-BE49-F238E27FC236}">
                      <a16:creationId xmlns:a16="http://schemas.microsoft.com/office/drawing/2014/main" id="{19CD6A22-BA1F-AB19-44C3-9AB8278EE44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22" name="Group 1121">
                <a:extLst>
                  <a:ext uri="{FF2B5EF4-FFF2-40B4-BE49-F238E27FC236}">
                    <a16:creationId xmlns:a16="http://schemas.microsoft.com/office/drawing/2014/main" id="{0C90D570-F444-476B-D227-C62C75BC29F7}"/>
                  </a:ext>
                </a:extLst>
              </p:cNvPr>
              <p:cNvGrpSpPr/>
              <p:nvPr/>
            </p:nvGrpSpPr>
            <p:grpSpPr>
              <a:xfrm>
                <a:off x="7568702" y="3555085"/>
                <a:ext cx="75873" cy="107269"/>
                <a:chOff x="3817849" y="3964363"/>
                <a:chExt cx="75873" cy="107269"/>
              </a:xfrm>
            </p:grpSpPr>
            <p:cxnSp>
              <p:nvCxnSpPr>
                <p:cNvPr id="1123" name="Straight Connector 1122">
                  <a:extLst>
                    <a:ext uri="{FF2B5EF4-FFF2-40B4-BE49-F238E27FC236}">
                      <a16:creationId xmlns:a16="http://schemas.microsoft.com/office/drawing/2014/main" id="{E9F57ED0-E9CF-D408-64F3-1788E01DA19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24" name="Straight Connector 1123">
                  <a:extLst>
                    <a:ext uri="{FF2B5EF4-FFF2-40B4-BE49-F238E27FC236}">
                      <a16:creationId xmlns:a16="http://schemas.microsoft.com/office/drawing/2014/main" id="{6A12200D-D940-A0BA-9BF9-E483228EAD6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25" name="Group 1124">
                <a:extLst>
                  <a:ext uri="{FF2B5EF4-FFF2-40B4-BE49-F238E27FC236}">
                    <a16:creationId xmlns:a16="http://schemas.microsoft.com/office/drawing/2014/main" id="{FFAE36DD-A05D-51B8-8D0A-8E4998A47465}"/>
                  </a:ext>
                </a:extLst>
              </p:cNvPr>
              <p:cNvGrpSpPr/>
              <p:nvPr/>
            </p:nvGrpSpPr>
            <p:grpSpPr>
              <a:xfrm>
                <a:off x="7515599" y="3555085"/>
                <a:ext cx="75873" cy="107269"/>
                <a:chOff x="3817849" y="3964363"/>
                <a:chExt cx="75873" cy="107269"/>
              </a:xfrm>
            </p:grpSpPr>
            <p:cxnSp>
              <p:nvCxnSpPr>
                <p:cNvPr id="1126" name="Straight Connector 1125">
                  <a:extLst>
                    <a:ext uri="{FF2B5EF4-FFF2-40B4-BE49-F238E27FC236}">
                      <a16:creationId xmlns:a16="http://schemas.microsoft.com/office/drawing/2014/main" id="{C2806885-2BB2-1F48-7C80-5867B57E5651}"/>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27" name="Straight Connector 1126">
                  <a:extLst>
                    <a:ext uri="{FF2B5EF4-FFF2-40B4-BE49-F238E27FC236}">
                      <a16:creationId xmlns:a16="http://schemas.microsoft.com/office/drawing/2014/main" id="{5ED05838-9E65-CFF8-AED8-2C16011D5D0B}"/>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28" name="Group 1127">
                <a:extLst>
                  <a:ext uri="{FF2B5EF4-FFF2-40B4-BE49-F238E27FC236}">
                    <a16:creationId xmlns:a16="http://schemas.microsoft.com/office/drawing/2014/main" id="{336EE883-3E1C-32A6-6946-A9AE2484308F}"/>
                  </a:ext>
                </a:extLst>
              </p:cNvPr>
              <p:cNvGrpSpPr/>
              <p:nvPr/>
            </p:nvGrpSpPr>
            <p:grpSpPr>
              <a:xfrm>
                <a:off x="7492286" y="3935869"/>
                <a:ext cx="75873" cy="107269"/>
                <a:chOff x="3817849" y="3964363"/>
                <a:chExt cx="75873" cy="107269"/>
              </a:xfrm>
            </p:grpSpPr>
            <p:cxnSp>
              <p:nvCxnSpPr>
                <p:cNvPr id="1129" name="Straight Connector 1128">
                  <a:extLst>
                    <a:ext uri="{FF2B5EF4-FFF2-40B4-BE49-F238E27FC236}">
                      <a16:creationId xmlns:a16="http://schemas.microsoft.com/office/drawing/2014/main" id="{40FD765B-5007-7DFF-FBCE-9BA1B2C5B7E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30" name="Straight Connector 1129">
                  <a:extLst>
                    <a:ext uri="{FF2B5EF4-FFF2-40B4-BE49-F238E27FC236}">
                      <a16:creationId xmlns:a16="http://schemas.microsoft.com/office/drawing/2014/main" id="{1881DE43-CBCD-997D-4ADF-86342C1B677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31" name="Group 1130">
                <a:extLst>
                  <a:ext uri="{FF2B5EF4-FFF2-40B4-BE49-F238E27FC236}">
                    <a16:creationId xmlns:a16="http://schemas.microsoft.com/office/drawing/2014/main" id="{0B17E0CB-8785-4D82-FB2B-C909AB66A21D}"/>
                  </a:ext>
                </a:extLst>
              </p:cNvPr>
              <p:cNvGrpSpPr/>
              <p:nvPr/>
            </p:nvGrpSpPr>
            <p:grpSpPr>
              <a:xfrm>
                <a:off x="7472858" y="3935869"/>
                <a:ext cx="75873" cy="107269"/>
                <a:chOff x="3817849" y="3964363"/>
                <a:chExt cx="75873" cy="107269"/>
              </a:xfrm>
            </p:grpSpPr>
            <p:cxnSp>
              <p:nvCxnSpPr>
                <p:cNvPr id="1132" name="Straight Connector 1131">
                  <a:extLst>
                    <a:ext uri="{FF2B5EF4-FFF2-40B4-BE49-F238E27FC236}">
                      <a16:creationId xmlns:a16="http://schemas.microsoft.com/office/drawing/2014/main" id="{815A7E45-44C1-691C-12D9-8D236371E051}"/>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33" name="Straight Connector 1132">
                  <a:extLst>
                    <a:ext uri="{FF2B5EF4-FFF2-40B4-BE49-F238E27FC236}">
                      <a16:creationId xmlns:a16="http://schemas.microsoft.com/office/drawing/2014/main" id="{FF2E7837-D712-12B0-F9AB-A3C0122F52D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34" name="Group 1133">
                <a:extLst>
                  <a:ext uri="{FF2B5EF4-FFF2-40B4-BE49-F238E27FC236}">
                    <a16:creationId xmlns:a16="http://schemas.microsoft.com/office/drawing/2014/main" id="{CF490F86-97C0-CF55-2438-0002D4E08A50}"/>
                  </a:ext>
                </a:extLst>
              </p:cNvPr>
              <p:cNvGrpSpPr/>
              <p:nvPr/>
            </p:nvGrpSpPr>
            <p:grpSpPr>
              <a:xfrm>
                <a:off x="7428822" y="3935869"/>
                <a:ext cx="75873" cy="107269"/>
                <a:chOff x="3817849" y="3964363"/>
                <a:chExt cx="75873" cy="107269"/>
              </a:xfrm>
            </p:grpSpPr>
            <p:cxnSp>
              <p:nvCxnSpPr>
                <p:cNvPr id="1135" name="Straight Connector 1134">
                  <a:extLst>
                    <a:ext uri="{FF2B5EF4-FFF2-40B4-BE49-F238E27FC236}">
                      <a16:creationId xmlns:a16="http://schemas.microsoft.com/office/drawing/2014/main" id="{0D390026-0264-503F-EE0D-A4CEFA969D19}"/>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36" name="Straight Connector 1135">
                  <a:extLst>
                    <a:ext uri="{FF2B5EF4-FFF2-40B4-BE49-F238E27FC236}">
                      <a16:creationId xmlns:a16="http://schemas.microsoft.com/office/drawing/2014/main" id="{2417AE40-2EAF-3EFF-CA47-A003AD1D7ADA}"/>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37" name="Group 1136">
                <a:extLst>
                  <a:ext uri="{FF2B5EF4-FFF2-40B4-BE49-F238E27FC236}">
                    <a16:creationId xmlns:a16="http://schemas.microsoft.com/office/drawing/2014/main" id="{58D339FB-7F50-F6DA-313D-D8DC85F4B2A8}"/>
                  </a:ext>
                </a:extLst>
              </p:cNvPr>
              <p:cNvGrpSpPr/>
              <p:nvPr/>
            </p:nvGrpSpPr>
            <p:grpSpPr>
              <a:xfrm>
                <a:off x="7402918" y="3935869"/>
                <a:ext cx="75873" cy="107269"/>
                <a:chOff x="3817849" y="3964363"/>
                <a:chExt cx="75873" cy="107269"/>
              </a:xfrm>
            </p:grpSpPr>
            <p:cxnSp>
              <p:nvCxnSpPr>
                <p:cNvPr id="1138" name="Straight Connector 1137">
                  <a:extLst>
                    <a:ext uri="{FF2B5EF4-FFF2-40B4-BE49-F238E27FC236}">
                      <a16:creationId xmlns:a16="http://schemas.microsoft.com/office/drawing/2014/main" id="{BF24DC91-996A-D41B-57AD-2984D041F71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39" name="Straight Connector 1138">
                  <a:extLst>
                    <a:ext uri="{FF2B5EF4-FFF2-40B4-BE49-F238E27FC236}">
                      <a16:creationId xmlns:a16="http://schemas.microsoft.com/office/drawing/2014/main" id="{E9660830-CC8A-0475-7BDB-D24EB459A6E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40" name="Group 1139">
                <a:extLst>
                  <a:ext uri="{FF2B5EF4-FFF2-40B4-BE49-F238E27FC236}">
                    <a16:creationId xmlns:a16="http://schemas.microsoft.com/office/drawing/2014/main" id="{73D1975D-B0D9-2A06-AD03-ECF24F9212E1}"/>
                  </a:ext>
                </a:extLst>
              </p:cNvPr>
              <p:cNvGrpSpPr/>
              <p:nvPr/>
            </p:nvGrpSpPr>
            <p:grpSpPr>
              <a:xfrm>
                <a:off x="7386081" y="3935869"/>
                <a:ext cx="75873" cy="107269"/>
                <a:chOff x="3817849" y="3964363"/>
                <a:chExt cx="75873" cy="107269"/>
              </a:xfrm>
            </p:grpSpPr>
            <p:cxnSp>
              <p:nvCxnSpPr>
                <p:cNvPr id="1141" name="Straight Connector 1140">
                  <a:extLst>
                    <a:ext uri="{FF2B5EF4-FFF2-40B4-BE49-F238E27FC236}">
                      <a16:creationId xmlns:a16="http://schemas.microsoft.com/office/drawing/2014/main" id="{3B71E335-2D31-C2E8-5D21-1905CB38F463}"/>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42" name="Straight Connector 1141">
                  <a:extLst>
                    <a:ext uri="{FF2B5EF4-FFF2-40B4-BE49-F238E27FC236}">
                      <a16:creationId xmlns:a16="http://schemas.microsoft.com/office/drawing/2014/main" id="{4D877459-7C27-30B9-C3B0-C49A3FC59CA2}"/>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43" name="Group 1142">
                <a:extLst>
                  <a:ext uri="{FF2B5EF4-FFF2-40B4-BE49-F238E27FC236}">
                    <a16:creationId xmlns:a16="http://schemas.microsoft.com/office/drawing/2014/main" id="{FF428423-6825-B51A-4B85-DD5B042A4935}"/>
                  </a:ext>
                </a:extLst>
              </p:cNvPr>
              <p:cNvGrpSpPr/>
              <p:nvPr/>
            </p:nvGrpSpPr>
            <p:grpSpPr>
              <a:xfrm>
                <a:off x="7370539" y="3935869"/>
                <a:ext cx="75873" cy="107269"/>
                <a:chOff x="3817849" y="3964363"/>
                <a:chExt cx="75873" cy="107269"/>
              </a:xfrm>
            </p:grpSpPr>
            <p:cxnSp>
              <p:nvCxnSpPr>
                <p:cNvPr id="1144" name="Straight Connector 1143">
                  <a:extLst>
                    <a:ext uri="{FF2B5EF4-FFF2-40B4-BE49-F238E27FC236}">
                      <a16:creationId xmlns:a16="http://schemas.microsoft.com/office/drawing/2014/main" id="{361E0804-A5C7-39BD-0D4C-B8AE1F540DF0}"/>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45" name="Straight Connector 1144">
                  <a:extLst>
                    <a:ext uri="{FF2B5EF4-FFF2-40B4-BE49-F238E27FC236}">
                      <a16:creationId xmlns:a16="http://schemas.microsoft.com/office/drawing/2014/main" id="{C85D934D-E37A-7575-8AED-4DFBFB522B9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46" name="Group 1145">
                <a:extLst>
                  <a:ext uri="{FF2B5EF4-FFF2-40B4-BE49-F238E27FC236}">
                    <a16:creationId xmlns:a16="http://schemas.microsoft.com/office/drawing/2014/main" id="{D853D0B4-A087-1AB0-D8DF-D63E38793995}"/>
                  </a:ext>
                </a:extLst>
              </p:cNvPr>
              <p:cNvGrpSpPr/>
              <p:nvPr/>
            </p:nvGrpSpPr>
            <p:grpSpPr>
              <a:xfrm>
                <a:off x="7354997" y="3935869"/>
                <a:ext cx="75873" cy="107269"/>
                <a:chOff x="3817849" y="3964363"/>
                <a:chExt cx="75873" cy="107269"/>
              </a:xfrm>
            </p:grpSpPr>
            <p:cxnSp>
              <p:nvCxnSpPr>
                <p:cNvPr id="1147" name="Straight Connector 1146">
                  <a:extLst>
                    <a:ext uri="{FF2B5EF4-FFF2-40B4-BE49-F238E27FC236}">
                      <a16:creationId xmlns:a16="http://schemas.microsoft.com/office/drawing/2014/main" id="{60F2A952-5873-1A96-E482-0A6746F36F61}"/>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48" name="Straight Connector 1147">
                  <a:extLst>
                    <a:ext uri="{FF2B5EF4-FFF2-40B4-BE49-F238E27FC236}">
                      <a16:creationId xmlns:a16="http://schemas.microsoft.com/office/drawing/2014/main" id="{E19C624C-954E-5973-2894-D4EFAC50B4C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49" name="Group 1148">
                <a:extLst>
                  <a:ext uri="{FF2B5EF4-FFF2-40B4-BE49-F238E27FC236}">
                    <a16:creationId xmlns:a16="http://schemas.microsoft.com/office/drawing/2014/main" id="{30B7A2E4-C8C1-1448-F51B-5BB4C51478AA}"/>
                  </a:ext>
                </a:extLst>
              </p:cNvPr>
              <p:cNvGrpSpPr/>
              <p:nvPr/>
            </p:nvGrpSpPr>
            <p:grpSpPr>
              <a:xfrm>
                <a:off x="7344636" y="3935869"/>
                <a:ext cx="75873" cy="107269"/>
                <a:chOff x="3817849" y="3964363"/>
                <a:chExt cx="75873" cy="107269"/>
              </a:xfrm>
            </p:grpSpPr>
            <p:cxnSp>
              <p:nvCxnSpPr>
                <p:cNvPr id="1150" name="Straight Connector 1149">
                  <a:extLst>
                    <a:ext uri="{FF2B5EF4-FFF2-40B4-BE49-F238E27FC236}">
                      <a16:creationId xmlns:a16="http://schemas.microsoft.com/office/drawing/2014/main" id="{4EC30CDB-EB65-86BC-672E-6EA4B0303C4B}"/>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51" name="Straight Connector 1150">
                  <a:extLst>
                    <a:ext uri="{FF2B5EF4-FFF2-40B4-BE49-F238E27FC236}">
                      <a16:creationId xmlns:a16="http://schemas.microsoft.com/office/drawing/2014/main" id="{20589091-0D4B-2736-6D70-7D4C2EB83A8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52" name="Group 1151">
                <a:extLst>
                  <a:ext uri="{FF2B5EF4-FFF2-40B4-BE49-F238E27FC236}">
                    <a16:creationId xmlns:a16="http://schemas.microsoft.com/office/drawing/2014/main" id="{F5199F78-6340-33ED-A7FC-2B24930F16EE}"/>
                  </a:ext>
                </a:extLst>
              </p:cNvPr>
              <p:cNvGrpSpPr/>
              <p:nvPr/>
            </p:nvGrpSpPr>
            <p:grpSpPr>
              <a:xfrm>
                <a:off x="7317437" y="3935869"/>
                <a:ext cx="75873" cy="107269"/>
                <a:chOff x="3817849" y="3964363"/>
                <a:chExt cx="75873" cy="107269"/>
              </a:xfrm>
            </p:grpSpPr>
            <p:cxnSp>
              <p:nvCxnSpPr>
                <p:cNvPr id="1153" name="Straight Connector 1152">
                  <a:extLst>
                    <a:ext uri="{FF2B5EF4-FFF2-40B4-BE49-F238E27FC236}">
                      <a16:creationId xmlns:a16="http://schemas.microsoft.com/office/drawing/2014/main" id="{9DAD8FEA-86E7-41A7-3336-6C5C720389B6}"/>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54" name="Straight Connector 1153">
                  <a:extLst>
                    <a:ext uri="{FF2B5EF4-FFF2-40B4-BE49-F238E27FC236}">
                      <a16:creationId xmlns:a16="http://schemas.microsoft.com/office/drawing/2014/main" id="{CC247CF7-7F7D-0849-F799-CB7CD3FDFE82}"/>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55" name="Group 1154">
                <a:extLst>
                  <a:ext uri="{FF2B5EF4-FFF2-40B4-BE49-F238E27FC236}">
                    <a16:creationId xmlns:a16="http://schemas.microsoft.com/office/drawing/2014/main" id="{E5180397-4AA3-E76C-0FEF-EC9428CB7836}"/>
                  </a:ext>
                </a:extLst>
              </p:cNvPr>
              <p:cNvGrpSpPr/>
              <p:nvPr/>
            </p:nvGrpSpPr>
            <p:grpSpPr>
              <a:xfrm>
                <a:off x="7304485" y="3935869"/>
                <a:ext cx="75873" cy="107269"/>
                <a:chOff x="3817849" y="3964363"/>
                <a:chExt cx="75873" cy="107269"/>
              </a:xfrm>
            </p:grpSpPr>
            <p:cxnSp>
              <p:nvCxnSpPr>
                <p:cNvPr id="1156" name="Straight Connector 1155">
                  <a:extLst>
                    <a:ext uri="{FF2B5EF4-FFF2-40B4-BE49-F238E27FC236}">
                      <a16:creationId xmlns:a16="http://schemas.microsoft.com/office/drawing/2014/main" id="{955DEDD1-EE97-30AD-D6C0-042D6340ED1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57" name="Straight Connector 1156">
                  <a:extLst>
                    <a:ext uri="{FF2B5EF4-FFF2-40B4-BE49-F238E27FC236}">
                      <a16:creationId xmlns:a16="http://schemas.microsoft.com/office/drawing/2014/main" id="{0A33C46E-A549-7CF3-BF94-805EBA2F8627}"/>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58" name="Group 1157">
                <a:extLst>
                  <a:ext uri="{FF2B5EF4-FFF2-40B4-BE49-F238E27FC236}">
                    <a16:creationId xmlns:a16="http://schemas.microsoft.com/office/drawing/2014/main" id="{129D83FE-1339-86DF-FDDB-C5700272A0CF}"/>
                  </a:ext>
                </a:extLst>
              </p:cNvPr>
              <p:cNvGrpSpPr/>
              <p:nvPr/>
            </p:nvGrpSpPr>
            <p:grpSpPr>
              <a:xfrm>
                <a:off x="7285057" y="3935869"/>
                <a:ext cx="75873" cy="107269"/>
                <a:chOff x="3817849" y="3964363"/>
                <a:chExt cx="75873" cy="107269"/>
              </a:xfrm>
            </p:grpSpPr>
            <p:cxnSp>
              <p:nvCxnSpPr>
                <p:cNvPr id="1159" name="Straight Connector 1158">
                  <a:extLst>
                    <a:ext uri="{FF2B5EF4-FFF2-40B4-BE49-F238E27FC236}">
                      <a16:creationId xmlns:a16="http://schemas.microsoft.com/office/drawing/2014/main" id="{1C4569AD-C54C-728E-2546-7841B4B29470}"/>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60" name="Straight Connector 1159">
                  <a:extLst>
                    <a:ext uri="{FF2B5EF4-FFF2-40B4-BE49-F238E27FC236}">
                      <a16:creationId xmlns:a16="http://schemas.microsoft.com/office/drawing/2014/main" id="{43040311-DE97-E657-76DC-DA66EE520199}"/>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61" name="Group 1160">
                <a:extLst>
                  <a:ext uri="{FF2B5EF4-FFF2-40B4-BE49-F238E27FC236}">
                    <a16:creationId xmlns:a16="http://schemas.microsoft.com/office/drawing/2014/main" id="{034B3F1D-22D4-67B3-2A1C-E1824B8652C8}"/>
                  </a:ext>
                </a:extLst>
              </p:cNvPr>
              <p:cNvGrpSpPr/>
              <p:nvPr/>
            </p:nvGrpSpPr>
            <p:grpSpPr>
              <a:xfrm>
                <a:off x="7269515" y="3935869"/>
                <a:ext cx="75873" cy="107269"/>
                <a:chOff x="3817849" y="3964363"/>
                <a:chExt cx="75873" cy="107269"/>
              </a:xfrm>
            </p:grpSpPr>
            <p:cxnSp>
              <p:nvCxnSpPr>
                <p:cNvPr id="1162" name="Straight Connector 1161">
                  <a:extLst>
                    <a:ext uri="{FF2B5EF4-FFF2-40B4-BE49-F238E27FC236}">
                      <a16:creationId xmlns:a16="http://schemas.microsoft.com/office/drawing/2014/main" id="{EA04272A-7888-5449-FD53-890842685B5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63" name="Straight Connector 1162">
                  <a:extLst>
                    <a:ext uri="{FF2B5EF4-FFF2-40B4-BE49-F238E27FC236}">
                      <a16:creationId xmlns:a16="http://schemas.microsoft.com/office/drawing/2014/main" id="{DEAE1F64-A87E-1DC6-D7C5-E0B6C5EEB8A7}"/>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64" name="Group 1163">
                <a:extLst>
                  <a:ext uri="{FF2B5EF4-FFF2-40B4-BE49-F238E27FC236}">
                    <a16:creationId xmlns:a16="http://schemas.microsoft.com/office/drawing/2014/main" id="{A0E48DC6-5ED6-F0F3-F213-F743C17BCCA7}"/>
                  </a:ext>
                </a:extLst>
              </p:cNvPr>
              <p:cNvGrpSpPr/>
              <p:nvPr/>
            </p:nvGrpSpPr>
            <p:grpSpPr>
              <a:xfrm>
                <a:off x="7264334" y="3935869"/>
                <a:ext cx="75873" cy="107269"/>
                <a:chOff x="3817849" y="3964363"/>
                <a:chExt cx="75873" cy="107269"/>
              </a:xfrm>
            </p:grpSpPr>
            <p:cxnSp>
              <p:nvCxnSpPr>
                <p:cNvPr id="1165" name="Straight Connector 1164">
                  <a:extLst>
                    <a:ext uri="{FF2B5EF4-FFF2-40B4-BE49-F238E27FC236}">
                      <a16:creationId xmlns:a16="http://schemas.microsoft.com/office/drawing/2014/main" id="{940431F5-BD69-BCC1-F5E3-F660B4354B55}"/>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66" name="Straight Connector 1165">
                  <a:extLst>
                    <a:ext uri="{FF2B5EF4-FFF2-40B4-BE49-F238E27FC236}">
                      <a16:creationId xmlns:a16="http://schemas.microsoft.com/office/drawing/2014/main" id="{9B60E139-55A8-8ECD-13B1-28B7BA0A2789}"/>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67" name="Group 1166">
                <a:extLst>
                  <a:ext uri="{FF2B5EF4-FFF2-40B4-BE49-F238E27FC236}">
                    <a16:creationId xmlns:a16="http://schemas.microsoft.com/office/drawing/2014/main" id="{0255D487-C9F0-A000-4594-9907997B84A3}"/>
                  </a:ext>
                </a:extLst>
              </p:cNvPr>
              <p:cNvGrpSpPr/>
              <p:nvPr/>
            </p:nvGrpSpPr>
            <p:grpSpPr>
              <a:xfrm>
                <a:off x="7208640" y="3935869"/>
                <a:ext cx="75873" cy="107269"/>
                <a:chOff x="3817849" y="3964363"/>
                <a:chExt cx="75873" cy="107269"/>
              </a:xfrm>
            </p:grpSpPr>
            <p:cxnSp>
              <p:nvCxnSpPr>
                <p:cNvPr id="1168" name="Straight Connector 1167">
                  <a:extLst>
                    <a:ext uri="{FF2B5EF4-FFF2-40B4-BE49-F238E27FC236}">
                      <a16:creationId xmlns:a16="http://schemas.microsoft.com/office/drawing/2014/main" id="{8EB39008-0AE9-593E-8035-69C6EF1CC77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69" name="Straight Connector 1168">
                  <a:extLst>
                    <a:ext uri="{FF2B5EF4-FFF2-40B4-BE49-F238E27FC236}">
                      <a16:creationId xmlns:a16="http://schemas.microsoft.com/office/drawing/2014/main" id="{651B056F-7085-6CF8-F5F1-E55BBF5C4E0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70" name="Group 1169">
                <a:extLst>
                  <a:ext uri="{FF2B5EF4-FFF2-40B4-BE49-F238E27FC236}">
                    <a16:creationId xmlns:a16="http://schemas.microsoft.com/office/drawing/2014/main" id="{FD4C42AC-AF1B-CE05-BEA2-5C1DA5CD8A9A}"/>
                  </a:ext>
                </a:extLst>
              </p:cNvPr>
              <p:cNvGrpSpPr/>
              <p:nvPr/>
            </p:nvGrpSpPr>
            <p:grpSpPr>
              <a:xfrm>
                <a:off x="7200868" y="3935869"/>
                <a:ext cx="75873" cy="107269"/>
                <a:chOff x="3817849" y="3964363"/>
                <a:chExt cx="75873" cy="107269"/>
              </a:xfrm>
            </p:grpSpPr>
            <p:cxnSp>
              <p:nvCxnSpPr>
                <p:cNvPr id="1171" name="Straight Connector 1170">
                  <a:extLst>
                    <a:ext uri="{FF2B5EF4-FFF2-40B4-BE49-F238E27FC236}">
                      <a16:creationId xmlns:a16="http://schemas.microsoft.com/office/drawing/2014/main" id="{1C8403F9-EF63-A7E4-5401-21F6C265E8F2}"/>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72" name="Straight Connector 1171">
                  <a:extLst>
                    <a:ext uri="{FF2B5EF4-FFF2-40B4-BE49-F238E27FC236}">
                      <a16:creationId xmlns:a16="http://schemas.microsoft.com/office/drawing/2014/main" id="{67235BF5-EE47-3D6C-7F03-32B2870E65AD}"/>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73" name="Group 1172">
                <a:extLst>
                  <a:ext uri="{FF2B5EF4-FFF2-40B4-BE49-F238E27FC236}">
                    <a16:creationId xmlns:a16="http://schemas.microsoft.com/office/drawing/2014/main" id="{0FEA8804-CD7D-7486-5FF7-80AD8A594099}"/>
                  </a:ext>
                </a:extLst>
              </p:cNvPr>
              <p:cNvGrpSpPr/>
              <p:nvPr/>
            </p:nvGrpSpPr>
            <p:grpSpPr>
              <a:xfrm>
                <a:off x="7169784" y="3935869"/>
                <a:ext cx="75873" cy="107269"/>
                <a:chOff x="3817849" y="3964363"/>
                <a:chExt cx="75873" cy="107269"/>
              </a:xfrm>
            </p:grpSpPr>
            <p:cxnSp>
              <p:nvCxnSpPr>
                <p:cNvPr id="1174" name="Straight Connector 1173">
                  <a:extLst>
                    <a:ext uri="{FF2B5EF4-FFF2-40B4-BE49-F238E27FC236}">
                      <a16:creationId xmlns:a16="http://schemas.microsoft.com/office/drawing/2014/main" id="{AE555B2F-BD40-F69F-BBA6-9C6B978D7D7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75" name="Straight Connector 1174">
                  <a:extLst>
                    <a:ext uri="{FF2B5EF4-FFF2-40B4-BE49-F238E27FC236}">
                      <a16:creationId xmlns:a16="http://schemas.microsoft.com/office/drawing/2014/main" id="{F0815D56-4A5C-AA31-1CE3-54C7939AFC39}"/>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76" name="Group 1175">
                <a:extLst>
                  <a:ext uri="{FF2B5EF4-FFF2-40B4-BE49-F238E27FC236}">
                    <a16:creationId xmlns:a16="http://schemas.microsoft.com/office/drawing/2014/main" id="{C5DCF456-754F-88CB-D46B-B744B0C82044}"/>
                  </a:ext>
                </a:extLst>
              </p:cNvPr>
              <p:cNvGrpSpPr/>
              <p:nvPr/>
            </p:nvGrpSpPr>
            <p:grpSpPr>
              <a:xfrm>
                <a:off x="7156832" y="3935869"/>
                <a:ext cx="75873" cy="107269"/>
                <a:chOff x="3817849" y="3964363"/>
                <a:chExt cx="75873" cy="107269"/>
              </a:xfrm>
            </p:grpSpPr>
            <p:cxnSp>
              <p:nvCxnSpPr>
                <p:cNvPr id="1177" name="Straight Connector 1176">
                  <a:extLst>
                    <a:ext uri="{FF2B5EF4-FFF2-40B4-BE49-F238E27FC236}">
                      <a16:creationId xmlns:a16="http://schemas.microsoft.com/office/drawing/2014/main" id="{5E4A9D22-3A8F-E462-8C02-0AB3FD7F634C}"/>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78" name="Straight Connector 1177">
                  <a:extLst>
                    <a:ext uri="{FF2B5EF4-FFF2-40B4-BE49-F238E27FC236}">
                      <a16:creationId xmlns:a16="http://schemas.microsoft.com/office/drawing/2014/main" id="{7AAD29E2-745A-3E23-F3D4-B2549272946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79" name="Group 1178">
                <a:extLst>
                  <a:ext uri="{FF2B5EF4-FFF2-40B4-BE49-F238E27FC236}">
                    <a16:creationId xmlns:a16="http://schemas.microsoft.com/office/drawing/2014/main" id="{B2AEFF22-81FE-4723-585B-7AE98174BCE8}"/>
                  </a:ext>
                </a:extLst>
              </p:cNvPr>
              <p:cNvGrpSpPr/>
              <p:nvPr/>
            </p:nvGrpSpPr>
            <p:grpSpPr>
              <a:xfrm>
                <a:off x="7142585" y="3935869"/>
                <a:ext cx="75873" cy="107269"/>
                <a:chOff x="3817849" y="3964363"/>
                <a:chExt cx="75873" cy="107269"/>
              </a:xfrm>
            </p:grpSpPr>
            <p:cxnSp>
              <p:nvCxnSpPr>
                <p:cNvPr id="1180" name="Straight Connector 1179">
                  <a:extLst>
                    <a:ext uri="{FF2B5EF4-FFF2-40B4-BE49-F238E27FC236}">
                      <a16:creationId xmlns:a16="http://schemas.microsoft.com/office/drawing/2014/main" id="{DD30FFC8-6C6F-0325-D7F5-2D2999759520}"/>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81" name="Straight Connector 1180">
                  <a:extLst>
                    <a:ext uri="{FF2B5EF4-FFF2-40B4-BE49-F238E27FC236}">
                      <a16:creationId xmlns:a16="http://schemas.microsoft.com/office/drawing/2014/main" id="{769023D6-88F6-114F-03B6-DBB742DF5A3D}"/>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82" name="Group 1181">
                <a:extLst>
                  <a:ext uri="{FF2B5EF4-FFF2-40B4-BE49-F238E27FC236}">
                    <a16:creationId xmlns:a16="http://schemas.microsoft.com/office/drawing/2014/main" id="{6F4152B7-6A29-2D6A-28E5-8AB31C4154A0}"/>
                  </a:ext>
                </a:extLst>
              </p:cNvPr>
              <p:cNvGrpSpPr/>
              <p:nvPr/>
            </p:nvGrpSpPr>
            <p:grpSpPr>
              <a:xfrm>
                <a:off x="7088187" y="3935869"/>
                <a:ext cx="75873" cy="107269"/>
                <a:chOff x="3817849" y="3964363"/>
                <a:chExt cx="75873" cy="107269"/>
              </a:xfrm>
            </p:grpSpPr>
            <p:cxnSp>
              <p:nvCxnSpPr>
                <p:cNvPr id="1183" name="Straight Connector 1182">
                  <a:extLst>
                    <a:ext uri="{FF2B5EF4-FFF2-40B4-BE49-F238E27FC236}">
                      <a16:creationId xmlns:a16="http://schemas.microsoft.com/office/drawing/2014/main" id="{8DDB3A05-BF63-6FBB-0798-F39E2E591D43}"/>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84" name="Straight Connector 1183">
                  <a:extLst>
                    <a:ext uri="{FF2B5EF4-FFF2-40B4-BE49-F238E27FC236}">
                      <a16:creationId xmlns:a16="http://schemas.microsoft.com/office/drawing/2014/main" id="{E2615A4E-9F85-9590-B3FA-744411FEC66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85" name="Group 1184">
                <a:extLst>
                  <a:ext uri="{FF2B5EF4-FFF2-40B4-BE49-F238E27FC236}">
                    <a16:creationId xmlns:a16="http://schemas.microsoft.com/office/drawing/2014/main" id="{82CD521E-4228-7F7F-2314-166720997722}"/>
                  </a:ext>
                </a:extLst>
              </p:cNvPr>
              <p:cNvGrpSpPr/>
              <p:nvPr/>
            </p:nvGrpSpPr>
            <p:grpSpPr>
              <a:xfrm>
                <a:off x="7054512" y="3935869"/>
                <a:ext cx="75873" cy="107269"/>
                <a:chOff x="3817849" y="3964363"/>
                <a:chExt cx="75873" cy="107269"/>
              </a:xfrm>
            </p:grpSpPr>
            <p:cxnSp>
              <p:nvCxnSpPr>
                <p:cNvPr id="1186" name="Straight Connector 1185">
                  <a:extLst>
                    <a:ext uri="{FF2B5EF4-FFF2-40B4-BE49-F238E27FC236}">
                      <a16:creationId xmlns:a16="http://schemas.microsoft.com/office/drawing/2014/main" id="{3B26F222-C8A9-5A8B-947E-4914BC89F4CC}"/>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87" name="Straight Connector 1186">
                  <a:extLst>
                    <a:ext uri="{FF2B5EF4-FFF2-40B4-BE49-F238E27FC236}">
                      <a16:creationId xmlns:a16="http://schemas.microsoft.com/office/drawing/2014/main" id="{385AB0B0-D25D-40BE-EFA1-905DB6FFB0C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88" name="Group 1187">
                <a:extLst>
                  <a:ext uri="{FF2B5EF4-FFF2-40B4-BE49-F238E27FC236}">
                    <a16:creationId xmlns:a16="http://schemas.microsoft.com/office/drawing/2014/main" id="{A4B91F32-A878-79F3-0428-E39CA7A35E7C}"/>
                  </a:ext>
                </a:extLst>
              </p:cNvPr>
              <p:cNvGrpSpPr/>
              <p:nvPr/>
            </p:nvGrpSpPr>
            <p:grpSpPr>
              <a:xfrm>
                <a:off x="7045446" y="3935869"/>
                <a:ext cx="75873" cy="107269"/>
                <a:chOff x="3817849" y="3964363"/>
                <a:chExt cx="75873" cy="107269"/>
              </a:xfrm>
            </p:grpSpPr>
            <p:cxnSp>
              <p:nvCxnSpPr>
                <p:cNvPr id="1189" name="Straight Connector 1188">
                  <a:extLst>
                    <a:ext uri="{FF2B5EF4-FFF2-40B4-BE49-F238E27FC236}">
                      <a16:creationId xmlns:a16="http://schemas.microsoft.com/office/drawing/2014/main" id="{0765A351-13CD-B3D7-FCE9-5B07CC40753B}"/>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90" name="Straight Connector 1189">
                  <a:extLst>
                    <a:ext uri="{FF2B5EF4-FFF2-40B4-BE49-F238E27FC236}">
                      <a16:creationId xmlns:a16="http://schemas.microsoft.com/office/drawing/2014/main" id="{C79FDAD8-69C6-AF5A-E9A1-2BBA402B899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91" name="Group 1190">
                <a:extLst>
                  <a:ext uri="{FF2B5EF4-FFF2-40B4-BE49-F238E27FC236}">
                    <a16:creationId xmlns:a16="http://schemas.microsoft.com/office/drawing/2014/main" id="{9CA5B357-4405-592A-75CF-B2307114825E}"/>
                  </a:ext>
                </a:extLst>
              </p:cNvPr>
              <p:cNvGrpSpPr/>
              <p:nvPr/>
            </p:nvGrpSpPr>
            <p:grpSpPr>
              <a:xfrm>
                <a:off x="7032495" y="3935869"/>
                <a:ext cx="75873" cy="107269"/>
                <a:chOff x="3817849" y="3964363"/>
                <a:chExt cx="75873" cy="107269"/>
              </a:xfrm>
            </p:grpSpPr>
            <p:cxnSp>
              <p:nvCxnSpPr>
                <p:cNvPr id="1192" name="Straight Connector 1191">
                  <a:extLst>
                    <a:ext uri="{FF2B5EF4-FFF2-40B4-BE49-F238E27FC236}">
                      <a16:creationId xmlns:a16="http://schemas.microsoft.com/office/drawing/2014/main" id="{6005EF42-E361-B76A-ED76-213D3AF6B172}"/>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93" name="Straight Connector 1192">
                  <a:extLst>
                    <a:ext uri="{FF2B5EF4-FFF2-40B4-BE49-F238E27FC236}">
                      <a16:creationId xmlns:a16="http://schemas.microsoft.com/office/drawing/2014/main" id="{E48C662B-84EB-0B92-44EB-711C0789716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94" name="Group 1193">
                <a:extLst>
                  <a:ext uri="{FF2B5EF4-FFF2-40B4-BE49-F238E27FC236}">
                    <a16:creationId xmlns:a16="http://schemas.microsoft.com/office/drawing/2014/main" id="{517C79BB-254A-BD7A-0A14-440F3DEA5760}"/>
                  </a:ext>
                </a:extLst>
              </p:cNvPr>
              <p:cNvGrpSpPr/>
              <p:nvPr/>
            </p:nvGrpSpPr>
            <p:grpSpPr>
              <a:xfrm>
                <a:off x="7001410" y="3935869"/>
                <a:ext cx="75873" cy="107269"/>
                <a:chOff x="3817849" y="3964363"/>
                <a:chExt cx="75873" cy="107269"/>
              </a:xfrm>
            </p:grpSpPr>
            <p:cxnSp>
              <p:nvCxnSpPr>
                <p:cNvPr id="1195" name="Straight Connector 1194">
                  <a:extLst>
                    <a:ext uri="{FF2B5EF4-FFF2-40B4-BE49-F238E27FC236}">
                      <a16:creationId xmlns:a16="http://schemas.microsoft.com/office/drawing/2014/main" id="{721A324B-70D5-8A78-6178-24272173F5A5}"/>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196" name="Straight Connector 1195">
                  <a:extLst>
                    <a:ext uri="{FF2B5EF4-FFF2-40B4-BE49-F238E27FC236}">
                      <a16:creationId xmlns:a16="http://schemas.microsoft.com/office/drawing/2014/main" id="{56DA7C5E-DCA5-A8D7-1180-10B6A06DBDE9}"/>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00" name="Group 1199">
                <a:extLst>
                  <a:ext uri="{FF2B5EF4-FFF2-40B4-BE49-F238E27FC236}">
                    <a16:creationId xmlns:a16="http://schemas.microsoft.com/office/drawing/2014/main" id="{189D0966-75F3-CA7E-346E-104137A85527}"/>
                  </a:ext>
                </a:extLst>
              </p:cNvPr>
              <p:cNvGrpSpPr/>
              <p:nvPr/>
            </p:nvGrpSpPr>
            <p:grpSpPr>
              <a:xfrm>
                <a:off x="6994934" y="3935869"/>
                <a:ext cx="75873" cy="107269"/>
                <a:chOff x="3817849" y="3964363"/>
                <a:chExt cx="75873" cy="107269"/>
              </a:xfrm>
            </p:grpSpPr>
            <p:cxnSp>
              <p:nvCxnSpPr>
                <p:cNvPr id="1201" name="Straight Connector 1200">
                  <a:extLst>
                    <a:ext uri="{FF2B5EF4-FFF2-40B4-BE49-F238E27FC236}">
                      <a16:creationId xmlns:a16="http://schemas.microsoft.com/office/drawing/2014/main" id="{60B33CFF-C5C5-C516-5296-70CBC9F69269}"/>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02" name="Straight Connector 1201">
                  <a:extLst>
                    <a:ext uri="{FF2B5EF4-FFF2-40B4-BE49-F238E27FC236}">
                      <a16:creationId xmlns:a16="http://schemas.microsoft.com/office/drawing/2014/main" id="{FDC85B2D-4DF4-6EC8-FC74-33B9C5B0A85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03" name="Group 1202">
                <a:extLst>
                  <a:ext uri="{FF2B5EF4-FFF2-40B4-BE49-F238E27FC236}">
                    <a16:creationId xmlns:a16="http://schemas.microsoft.com/office/drawing/2014/main" id="{03178281-B34D-6AD0-D82D-0A0A6C902813}"/>
                  </a:ext>
                </a:extLst>
              </p:cNvPr>
              <p:cNvGrpSpPr/>
              <p:nvPr/>
            </p:nvGrpSpPr>
            <p:grpSpPr>
              <a:xfrm>
                <a:off x="6953488" y="3935869"/>
                <a:ext cx="75873" cy="107269"/>
                <a:chOff x="3817849" y="3964363"/>
                <a:chExt cx="75873" cy="107269"/>
              </a:xfrm>
            </p:grpSpPr>
            <p:cxnSp>
              <p:nvCxnSpPr>
                <p:cNvPr id="1204" name="Straight Connector 1203">
                  <a:extLst>
                    <a:ext uri="{FF2B5EF4-FFF2-40B4-BE49-F238E27FC236}">
                      <a16:creationId xmlns:a16="http://schemas.microsoft.com/office/drawing/2014/main" id="{7E022505-6608-F0AC-B8B6-6C64C963A69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05" name="Straight Connector 1204">
                  <a:extLst>
                    <a:ext uri="{FF2B5EF4-FFF2-40B4-BE49-F238E27FC236}">
                      <a16:creationId xmlns:a16="http://schemas.microsoft.com/office/drawing/2014/main" id="{767EBAA3-04A2-23C8-6039-E52B48C0CC52}"/>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06" name="Group 1205">
                <a:extLst>
                  <a:ext uri="{FF2B5EF4-FFF2-40B4-BE49-F238E27FC236}">
                    <a16:creationId xmlns:a16="http://schemas.microsoft.com/office/drawing/2014/main" id="{1825EC23-FE17-A6ED-523A-FBAE0756997A}"/>
                  </a:ext>
                </a:extLst>
              </p:cNvPr>
              <p:cNvGrpSpPr/>
              <p:nvPr/>
            </p:nvGrpSpPr>
            <p:grpSpPr>
              <a:xfrm>
                <a:off x="6928879" y="3935869"/>
                <a:ext cx="75873" cy="107269"/>
                <a:chOff x="3817849" y="3964363"/>
                <a:chExt cx="75873" cy="107269"/>
              </a:xfrm>
            </p:grpSpPr>
            <p:cxnSp>
              <p:nvCxnSpPr>
                <p:cNvPr id="1207" name="Straight Connector 1206">
                  <a:extLst>
                    <a:ext uri="{FF2B5EF4-FFF2-40B4-BE49-F238E27FC236}">
                      <a16:creationId xmlns:a16="http://schemas.microsoft.com/office/drawing/2014/main" id="{6E0E05E0-3CC4-6583-4B0C-CB494B891979}"/>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08" name="Straight Connector 1207">
                  <a:extLst>
                    <a:ext uri="{FF2B5EF4-FFF2-40B4-BE49-F238E27FC236}">
                      <a16:creationId xmlns:a16="http://schemas.microsoft.com/office/drawing/2014/main" id="{84C1D234-5CD9-E282-B49E-9B3C5E4E56ED}"/>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09" name="Group 1208">
                <a:extLst>
                  <a:ext uri="{FF2B5EF4-FFF2-40B4-BE49-F238E27FC236}">
                    <a16:creationId xmlns:a16="http://schemas.microsoft.com/office/drawing/2014/main" id="{5AA34468-AF9E-698E-EF10-F822094C3D84}"/>
                  </a:ext>
                </a:extLst>
              </p:cNvPr>
              <p:cNvGrpSpPr/>
              <p:nvPr/>
            </p:nvGrpSpPr>
            <p:grpSpPr>
              <a:xfrm>
                <a:off x="6902975" y="3935869"/>
                <a:ext cx="75873" cy="107269"/>
                <a:chOff x="3817849" y="3964363"/>
                <a:chExt cx="75873" cy="107269"/>
              </a:xfrm>
            </p:grpSpPr>
            <p:cxnSp>
              <p:nvCxnSpPr>
                <p:cNvPr id="1210" name="Straight Connector 1209">
                  <a:extLst>
                    <a:ext uri="{FF2B5EF4-FFF2-40B4-BE49-F238E27FC236}">
                      <a16:creationId xmlns:a16="http://schemas.microsoft.com/office/drawing/2014/main" id="{7EA8B012-285E-3D00-B3FB-F3EBB14B907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11" name="Straight Connector 1210">
                  <a:extLst>
                    <a:ext uri="{FF2B5EF4-FFF2-40B4-BE49-F238E27FC236}">
                      <a16:creationId xmlns:a16="http://schemas.microsoft.com/office/drawing/2014/main" id="{7E7B9072-8648-66F0-93E1-5F68C8558BC3}"/>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12" name="Group 1211">
                <a:extLst>
                  <a:ext uri="{FF2B5EF4-FFF2-40B4-BE49-F238E27FC236}">
                    <a16:creationId xmlns:a16="http://schemas.microsoft.com/office/drawing/2014/main" id="{3D2230E8-B3D0-45E9-5BCD-24BE54B91AB6}"/>
                  </a:ext>
                </a:extLst>
              </p:cNvPr>
              <p:cNvGrpSpPr/>
              <p:nvPr/>
            </p:nvGrpSpPr>
            <p:grpSpPr>
              <a:xfrm>
                <a:off x="6886138" y="3935869"/>
                <a:ext cx="75873" cy="107269"/>
                <a:chOff x="3817849" y="3964363"/>
                <a:chExt cx="75873" cy="107269"/>
              </a:xfrm>
            </p:grpSpPr>
            <p:cxnSp>
              <p:nvCxnSpPr>
                <p:cNvPr id="1213" name="Straight Connector 1212">
                  <a:extLst>
                    <a:ext uri="{FF2B5EF4-FFF2-40B4-BE49-F238E27FC236}">
                      <a16:creationId xmlns:a16="http://schemas.microsoft.com/office/drawing/2014/main" id="{D385EF4F-6B0F-9540-EB0B-6743C1178882}"/>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14" name="Straight Connector 1213">
                  <a:extLst>
                    <a:ext uri="{FF2B5EF4-FFF2-40B4-BE49-F238E27FC236}">
                      <a16:creationId xmlns:a16="http://schemas.microsoft.com/office/drawing/2014/main" id="{5556A262-2190-9B22-DFE5-5BE682E61A6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15" name="Group 1214">
                <a:extLst>
                  <a:ext uri="{FF2B5EF4-FFF2-40B4-BE49-F238E27FC236}">
                    <a16:creationId xmlns:a16="http://schemas.microsoft.com/office/drawing/2014/main" id="{23B5B540-1113-893D-98A6-5706CA28EA7D}"/>
                  </a:ext>
                </a:extLst>
              </p:cNvPr>
              <p:cNvGrpSpPr/>
              <p:nvPr/>
            </p:nvGrpSpPr>
            <p:grpSpPr>
              <a:xfrm>
                <a:off x="6873186" y="3935869"/>
                <a:ext cx="75873" cy="107269"/>
                <a:chOff x="3817849" y="3964363"/>
                <a:chExt cx="75873" cy="107269"/>
              </a:xfrm>
            </p:grpSpPr>
            <p:cxnSp>
              <p:nvCxnSpPr>
                <p:cNvPr id="1216" name="Straight Connector 1215">
                  <a:extLst>
                    <a:ext uri="{FF2B5EF4-FFF2-40B4-BE49-F238E27FC236}">
                      <a16:creationId xmlns:a16="http://schemas.microsoft.com/office/drawing/2014/main" id="{6E906EBF-CCB3-6F9A-2FDF-5E953944D7C3}"/>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17" name="Straight Connector 1216">
                  <a:extLst>
                    <a:ext uri="{FF2B5EF4-FFF2-40B4-BE49-F238E27FC236}">
                      <a16:creationId xmlns:a16="http://schemas.microsoft.com/office/drawing/2014/main" id="{DEFED032-10C5-41F3-604D-A1B0CC57003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18" name="Group 1217">
                <a:extLst>
                  <a:ext uri="{FF2B5EF4-FFF2-40B4-BE49-F238E27FC236}">
                    <a16:creationId xmlns:a16="http://schemas.microsoft.com/office/drawing/2014/main" id="{7FAE9FA1-5574-AE6D-AED9-69F8678F2CD4}"/>
                  </a:ext>
                </a:extLst>
              </p:cNvPr>
              <p:cNvGrpSpPr/>
              <p:nvPr/>
            </p:nvGrpSpPr>
            <p:grpSpPr>
              <a:xfrm>
                <a:off x="6821378" y="3935869"/>
                <a:ext cx="75873" cy="107269"/>
                <a:chOff x="3817849" y="3964363"/>
                <a:chExt cx="75873" cy="107269"/>
              </a:xfrm>
            </p:grpSpPr>
            <p:cxnSp>
              <p:nvCxnSpPr>
                <p:cNvPr id="1219" name="Straight Connector 1218">
                  <a:extLst>
                    <a:ext uri="{FF2B5EF4-FFF2-40B4-BE49-F238E27FC236}">
                      <a16:creationId xmlns:a16="http://schemas.microsoft.com/office/drawing/2014/main" id="{FF681FA2-5631-8F6C-5B8D-6D35E240B421}"/>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20" name="Straight Connector 1219">
                  <a:extLst>
                    <a:ext uri="{FF2B5EF4-FFF2-40B4-BE49-F238E27FC236}">
                      <a16:creationId xmlns:a16="http://schemas.microsoft.com/office/drawing/2014/main" id="{F558F98B-EA08-8E43-4005-3748D793918D}"/>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21" name="Group 1220">
                <a:extLst>
                  <a:ext uri="{FF2B5EF4-FFF2-40B4-BE49-F238E27FC236}">
                    <a16:creationId xmlns:a16="http://schemas.microsoft.com/office/drawing/2014/main" id="{C5C3A9A6-30DF-5947-BC39-EA21772C1A6A}"/>
                  </a:ext>
                </a:extLst>
              </p:cNvPr>
              <p:cNvGrpSpPr/>
              <p:nvPr/>
            </p:nvGrpSpPr>
            <p:grpSpPr>
              <a:xfrm>
                <a:off x="6785113" y="3935869"/>
                <a:ext cx="75873" cy="107269"/>
                <a:chOff x="3817849" y="3964363"/>
                <a:chExt cx="75873" cy="107269"/>
              </a:xfrm>
            </p:grpSpPr>
            <p:cxnSp>
              <p:nvCxnSpPr>
                <p:cNvPr id="1222" name="Straight Connector 1221">
                  <a:extLst>
                    <a:ext uri="{FF2B5EF4-FFF2-40B4-BE49-F238E27FC236}">
                      <a16:creationId xmlns:a16="http://schemas.microsoft.com/office/drawing/2014/main" id="{84B07237-98B2-51F5-0386-AD33745BB89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23" name="Straight Connector 1222">
                  <a:extLst>
                    <a:ext uri="{FF2B5EF4-FFF2-40B4-BE49-F238E27FC236}">
                      <a16:creationId xmlns:a16="http://schemas.microsoft.com/office/drawing/2014/main" id="{602AE92E-8A7C-BCD2-031B-1A51B20370E6}"/>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24" name="Group 1223">
                <a:extLst>
                  <a:ext uri="{FF2B5EF4-FFF2-40B4-BE49-F238E27FC236}">
                    <a16:creationId xmlns:a16="http://schemas.microsoft.com/office/drawing/2014/main" id="{72D8EE84-4B8C-4EDD-6405-7531A5CF508A}"/>
                  </a:ext>
                </a:extLst>
              </p:cNvPr>
              <p:cNvGrpSpPr/>
              <p:nvPr/>
            </p:nvGrpSpPr>
            <p:grpSpPr>
              <a:xfrm>
                <a:off x="6766981" y="3935869"/>
                <a:ext cx="75873" cy="107269"/>
                <a:chOff x="3817849" y="3964363"/>
                <a:chExt cx="75873" cy="107269"/>
              </a:xfrm>
            </p:grpSpPr>
            <p:cxnSp>
              <p:nvCxnSpPr>
                <p:cNvPr id="1225" name="Straight Connector 1224">
                  <a:extLst>
                    <a:ext uri="{FF2B5EF4-FFF2-40B4-BE49-F238E27FC236}">
                      <a16:creationId xmlns:a16="http://schemas.microsoft.com/office/drawing/2014/main" id="{4298D45F-1FB3-41CA-8F63-2C3145DEDCF0}"/>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26" name="Straight Connector 1225">
                  <a:extLst>
                    <a:ext uri="{FF2B5EF4-FFF2-40B4-BE49-F238E27FC236}">
                      <a16:creationId xmlns:a16="http://schemas.microsoft.com/office/drawing/2014/main" id="{AFAA40BC-164C-A24E-3EB7-56C6BACF4B04}"/>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27" name="Group 1226">
                <a:extLst>
                  <a:ext uri="{FF2B5EF4-FFF2-40B4-BE49-F238E27FC236}">
                    <a16:creationId xmlns:a16="http://schemas.microsoft.com/office/drawing/2014/main" id="{B425117A-1C71-6F49-9764-8F4B99D8A8C1}"/>
                  </a:ext>
                </a:extLst>
              </p:cNvPr>
              <p:cNvGrpSpPr/>
              <p:nvPr/>
            </p:nvGrpSpPr>
            <p:grpSpPr>
              <a:xfrm>
                <a:off x="6748847" y="3935869"/>
                <a:ext cx="75873" cy="107269"/>
                <a:chOff x="3817849" y="3964363"/>
                <a:chExt cx="75873" cy="107269"/>
              </a:xfrm>
            </p:grpSpPr>
            <p:cxnSp>
              <p:nvCxnSpPr>
                <p:cNvPr id="1228" name="Straight Connector 1227">
                  <a:extLst>
                    <a:ext uri="{FF2B5EF4-FFF2-40B4-BE49-F238E27FC236}">
                      <a16:creationId xmlns:a16="http://schemas.microsoft.com/office/drawing/2014/main" id="{491E6B95-1F31-239A-CA4A-178F0FBAD29B}"/>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29" name="Straight Connector 1228">
                  <a:extLst>
                    <a:ext uri="{FF2B5EF4-FFF2-40B4-BE49-F238E27FC236}">
                      <a16:creationId xmlns:a16="http://schemas.microsoft.com/office/drawing/2014/main" id="{9173A1D7-758F-00BC-60ED-E2B5CA16F94B}"/>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30" name="Group 1229">
                <a:extLst>
                  <a:ext uri="{FF2B5EF4-FFF2-40B4-BE49-F238E27FC236}">
                    <a16:creationId xmlns:a16="http://schemas.microsoft.com/office/drawing/2014/main" id="{E990E489-2462-72D7-33D8-8F79E799829A}"/>
                  </a:ext>
                </a:extLst>
              </p:cNvPr>
              <p:cNvGrpSpPr/>
              <p:nvPr/>
            </p:nvGrpSpPr>
            <p:grpSpPr>
              <a:xfrm>
                <a:off x="6730714" y="3935869"/>
                <a:ext cx="75873" cy="107269"/>
                <a:chOff x="3817849" y="3964363"/>
                <a:chExt cx="75873" cy="107269"/>
              </a:xfrm>
            </p:grpSpPr>
            <p:cxnSp>
              <p:nvCxnSpPr>
                <p:cNvPr id="1231" name="Straight Connector 1230">
                  <a:extLst>
                    <a:ext uri="{FF2B5EF4-FFF2-40B4-BE49-F238E27FC236}">
                      <a16:creationId xmlns:a16="http://schemas.microsoft.com/office/drawing/2014/main" id="{E6FA6F76-7747-1EB0-6392-A35DBEC88598}"/>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32" name="Straight Connector 1231">
                  <a:extLst>
                    <a:ext uri="{FF2B5EF4-FFF2-40B4-BE49-F238E27FC236}">
                      <a16:creationId xmlns:a16="http://schemas.microsoft.com/office/drawing/2014/main" id="{F3DDD335-E9A3-10C2-4681-A2D474AC16C6}"/>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33" name="Group 1232">
                <a:extLst>
                  <a:ext uri="{FF2B5EF4-FFF2-40B4-BE49-F238E27FC236}">
                    <a16:creationId xmlns:a16="http://schemas.microsoft.com/office/drawing/2014/main" id="{A23EFA91-6092-92EB-FBDA-0A1E902F160F}"/>
                  </a:ext>
                </a:extLst>
              </p:cNvPr>
              <p:cNvGrpSpPr/>
              <p:nvPr/>
            </p:nvGrpSpPr>
            <p:grpSpPr>
              <a:xfrm>
                <a:off x="6719057" y="3935869"/>
                <a:ext cx="75873" cy="107269"/>
                <a:chOff x="3817849" y="3964363"/>
                <a:chExt cx="75873" cy="107269"/>
              </a:xfrm>
            </p:grpSpPr>
            <p:cxnSp>
              <p:nvCxnSpPr>
                <p:cNvPr id="1234" name="Straight Connector 1233">
                  <a:extLst>
                    <a:ext uri="{FF2B5EF4-FFF2-40B4-BE49-F238E27FC236}">
                      <a16:creationId xmlns:a16="http://schemas.microsoft.com/office/drawing/2014/main" id="{CF5DC965-329F-E073-65DB-4184DFA07202}"/>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35" name="Straight Connector 1234">
                  <a:extLst>
                    <a:ext uri="{FF2B5EF4-FFF2-40B4-BE49-F238E27FC236}">
                      <a16:creationId xmlns:a16="http://schemas.microsoft.com/office/drawing/2014/main" id="{57D3985C-1100-8B4F-5F4E-82916076CAD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36" name="Group 1235">
                <a:extLst>
                  <a:ext uri="{FF2B5EF4-FFF2-40B4-BE49-F238E27FC236}">
                    <a16:creationId xmlns:a16="http://schemas.microsoft.com/office/drawing/2014/main" id="{2CA14843-CE49-DB84-F363-45F37F3979DB}"/>
                  </a:ext>
                </a:extLst>
              </p:cNvPr>
              <p:cNvGrpSpPr/>
              <p:nvPr/>
            </p:nvGrpSpPr>
            <p:grpSpPr>
              <a:xfrm>
                <a:off x="6700924" y="3935869"/>
                <a:ext cx="75873" cy="107269"/>
                <a:chOff x="3817849" y="3964363"/>
                <a:chExt cx="75873" cy="107269"/>
              </a:xfrm>
            </p:grpSpPr>
            <p:cxnSp>
              <p:nvCxnSpPr>
                <p:cNvPr id="1237" name="Straight Connector 1236">
                  <a:extLst>
                    <a:ext uri="{FF2B5EF4-FFF2-40B4-BE49-F238E27FC236}">
                      <a16:creationId xmlns:a16="http://schemas.microsoft.com/office/drawing/2014/main" id="{E1C70A01-1110-64F0-C91D-F88A198CD79C}"/>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38" name="Straight Connector 1237">
                  <a:extLst>
                    <a:ext uri="{FF2B5EF4-FFF2-40B4-BE49-F238E27FC236}">
                      <a16:creationId xmlns:a16="http://schemas.microsoft.com/office/drawing/2014/main" id="{BC6C6317-39A8-53F5-491A-E67DD166AE19}"/>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39" name="Group 1238">
                <a:extLst>
                  <a:ext uri="{FF2B5EF4-FFF2-40B4-BE49-F238E27FC236}">
                    <a16:creationId xmlns:a16="http://schemas.microsoft.com/office/drawing/2014/main" id="{47613899-0FE1-81F1-3ABD-70027871869F}"/>
                  </a:ext>
                </a:extLst>
              </p:cNvPr>
              <p:cNvGrpSpPr/>
              <p:nvPr/>
            </p:nvGrpSpPr>
            <p:grpSpPr>
              <a:xfrm>
                <a:off x="6694449" y="3935869"/>
                <a:ext cx="75873" cy="107269"/>
                <a:chOff x="3817849" y="3964363"/>
                <a:chExt cx="75873" cy="107269"/>
              </a:xfrm>
            </p:grpSpPr>
            <p:cxnSp>
              <p:nvCxnSpPr>
                <p:cNvPr id="1240" name="Straight Connector 1239">
                  <a:extLst>
                    <a:ext uri="{FF2B5EF4-FFF2-40B4-BE49-F238E27FC236}">
                      <a16:creationId xmlns:a16="http://schemas.microsoft.com/office/drawing/2014/main" id="{F248A09A-4E1A-C96D-32AD-F41866550156}"/>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41" name="Straight Connector 1240">
                  <a:extLst>
                    <a:ext uri="{FF2B5EF4-FFF2-40B4-BE49-F238E27FC236}">
                      <a16:creationId xmlns:a16="http://schemas.microsoft.com/office/drawing/2014/main" id="{F59CFCFA-0728-8600-F923-60F49A2096C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42" name="Group 1241">
                <a:extLst>
                  <a:ext uri="{FF2B5EF4-FFF2-40B4-BE49-F238E27FC236}">
                    <a16:creationId xmlns:a16="http://schemas.microsoft.com/office/drawing/2014/main" id="{87EBBC75-490B-9928-3BF5-90E4F6A9A06D}"/>
                  </a:ext>
                </a:extLst>
              </p:cNvPr>
              <p:cNvGrpSpPr/>
              <p:nvPr/>
            </p:nvGrpSpPr>
            <p:grpSpPr>
              <a:xfrm>
                <a:off x="6656888" y="3963068"/>
                <a:ext cx="75873" cy="107269"/>
                <a:chOff x="3817849" y="3964363"/>
                <a:chExt cx="75873" cy="107269"/>
              </a:xfrm>
            </p:grpSpPr>
            <p:cxnSp>
              <p:nvCxnSpPr>
                <p:cNvPr id="1243" name="Straight Connector 1242">
                  <a:extLst>
                    <a:ext uri="{FF2B5EF4-FFF2-40B4-BE49-F238E27FC236}">
                      <a16:creationId xmlns:a16="http://schemas.microsoft.com/office/drawing/2014/main" id="{94973DD5-2744-314E-20A8-F88971A57C5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44" name="Straight Connector 1243">
                  <a:extLst>
                    <a:ext uri="{FF2B5EF4-FFF2-40B4-BE49-F238E27FC236}">
                      <a16:creationId xmlns:a16="http://schemas.microsoft.com/office/drawing/2014/main" id="{BA3412AC-220B-FF59-7C7C-B74BFB084C5A}"/>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45" name="Group 1244">
                <a:extLst>
                  <a:ext uri="{FF2B5EF4-FFF2-40B4-BE49-F238E27FC236}">
                    <a16:creationId xmlns:a16="http://schemas.microsoft.com/office/drawing/2014/main" id="{2CC325E9-8340-10F4-C3FE-14B05A5BF57D}"/>
                  </a:ext>
                </a:extLst>
              </p:cNvPr>
              <p:cNvGrpSpPr/>
              <p:nvPr/>
            </p:nvGrpSpPr>
            <p:grpSpPr>
              <a:xfrm>
                <a:off x="6645231" y="3963068"/>
                <a:ext cx="75873" cy="107269"/>
                <a:chOff x="3817849" y="3964363"/>
                <a:chExt cx="75873" cy="107269"/>
              </a:xfrm>
            </p:grpSpPr>
            <p:cxnSp>
              <p:nvCxnSpPr>
                <p:cNvPr id="1246" name="Straight Connector 1245">
                  <a:extLst>
                    <a:ext uri="{FF2B5EF4-FFF2-40B4-BE49-F238E27FC236}">
                      <a16:creationId xmlns:a16="http://schemas.microsoft.com/office/drawing/2014/main" id="{2178135F-EC82-AAA2-121C-333CF0D042A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47" name="Straight Connector 1246">
                  <a:extLst>
                    <a:ext uri="{FF2B5EF4-FFF2-40B4-BE49-F238E27FC236}">
                      <a16:creationId xmlns:a16="http://schemas.microsoft.com/office/drawing/2014/main" id="{35CCF9F3-384A-C7EF-DC9D-A82BAE1EDA1A}"/>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48" name="Group 1247">
                <a:extLst>
                  <a:ext uri="{FF2B5EF4-FFF2-40B4-BE49-F238E27FC236}">
                    <a16:creationId xmlns:a16="http://schemas.microsoft.com/office/drawing/2014/main" id="{C895DFEE-81A0-15B8-C902-ADAC3CD1AEEF}"/>
                  </a:ext>
                </a:extLst>
              </p:cNvPr>
              <p:cNvGrpSpPr/>
              <p:nvPr/>
            </p:nvGrpSpPr>
            <p:grpSpPr>
              <a:xfrm>
                <a:off x="6636165" y="3963068"/>
                <a:ext cx="75873" cy="107269"/>
                <a:chOff x="3817849" y="3964363"/>
                <a:chExt cx="75873" cy="107269"/>
              </a:xfrm>
            </p:grpSpPr>
            <p:cxnSp>
              <p:nvCxnSpPr>
                <p:cNvPr id="1249" name="Straight Connector 1248">
                  <a:extLst>
                    <a:ext uri="{FF2B5EF4-FFF2-40B4-BE49-F238E27FC236}">
                      <a16:creationId xmlns:a16="http://schemas.microsoft.com/office/drawing/2014/main" id="{5F314EFC-7C0A-0CC5-4F5D-B6C15A6CD5D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50" name="Straight Connector 1249">
                  <a:extLst>
                    <a:ext uri="{FF2B5EF4-FFF2-40B4-BE49-F238E27FC236}">
                      <a16:creationId xmlns:a16="http://schemas.microsoft.com/office/drawing/2014/main" id="{F456C1E6-59C8-3598-FC56-0C5F31FE947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51" name="Group 1250">
                <a:extLst>
                  <a:ext uri="{FF2B5EF4-FFF2-40B4-BE49-F238E27FC236}">
                    <a16:creationId xmlns:a16="http://schemas.microsoft.com/office/drawing/2014/main" id="{274D4266-F9A7-339F-D1BA-B3FC50FCFEAE}"/>
                  </a:ext>
                </a:extLst>
              </p:cNvPr>
              <p:cNvGrpSpPr/>
              <p:nvPr/>
            </p:nvGrpSpPr>
            <p:grpSpPr>
              <a:xfrm>
                <a:off x="6620623" y="3963068"/>
                <a:ext cx="75873" cy="107269"/>
                <a:chOff x="3817849" y="3964363"/>
                <a:chExt cx="75873" cy="107269"/>
              </a:xfrm>
            </p:grpSpPr>
            <p:cxnSp>
              <p:nvCxnSpPr>
                <p:cNvPr id="1252" name="Straight Connector 1251">
                  <a:extLst>
                    <a:ext uri="{FF2B5EF4-FFF2-40B4-BE49-F238E27FC236}">
                      <a16:creationId xmlns:a16="http://schemas.microsoft.com/office/drawing/2014/main" id="{50A64DEE-420C-3425-32E7-AAEDDA44482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53" name="Straight Connector 1252">
                  <a:extLst>
                    <a:ext uri="{FF2B5EF4-FFF2-40B4-BE49-F238E27FC236}">
                      <a16:creationId xmlns:a16="http://schemas.microsoft.com/office/drawing/2014/main" id="{1E98614D-FFBC-D2BF-31C9-1C4CA9C48286}"/>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54" name="Group 1253">
                <a:extLst>
                  <a:ext uri="{FF2B5EF4-FFF2-40B4-BE49-F238E27FC236}">
                    <a16:creationId xmlns:a16="http://schemas.microsoft.com/office/drawing/2014/main" id="{8C1ADC38-2473-A062-CB2B-C9D73449CD3F}"/>
                  </a:ext>
                </a:extLst>
              </p:cNvPr>
              <p:cNvGrpSpPr/>
              <p:nvPr/>
            </p:nvGrpSpPr>
            <p:grpSpPr>
              <a:xfrm>
                <a:off x="6589538" y="3963068"/>
                <a:ext cx="75873" cy="107269"/>
                <a:chOff x="3817849" y="3964363"/>
                <a:chExt cx="75873" cy="107269"/>
              </a:xfrm>
            </p:grpSpPr>
            <p:cxnSp>
              <p:nvCxnSpPr>
                <p:cNvPr id="1255" name="Straight Connector 1254">
                  <a:extLst>
                    <a:ext uri="{FF2B5EF4-FFF2-40B4-BE49-F238E27FC236}">
                      <a16:creationId xmlns:a16="http://schemas.microsoft.com/office/drawing/2014/main" id="{3E059C6B-05EA-5539-5309-42C63D3DD0B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56" name="Straight Connector 1255">
                  <a:extLst>
                    <a:ext uri="{FF2B5EF4-FFF2-40B4-BE49-F238E27FC236}">
                      <a16:creationId xmlns:a16="http://schemas.microsoft.com/office/drawing/2014/main" id="{DA9CF17E-F1E9-BE2B-7EB0-DFBD555A4BF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57" name="Group 1256">
                <a:extLst>
                  <a:ext uri="{FF2B5EF4-FFF2-40B4-BE49-F238E27FC236}">
                    <a16:creationId xmlns:a16="http://schemas.microsoft.com/office/drawing/2014/main" id="{6446A818-5E01-6361-2209-7A812F903CBB}"/>
                  </a:ext>
                </a:extLst>
              </p:cNvPr>
              <p:cNvGrpSpPr/>
              <p:nvPr/>
            </p:nvGrpSpPr>
            <p:grpSpPr>
              <a:xfrm>
                <a:off x="6542912" y="3963068"/>
                <a:ext cx="75873" cy="107269"/>
                <a:chOff x="3817849" y="3964363"/>
                <a:chExt cx="75873" cy="107269"/>
              </a:xfrm>
            </p:grpSpPr>
            <p:cxnSp>
              <p:nvCxnSpPr>
                <p:cNvPr id="1258" name="Straight Connector 1257">
                  <a:extLst>
                    <a:ext uri="{FF2B5EF4-FFF2-40B4-BE49-F238E27FC236}">
                      <a16:creationId xmlns:a16="http://schemas.microsoft.com/office/drawing/2014/main" id="{77BE4F0E-7CDF-CD22-86E7-52138DB90BE2}"/>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59" name="Straight Connector 1258">
                  <a:extLst>
                    <a:ext uri="{FF2B5EF4-FFF2-40B4-BE49-F238E27FC236}">
                      <a16:creationId xmlns:a16="http://schemas.microsoft.com/office/drawing/2014/main" id="{1AB88499-87CA-0303-1B1A-DE96D141B03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63" name="Group 1262">
                <a:extLst>
                  <a:ext uri="{FF2B5EF4-FFF2-40B4-BE49-F238E27FC236}">
                    <a16:creationId xmlns:a16="http://schemas.microsoft.com/office/drawing/2014/main" id="{CAD73CE6-9BD6-7C32-50FE-2D2F0D246F61}"/>
                  </a:ext>
                </a:extLst>
              </p:cNvPr>
              <p:cNvGrpSpPr/>
              <p:nvPr/>
            </p:nvGrpSpPr>
            <p:grpSpPr>
              <a:xfrm>
                <a:off x="6514418" y="3963068"/>
                <a:ext cx="75873" cy="107269"/>
                <a:chOff x="3817849" y="3964363"/>
                <a:chExt cx="75873" cy="107269"/>
              </a:xfrm>
            </p:grpSpPr>
            <p:cxnSp>
              <p:nvCxnSpPr>
                <p:cNvPr id="1264" name="Straight Connector 1263">
                  <a:extLst>
                    <a:ext uri="{FF2B5EF4-FFF2-40B4-BE49-F238E27FC236}">
                      <a16:creationId xmlns:a16="http://schemas.microsoft.com/office/drawing/2014/main" id="{E8FAFF49-BF3C-1176-2BA7-766FEFF1BD5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65" name="Straight Connector 1264">
                  <a:extLst>
                    <a:ext uri="{FF2B5EF4-FFF2-40B4-BE49-F238E27FC236}">
                      <a16:creationId xmlns:a16="http://schemas.microsoft.com/office/drawing/2014/main" id="{1DB6A2F3-63CE-CF31-4620-F9A5C8E5DB1A}"/>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66" name="Group 1265">
                <a:extLst>
                  <a:ext uri="{FF2B5EF4-FFF2-40B4-BE49-F238E27FC236}">
                    <a16:creationId xmlns:a16="http://schemas.microsoft.com/office/drawing/2014/main" id="{3ABD0D61-16A5-CEFD-E8E1-D7B8FAD8CA5C}"/>
                  </a:ext>
                </a:extLst>
              </p:cNvPr>
              <p:cNvGrpSpPr/>
              <p:nvPr/>
            </p:nvGrpSpPr>
            <p:grpSpPr>
              <a:xfrm>
                <a:off x="6502762" y="3963068"/>
                <a:ext cx="75873" cy="107269"/>
                <a:chOff x="3817849" y="3964363"/>
                <a:chExt cx="75873" cy="107269"/>
              </a:xfrm>
            </p:grpSpPr>
            <p:cxnSp>
              <p:nvCxnSpPr>
                <p:cNvPr id="1267" name="Straight Connector 1266">
                  <a:extLst>
                    <a:ext uri="{FF2B5EF4-FFF2-40B4-BE49-F238E27FC236}">
                      <a16:creationId xmlns:a16="http://schemas.microsoft.com/office/drawing/2014/main" id="{13EEECEE-9043-A7D7-7514-C9184B5C30D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68" name="Straight Connector 1267">
                  <a:extLst>
                    <a:ext uri="{FF2B5EF4-FFF2-40B4-BE49-F238E27FC236}">
                      <a16:creationId xmlns:a16="http://schemas.microsoft.com/office/drawing/2014/main" id="{7C8E7771-CAE6-109E-B2E7-B31FA2E64FE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69" name="Group 1268">
                <a:extLst>
                  <a:ext uri="{FF2B5EF4-FFF2-40B4-BE49-F238E27FC236}">
                    <a16:creationId xmlns:a16="http://schemas.microsoft.com/office/drawing/2014/main" id="{A0B9302C-CC79-D430-C4F1-15E4F630453A}"/>
                  </a:ext>
                </a:extLst>
              </p:cNvPr>
              <p:cNvGrpSpPr/>
              <p:nvPr/>
            </p:nvGrpSpPr>
            <p:grpSpPr>
              <a:xfrm>
                <a:off x="6488515" y="3963068"/>
                <a:ext cx="75873" cy="107269"/>
                <a:chOff x="3817849" y="3964363"/>
                <a:chExt cx="75873" cy="107269"/>
              </a:xfrm>
            </p:grpSpPr>
            <p:cxnSp>
              <p:nvCxnSpPr>
                <p:cNvPr id="1270" name="Straight Connector 1269">
                  <a:extLst>
                    <a:ext uri="{FF2B5EF4-FFF2-40B4-BE49-F238E27FC236}">
                      <a16:creationId xmlns:a16="http://schemas.microsoft.com/office/drawing/2014/main" id="{DFECE77A-552C-00B7-FDC9-23D1151FC83B}"/>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71" name="Straight Connector 1270">
                  <a:extLst>
                    <a:ext uri="{FF2B5EF4-FFF2-40B4-BE49-F238E27FC236}">
                      <a16:creationId xmlns:a16="http://schemas.microsoft.com/office/drawing/2014/main" id="{6C397788-E916-03D0-9728-EDB1D491F148}"/>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72" name="Group 1271">
                <a:extLst>
                  <a:ext uri="{FF2B5EF4-FFF2-40B4-BE49-F238E27FC236}">
                    <a16:creationId xmlns:a16="http://schemas.microsoft.com/office/drawing/2014/main" id="{DFA87374-5C31-CDAF-7B27-3E1CB68D8FD2}"/>
                  </a:ext>
                </a:extLst>
              </p:cNvPr>
              <p:cNvGrpSpPr/>
              <p:nvPr/>
            </p:nvGrpSpPr>
            <p:grpSpPr>
              <a:xfrm>
                <a:off x="6471677" y="3963068"/>
                <a:ext cx="75873" cy="107269"/>
                <a:chOff x="3817849" y="3964363"/>
                <a:chExt cx="75873" cy="107269"/>
              </a:xfrm>
            </p:grpSpPr>
            <p:cxnSp>
              <p:nvCxnSpPr>
                <p:cNvPr id="1273" name="Straight Connector 1272">
                  <a:extLst>
                    <a:ext uri="{FF2B5EF4-FFF2-40B4-BE49-F238E27FC236}">
                      <a16:creationId xmlns:a16="http://schemas.microsoft.com/office/drawing/2014/main" id="{35173872-3B29-E65B-A03E-511427B7156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74" name="Straight Connector 1273">
                  <a:extLst>
                    <a:ext uri="{FF2B5EF4-FFF2-40B4-BE49-F238E27FC236}">
                      <a16:creationId xmlns:a16="http://schemas.microsoft.com/office/drawing/2014/main" id="{52E184E4-FEF6-34FF-A8CC-3ABCA45B52E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75" name="Group 1274">
                <a:extLst>
                  <a:ext uri="{FF2B5EF4-FFF2-40B4-BE49-F238E27FC236}">
                    <a16:creationId xmlns:a16="http://schemas.microsoft.com/office/drawing/2014/main" id="{BE6BB431-E52F-0E48-00A6-96FDFE23C156}"/>
                  </a:ext>
                </a:extLst>
              </p:cNvPr>
              <p:cNvGrpSpPr/>
              <p:nvPr/>
            </p:nvGrpSpPr>
            <p:grpSpPr>
              <a:xfrm>
                <a:off x="6458725" y="3965659"/>
                <a:ext cx="75873" cy="107269"/>
                <a:chOff x="3817849" y="3964363"/>
                <a:chExt cx="75873" cy="107269"/>
              </a:xfrm>
            </p:grpSpPr>
            <p:cxnSp>
              <p:nvCxnSpPr>
                <p:cNvPr id="1276" name="Straight Connector 1275">
                  <a:extLst>
                    <a:ext uri="{FF2B5EF4-FFF2-40B4-BE49-F238E27FC236}">
                      <a16:creationId xmlns:a16="http://schemas.microsoft.com/office/drawing/2014/main" id="{A739EE02-FC99-2A17-872C-30335733D023}"/>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77" name="Straight Connector 1276">
                  <a:extLst>
                    <a:ext uri="{FF2B5EF4-FFF2-40B4-BE49-F238E27FC236}">
                      <a16:creationId xmlns:a16="http://schemas.microsoft.com/office/drawing/2014/main" id="{A7B3725D-8E87-1B4E-EF30-FB317E745956}"/>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78" name="Group 1277">
                <a:extLst>
                  <a:ext uri="{FF2B5EF4-FFF2-40B4-BE49-F238E27FC236}">
                    <a16:creationId xmlns:a16="http://schemas.microsoft.com/office/drawing/2014/main" id="{B2DC02DE-D0DC-6F19-2AB3-5ACA8A590415}"/>
                  </a:ext>
                </a:extLst>
              </p:cNvPr>
              <p:cNvGrpSpPr/>
              <p:nvPr/>
            </p:nvGrpSpPr>
            <p:grpSpPr>
              <a:xfrm>
                <a:off x="6447068" y="3970839"/>
                <a:ext cx="75873" cy="107269"/>
                <a:chOff x="3817849" y="3964363"/>
                <a:chExt cx="75873" cy="107269"/>
              </a:xfrm>
            </p:grpSpPr>
            <p:cxnSp>
              <p:nvCxnSpPr>
                <p:cNvPr id="1279" name="Straight Connector 1278">
                  <a:extLst>
                    <a:ext uri="{FF2B5EF4-FFF2-40B4-BE49-F238E27FC236}">
                      <a16:creationId xmlns:a16="http://schemas.microsoft.com/office/drawing/2014/main" id="{F8A2564A-6107-0175-A167-6E22A7FC886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80" name="Straight Connector 1279">
                  <a:extLst>
                    <a:ext uri="{FF2B5EF4-FFF2-40B4-BE49-F238E27FC236}">
                      <a16:creationId xmlns:a16="http://schemas.microsoft.com/office/drawing/2014/main" id="{C0C0F1F1-7A0C-4CE9-F956-22E78BB61BD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81" name="Group 1280">
                <a:extLst>
                  <a:ext uri="{FF2B5EF4-FFF2-40B4-BE49-F238E27FC236}">
                    <a16:creationId xmlns:a16="http://schemas.microsoft.com/office/drawing/2014/main" id="{1BD7DA2E-4414-5918-6A42-627FC8AB040C}"/>
                  </a:ext>
                </a:extLst>
              </p:cNvPr>
              <p:cNvGrpSpPr/>
              <p:nvPr/>
            </p:nvGrpSpPr>
            <p:grpSpPr>
              <a:xfrm>
                <a:off x="6439297" y="3970839"/>
                <a:ext cx="75873" cy="107269"/>
                <a:chOff x="3817849" y="3964363"/>
                <a:chExt cx="75873" cy="107269"/>
              </a:xfrm>
            </p:grpSpPr>
            <p:cxnSp>
              <p:nvCxnSpPr>
                <p:cNvPr id="1282" name="Straight Connector 1281">
                  <a:extLst>
                    <a:ext uri="{FF2B5EF4-FFF2-40B4-BE49-F238E27FC236}">
                      <a16:creationId xmlns:a16="http://schemas.microsoft.com/office/drawing/2014/main" id="{5B128CFA-5F17-5D87-E6D1-78159E4B7455}"/>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83" name="Straight Connector 1282">
                  <a:extLst>
                    <a:ext uri="{FF2B5EF4-FFF2-40B4-BE49-F238E27FC236}">
                      <a16:creationId xmlns:a16="http://schemas.microsoft.com/office/drawing/2014/main" id="{A2D69C67-E7DD-8B26-DBCF-DCA9B076852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84" name="Group 1283">
                <a:extLst>
                  <a:ext uri="{FF2B5EF4-FFF2-40B4-BE49-F238E27FC236}">
                    <a16:creationId xmlns:a16="http://schemas.microsoft.com/office/drawing/2014/main" id="{C9719D5C-79D6-0CED-F652-E7F8F925730F}"/>
                  </a:ext>
                </a:extLst>
              </p:cNvPr>
              <p:cNvGrpSpPr/>
              <p:nvPr/>
            </p:nvGrpSpPr>
            <p:grpSpPr>
              <a:xfrm>
                <a:off x="6426345" y="3981201"/>
                <a:ext cx="75873" cy="107269"/>
                <a:chOff x="3817849" y="3964363"/>
                <a:chExt cx="75873" cy="107269"/>
              </a:xfrm>
            </p:grpSpPr>
            <p:cxnSp>
              <p:nvCxnSpPr>
                <p:cNvPr id="1285" name="Straight Connector 1284">
                  <a:extLst>
                    <a:ext uri="{FF2B5EF4-FFF2-40B4-BE49-F238E27FC236}">
                      <a16:creationId xmlns:a16="http://schemas.microsoft.com/office/drawing/2014/main" id="{3A59C94E-384E-C73D-D553-532CD1E3272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86" name="Straight Connector 1285">
                  <a:extLst>
                    <a:ext uri="{FF2B5EF4-FFF2-40B4-BE49-F238E27FC236}">
                      <a16:creationId xmlns:a16="http://schemas.microsoft.com/office/drawing/2014/main" id="{2DCF15F3-6BEA-95D0-64BA-F17CB9611656}"/>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87" name="Group 1286">
                <a:extLst>
                  <a:ext uri="{FF2B5EF4-FFF2-40B4-BE49-F238E27FC236}">
                    <a16:creationId xmlns:a16="http://schemas.microsoft.com/office/drawing/2014/main" id="{1AECEEF9-A26D-DFA0-A9EE-4ED02751FD62}"/>
                  </a:ext>
                </a:extLst>
              </p:cNvPr>
              <p:cNvGrpSpPr/>
              <p:nvPr/>
            </p:nvGrpSpPr>
            <p:grpSpPr>
              <a:xfrm>
                <a:off x="6419869" y="3981201"/>
                <a:ext cx="75873" cy="107269"/>
                <a:chOff x="3817849" y="3964363"/>
                <a:chExt cx="75873" cy="107269"/>
              </a:xfrm>
            </p:grpSpPr>
            <p:cxnSp>
              <p:nvCxnSpPr>
                <p:cNvPr id="1288" name="Straight Connector 1287">
                  <a:extLst>
                    <a:ext uri="{FF2B5EF4-FFF2-40B4-BE49-F238E27FC236}">
                      <a16:creationId xmlns:a16="http://schemas.microsoft.com/office/drawing/2014/main" id="{FB9C479A-0ADF-2AA7-A79C-4E0266AD0F20}"/>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89" name="Straight Connector 1288">
                  <a:extLst>
                    <a:ext uri="{FF2B5EF4-FFF2-40B4-BE49-F238E27FC236}">
                      <a16:creationId xmlns:a16="http://schemas.microsoft.com/office/drawing/2014/main" id="{97BFF80A-3767-7A6C-9CF6-EC3DF0AC2808}"/>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90" name="Group 1289">
                <a:extLst>
                  <a:ext uri="{FF2B5EF4-FFF2-40B4-BE49-F238E27FC236}">
                    <a16:creationId xmlns:a16="http://schemas.microsoft.com/office/drawing/2014/main" id="{A2885302-562B-3007-E50F-4B58943B6851}"/>
                  </a:ext>
                </a:extLst>
              </p:cNvPr>
              <p:cNvGrpSpPr/>
              <p:nvPr/>
            </p:nvGrpSpPr>
            <p:grpSpPr>
              <a:xfrm>
                <a:off x="6250200" y="4004515"/>
                <a:ext cx="75873" cy="107269"/>
                <a:chOff x="3817849" y="3964363"/>
                <a:chExt cx="75873" cy="107269"/>
              </a:xfrm>
            </p:grpSpPr>
            <p:cxnSp>
              <p:nvCxnSpPr>
                <p:cNvPr id="1291" name="Straight Connector 1290">
                  <a:extLst>
                    <a:ext uri="{FF2B5EF4-FFF2-40B4-BE49-F238E27FC236}">
                      <a16:creationId xmlns:a16="http://schemas.microsoft.com/office/drawing/2014/main" id="{B0860610-09EE-281B-128B-DF72E2936A3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92" name="Straight Connector 1291">
                  <a:extLst>
                    <a:ext uri="{FF2B5EF4-FFF2-40B4-BE49-F238E27FC236}">
                      <a16:creationId xmlns:a16="http://schemas.microsoft.com/office/drawing/2014/main" id="{E318D1BA-A9DF-EF97-2B4C-8F1AA35F36E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93" name="Group 1292">
                <a:extLst>
                  <a:ext uri="{FF2B5EF4-FFF2-40B4-BE49-F238E27FC236}">
                    <a16:creationId xmlns:a16="http://schemas.microsoft.com/office/drawing/2014/main" id="{B264C268-45D0-A3ED-A489-085027512CCA}"/>
                  </a:ext>
                </a:extLst>
              </p:cNvPr>
              <p:cNvGrpSpPr/>
              <p:nvPr/>
            </p:nvGrpSpPr>
            <p:grpSpPr>
              <a:xfrm>
                <a:off x="6215230" y="4020057"/>
                <a:ext cx="75873" cy="107269"/>
                <a:chOff x="3817849" y="3964363"/>
                <a:chExt cx="75873" cy="107269"/>
              </a:xfrm>
            </p:grpSpPr>
            <p:cxnSp>
              <p:nvCxnSpPr>
                <p:cNvPr id="1294" name="Straight Connector 1293">
                  <a:extLst>
                    <a:ext uri="{FF2B5EF4-FFF2-40B4-BE49-F238E27FC236}">
                      <a16:creationId xmlns:a16="http://schemas.microsoft.com/office/drawing/2014/main" id="{76DF9604-3D20-ECD8-C4C0-EA3F31856F4B}"/>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95" name="Straight Connector 1294">
                  <a:extLst>
                    <a:ext uri="{FF2B5EF4-FFF2-40B4-BE49-F238E27FC236}">
                      <a16:creationId xmlns:a16="http://schemas.microsoft.com/office/drawing/2014/main" id="{CCE30582-E2C6-0888-5943-346C856A9CF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96" name="Group 1295">
                <a:extLst>
                  <a:ext uri="{FF2B5EF4-FFF2-40B4-BE49-F238E27FC236}">
                    <a16:creationId xmlns:a16="http://schemas.microsoft.com/office/drawing/2014/main" id="{102DD2C2-8474-CE3A-A1BF-D141459ED584}"/>
                  </a:ext>
                </a:extLst>
              </p:cNvPr>
              <p:cNvGrpSpPr/>
              <p:nvPr/>
            </p:nvGrpSpPr>
            <p:grpSpPr>
              <a:xfrm>
                <a:off x="6191917" y="4020057"/>
                <a:ext cx="75873" cy="107269"/>
                <a:chOff x="3817849" y="3964363"/>
                <a:chExt cx="75873" cy="107269"/>
              </a:xfrm>
            </p:grpSpPr>
            <p:cxnSp>
              <p:nvCxnSpPr>
                <p:cNvPr id="1297" name="Straight Connector 1296">
                  <a:extLst>
                    <a:ext uri="{FF2B5EF4-FFF2-40B4-BE49-F238E27FC236}">
                      <a16:creationId xmlns:a16="http://schemas.microsoft.com/office/drawing/2014/main" id="{0894C668-0548-41C4-300F-047F8FF234E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298" name="Straight Connector 1297">
                  <a:extLst>
                    <a:ext uri="{FF2B5EF4-FFF2-40B4-BE49-F238E27FC236}">
                      <a16:creationId xmlns:a16="http://schemas.microsoft.com/office/drawing/2014/main" id="{64A6E904-8FB9-978E-F0FC-B04C86E11F9E}"/>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299" name="Group 1298">
                <a:extLst>
                  <a:ext uri="{FF2B5EF4-FFF2-40B4-BE49-F238E27FC236}">
                    <a16:creationId xmlns:a16="http://schemas.microsoft.com/office/drawing/2014/main" id="{42872081-0773-402A-49D3-531511DB1E98}"/>
                  </a:ext>
                </a:extLst>
              </p:cNvPr>
              <p:cNvGrpSpPr/>
              <p:nvPr/>
            </p:nvGrpSpPr>
            <p:grpSpPr>
              <a:xfrm>
                <a:off x="6162128" y="4039485"/>
                <a:ext cx="75873" cy="107269"/>
                <a:chOff x="3817849" y="3964363"/>
                <a:chExt cx="75873" cy="107269"/>
              </a:xfrm>
            </p:grpSpPr>
            <p:cxnSp>
              <p:nvCxnSpPr>
                <p:cNvPr id="1300" name="Straight Connector 1299">
                  <a:extLst>
                    <a:ext uri="{FF2B5EF4-FFF2-40B4-BE49-F238E27FC236}">
                      <a16:creationId xmlns:a16="http://schemas.microsoft.com/office/drawing/2014/main" id="{7CB20714-1280-A805-3278-49EE70B076E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01" name="Straight Connector 1300">
                  <a:extLst>
                    <a:ext uri="{FF2B5EF4-FFF2-40B4-BE49-F238E27FC236}">
                      <a16:creationId xmlns:a16="http://schemas.microsoft.com/office/drawing/2014/main" id="{7CC170B6-A1C5-2E64-BC61-0A0B1972566B}"/>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02" name="Group 1301">
                <a:extLst>
                  <a:ext uri="{FF2B5EF4-FFF2-40B4-BE49-F238E27FC236}">
                    <a16:creationId xmlns:a16="http://schemas.microsoft.com/office/drawing/2014/main" id="{66DBEB27-48C8-7EDC-BBDC-6D7D16BB4A3E}"/>
                  </a:ext>
                </a:extLst>
              </p:cNvPr>
              <p:cNvGrpSpPr/>
              <p:nvPr/>
            </p:nvGrpSpPr>
            <p:grpSpPr>
              <a:xfrm>
                <a:off x="6125863" y="4057617"/>
                <a:ext cx="75873" cy="107269"/>
                <a:chOff x="3817849" y="3964363"/>
                <a:chExt cx="75873" cy="107269"/>
              </a:xfrm>
            </p:grpSpPr>
            <p:cxnSp>
              <p:nvCxnSpPr>
                <p:cNvPr id="1303" name="Straight Connector 1302">
                  <a:extLst>
                    <a:ext uri="{FF2B5EF4-FFF2-40B4-BE49-F238E27FC236}">
                      <a16:creationId xmlns:a16="http://schemas.microsoft.com/office/drawing/2014/main" id="{0E134C54-ADAA-027E-953A-691F4780646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04" name="Straight Connector 1303">
                  <a:extLst>
                    <a:ext uri="{FF2B5EF4-FFF2-40B4-BE49-F238E27FC236}">
                      <a16:creationId xmlns:a16="http://schemas.microsoft.com/office/drawing/2014/main" id="{D487AE86-F84D-D85C-24F0-7470732DA654}"/>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05" name="Group 1304">
                <a:extLst>
                  <a:ext uri="{FF2B5EF4-FFF2-40B4-BE49-F238E27FC236}">
                    <a16:creationId xmlns:a16="http://schemas.microsoft.com/office/drawing/2014/main" id="{6EDBEEC3-F300-2DA4-223E-857F9EB7BB7F}"/>
                  </a:ext>
                </a:extLst>
              </p:cNvPr>
              <p:cNvGrpSpPr/>
              <p:nvPr/>
            </p:nvGrpSpPr>
            <p:grpSpPr>
              <a:xfrm>
                <a:off x="6067580" y="4101653"/>
                <a:ext cx="75873" cy="107269"/>
                <a:chOff x="3817849" y="3964363"/>
                <a:chExt cx="75873" cy="107269"/>
              </a:xfrm>
            </p:grpSpPr>
            <p:cxnSp>
              <p:nvCxnSpPr>
                <p:cNvPr id="1306" name="Straight Connector 1305">
                  <a:extLst>
                    <a:ext uri="{FF2B5EF4-FFF2-40B4-BE49-F238E27FC236}">
                      <a16:creationId xmlns:a16="http://schemas.microsoft.com/office/drawing/2014/main" id="{EA65AB95-4431-4F44-26D2-59F65444BEB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07" name="Straight Connector 1306">
                  <a:extLst>
                    <a:ext uri="{FF2B5EF4-FFF2-40B4-BE49-F238E27FC236}">
                      <a16:creationId xmlns:a16="http://schemas.microsoft.com/office/drawing/2014/main" id="{B218978C-2241-B3FB-D0B1-8D81A77C4A56}"/>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08" name="Group 1307">
                <a:extLst>
                  <a:ext uri="{FF2B5EF4-FFF2-40B4-BE49-F238E27FC236}">
                    <a16:creationId xmlns:a16="http://schemas.microsoft.com/office/drawing/2014/main" id="{41B41E81-74EE-C592-E109-439F3D6ABDDD}"/>
                  </a:ext>
                </a:extLst>
              </p:cNvPr>
              <p:cNvGrpSpPr/>
              <p:nvPr/>
            </p:nvGrpSpPr>
            <p:grpSpPr>
              <a:xfrm>
                <a:off x="5979507" y="4117195"/>
                <a:ext cx="75873" cy="107269"/>
                <a:chOff x="3817849" y="3964363"/>
                <a:chExt cx="75873" cy="107269"/>
              </a:xfrm>
            </p:grpSpPr>
            <p:cxnSp>
              <p:nvCxnSpPr>
                <p:cNvPr id="1309" name="Straight Connector 1308">
                  <a:extLst>
                    <a:ext uri="{FF2B5EF4-FFF2-40B4-BE49-F238E27FC236}">
                      <a16:creationId xmlns:a16="http://schemas.microsoft.com/office/drawing/2014/main" id="{57A91612-0118-22B9-4296-44DE10054EF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10" name="Straight Connector 1309">
                  <a:extLst>
                    <a:ext uri="{FF2B5EF4-FFF2-40B4-BE49-F238E27FC236}">
                      <a16:creationId xmlns:a16="http://schemas.microsoft.com/office/drawing/2014/main" id="{A91A861C-C921-B91F-5CD6-4B833C1C898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11" name="Group 1310">
                <a:extLst>
                  <a:ext uri="{FF2B5EF4-FFF2-40B4-BE49-F238E27FC236}">
                    <a16:creationId xmlns:a16="http://schemas.microsoft.com/office/drawing/2014/main" id="{741A6C99-0D53-7D32-0498-EE90DB44CC6A}"/>
                  </a:ext>
                </a:extLst>
              </p:cNvPr>
              <p:cNvGrpSpPr/>
              <p:nvPr/>
            </p:nvGrpSpPr>
            <p:grpSpPr>
              <a:xfrm>
                <a:off x="5966555" y="4117195"/>
                <a:ext cx="75873" cy="107269"/>
                <a:chOff x="3817849" y="3964363"/>
                <a:chExt cx="75873" cy="107269"/>
              </a:xfrm>
            </p:grpSpPr>
            <p:cxnSp>
              <p:nvCxnSpPr>
                <p:cNvPr id="1312" name="Straight Connector 1311">
                  <a:extLst>
                    <a:ext uri="{FF2B5EF4-FFF2-40B4-BE49-F238E27FC236}">
                      <a16:creationId xmlns:a16="http://schemas.microsoft.com/office/drawing/2014/main" id="{F0A2DDE0-5785-F7CE-CC65-A0A96422BFDC}"/>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13" name="Straight Connector 1312">
                  <a:extLst>
                    <a:ext uri="{FF2B5EF4-FFF2-40B4-BE49-F238E27FC236}">
                      <a16:creationId xmlns:a16="http://schemas.microsoft.com/office/drawing/2014/main" id="{004A03A6-433E-976E-1CFC-8CAC78C39F13}"/>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14" name="Group 1313">
                <a:extLst>
                  <a:ext uri="{FF2B5EF4-FFF2-40B4-BE49-F238E27FC236}">
                    <a16:creationId xmlns:a16="http://schemas.microsoft.com/office/drawing/2014/main" id="{547E494B-9C0F-0FA9-6545-88D48C12EB7A}"/>
                  </a:ext>
                </a:extLst>
              </p:cNvPr>
              <p:cNvGrpSpPr/>
              <p:nvPr/>
            </p:nvGrpSpPr>
            <p:grpSpPr>
              <a:xfrm>
                <a:off x="5947127" y="4117195"/>
                <a:ext cx="75873" cy="107269"/>
                <a:chOff x="3817849" y="3964363"/>
                <a:chExt cx="75873" cy="107269"/>
              </a:xfrm>
            </p:grpSpPr>
            <p:cxnSp>
              <p:nvCxnSpPr>
                <p:cNvPr id="1315" name="Straight Connector 1314">
                  <a:extLst>
                    <a:ext uri="{FF2B5EF4-FFF2-40B4-BE49-F238E27FC236}">
                      <a16:creationId xmlns:a16="http://schemas.microsoft.com/office/drawing/2014/main" id="{0FB742ED-6457-B636-AB4E-97AD053032F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16" name="Straight Connector 1315">
                  <a:extLst>
                    <a:ext uri="{FF2B5EF4-FFF2-40B4-BE49-F238E27FC236}">
                      <a16:creationId xmlns:a16="http://schemas.microsoft.com/office/drawing/2014/main" id="{CA09D99F-6FC3-F664-2919-F26FA620B90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17" name="Group 1316">
                <a:extLst>
                  <a:ext uri="{FF2B5EF4-FFF2-40B4-BE49-F238E27FC236}">
                    <a16:creationId xmlns:a16="http://schemas.microsoft.com/office/drawing/2014/main" id="{D9719969-7EB4-ED45-01CC-8C89CE82DAB1}"/>
                  </a:ext>
                </a:extLst>
              </p:cNvPr>
              <p:cNvGrpSpPr/>
              <p:nvPr/>
            </p:nvGrpSpPr>
            <p:grpSpPr>
              <a:xfrm>
                <a:off x="5921223" y="4136623"/>
                <a:ext cx="75873" cy="107269"/>
                <a:chOff x="3817849" y="3964363"/>
                <a:chExt cx="75873" cy="107269"/>
              </a:xfrm>
            </p:grpSpPr>
            <p:cxnSp>
              <p:nvCxnSpPr>
                <p:cNvPr id="1318" name="Straight Connector 1317">
                  <a:extLst>
                    <a:ext uri="{FF2B5EF4-FFF2-40B4-BE49-F238E27FC236}">
                      <a16:creationId xmlns:a16="http://schemas.microsoft.com/office/drawing/2014/main" id="{697C42FE-B093-FBE3-84D7-F52D528E4C9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19" name="Straight Connector 1318">
                  <a:extLst>
                    <a:ext uri="{FF2B5EF4-FFF2-40B4-BE49-F238E27FC236}">
                      <a16:creationId xmlns:a16="http://schemas.microsoft.com/office/drawing/2014/main" id="{BB01DE14-EC7B-2A83-BC53-7CD13C9F48F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20" name="Group 1319">
                <a:extLst>
                  <a:ext uri="{FF2B5EF4-FFF2-40B4-BE49-F238E27FC236}">
                    <a16:creationId xmlns:a16="http://schemas.microsoft.com/office/drawing/2014/main" id="{335DB822-3425-2031-271F-9BCAF4019137}"/>
                  </a:ext>
                </a:extLst>
              </p:cNvPr>
              <p:cNvGrpSpPr/>
              <p:nvPr/>
            </p:nvGrpSpPr>
            <p:grpSpPr>
              <a:xfrm>
                <a:off x="5906976" y="4145689"/>
                <a:ext cx="75873" cy="107269"/>
                <a:chOff x="3817849" y="3964363"/>
                <a:chExt cx="75873" cy="107269"/>
              </a:xfrm>
            </p:grpSpPr>
            <p:cxnSp>
              <p:nvCxnSpPr>
                <p:cNvPr id="1321" name="Straight Connector 1320">
                  <a:extLst>
                    <a:ext uri="{FF2B5EF4-FFF2-40B4-BE49-F238E27FC236}">
                      <a16:creationId xmlns:a16="http://schemas.microsoft.com/office/drawing/2014/main" id="{EEBA9114-78F6-14EA-DFDD-07EFAD799726}"/>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22" name="Straight Connector 1321">
                  <a:extLst>
                    <a:ext uri="{FF2B5EF4-FFF2-40B4-BE49-F238E27FC236}">
                      <a16:creationId xmlns:a16="http://schemas.microsoft.com/office/drawing/2014/main" id="{C2C051B9-AD67-A993-A869-3B698C37E4EE}"/>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23" name="Group 1322">
                <a:extLst>
                  <a:ext uri="{FF2B5EF4-FFF2-40B4-BE49-F238E27FC236}">
                    <a16:creationId xmlns:a16="http://schemas.microsoft.com/office/drawing/2014/main" id="{90EBABA2-D656-9DC6-794A-A8FF2BCF9203}"/>
                  </a:ext>
                </a:extLst>
              </p:cNvPr>
              <p:cNvGrpSpPr/>
              <p:nvPr/>
            </p:nvGrpSpPr>
            <p:grpSpPr>
              <a:xfrm>
                <a:off x="5891434" y="4145689"/>
                <a:ext cx="75873" cy="107269"/>
                <a:chOff x="3817849" y="3964363"/>
                <a:chExt cx="75873" cy="107269"/>
              </a:xfrm>
            </p:grpSpPr>
            <p:cxnSp>
              <p:nvCxnSpPr>
                <p:cNvPr id="1324" name="Straight Connector 1323">
                  <a:extLst>
                    <a:ext uri="{FF2B5EF4-FFF2-40B4-BE49-F238E27FC236}">
                      <a16:creationId xmlns:a16="http://schemas.microsoft.com/office/drawing/2014/main" id="{066DED32-42F6-31A5-77DA-530D6C6C7090}"/>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25" name="Straight Connector 1324">
                  <a:extLst>
                    <a:ext uri="{FF2B5EF4-FFF2-40B4-BE49-F238E27FC236}">
                      <a16:creationId xmlns:a16="http://schemas.microsoft.com/office/drawing/2014/main" id="{21356EE6-B635-0B45-C9BF-B9B3249A972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26" name="Group 1325">
                <a:extLst>
                  <a:ext uri="{FF2B5EF4-FFF2-40B4-BE49-F238E27FC236}">
                    <a16:creationId xmlns:a16="http://schemas.microsoft.com/office/drawing/2014/main" id="{B9DA972A-6B10-48CE-240B-237BBF80BD64}"/>
                  </a:ext>
                </a:extLst>
              </p:cNvPr>
              <p:cNvGrpSpPr/>
              <p:nvPr/>
            </p:nvGrpSpPr>
            <p:grpSpPr>
              <a:xfrm>
                <a:off x="5881072" y="4145689"/>
                <a:ext cx="75873" cy="107269"/>
                <a:chOff x="3817849" y="3964363"/>
                <a:chExt cx="75873" cy="107269"/>
              </a:xfrm>
            </p:grpSpPr>
            <p:cxnSp>
              <p:nvCxnSpPr>
                <p:cNvPr id="1327" name="Straight Connector 1326">
                  <a:extLst>
                    <a:ext uri="{FF2B5EF4-FFF2-40B4-BE49-F238E27FC236}">
                      <a16:creationId xmlns:a16="http://schemas.microsoft.com/office/drawing/2014/main" id="{219335A6-4F91-C738-1F11-D9D0EB55284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28" name="Straight Connector 1327">
                  <a:extLst>
                    <a:ext uri="{FF2B5EF4-FFF2-40B4-BE49-F238E27FC236}">
                      <a16:creationId xmlns:a16="http://schemas.microsoft.com/office/drawing/2014/main" id="{CC6A21D8-9AAB-C75D-3808-2D056F855DAB}"/>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29" name="Group 1328">
                <a:extLst>
                  <a:ext uri="{FF2B5EF4-FFF2-40B4-BE49-F238E27FC236}">
                    <a16:creationId xmlns:a16="http://schemas.microsoft.com/office/drawing/2014/main" id="{C7801D76-AB84-407D-A8DC-D509A62D04BA}"/>
                  </a:ext>
                </a:extLst>
              </p:cNvPr>
              <p:cNvGrpSpPr/>
              <p:nvPr/>
            </p:nvGrpSpPr>
            <p:grpSpPr>
              <a:xfrm>
                <a:off x="5831855" y="4145689"/>
                <a:ext cx="75873" cy="107269"/>
                <a:chOff x="3817849" y="3964363"/>
                <a:chExt cx="75873" cy="107269"/>
              </a:xfrm>
            </p:grpSpPr>
            <p:cxnSp>
              <p:nvCxnSpPr>
                <p:cNvPr id="1330" name="Straight Connector 1329">
                  <a:extLst>
                    <a:ext uri="{FF2B5EF4-FFF2-40B4-BE49-F238E27FC236}">
                      <a16:creationId xmlns:a16="http://schemas.microsoft.com/office/drawing/2014/main" id="{D3B1CC9D-EADD-361E-8156-3038EC9E9B0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31" name="Straight Connector 1330">
                  <a:extLst>
                    <a:ext uri="{FF2B5EF4-FFF2-40B4-BE49-F238E27FC236}">
                      <a16:creationId xmlns:a16="http://schemas.microsoft.com/office/drawing/2014/main" id="{DDC97815-AED7-BAD8-D6EB-087510DB428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32" name="Group 1331">
                <a:extLst>
                  <a:ext uri="{FF2B5EF4-FFF2-40B4-BE49-F238E27FC236}">
                    <a16:creationId xmlns:a16="http://schemas.microsoft.com/office/drawing/2014/main" id="{D9A25A56-684C-0305-8BD6-A177278EFEDF}"/>
                  </a:ext>
                </a:extLst>
              </p:cNvPr>
              <p:cNvGrpSpPr/>
              <p:nvPr/>
            </p:nvGrpSpPr>
            <p:grpSpPr>
              <a:xfrm>
                <a:off x="5786524" y="4145689"/>
                <a:ext cx="75873" cy="107269"/>
                <a:chOff x="3817849" y="3964363"/>
                <a:chExt cx="75873" cy="107269"/>
              </a:xfrm>
            </p:grpSpPr>
            <p:cxnSp>
              <p:nvCxnSpPr>
                <p:cNvPr id="1333" name="Straight Connector 1332">
                  <a:extLst>
                    <a:ext uri="{FF2B5EF4-FFF2-40B4-BE49-F238E27FC236}">
                      <a16:creationId xmlns:a16="http://schemas.microsoft.com/office/drawing/2014/main" id="{B2411FD3-D79B-59CC-2219-2283273CD8D3}"/>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34" name="Straight Connector 1333">
                  <a:extLst>
                    <a:ext uri="{FF2B5EF4-FFF2-40B4-BE49-F238E27FC236}">
                      <a16:creationId xmlns:a16="http://schemas.microsoft.com/office/drawing/2014/main" id="{CCD9C00E-9B15-27D3-3C02-BFC78729749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35" name="Group 1334">
                <a:extLst>
                  <a:ext uri="{FF2B5EF4-FFF2-40B4-BE49-F238E27FC236}">
                    <a16:creationId xmlns:a16="http://schemas.microsoft.com/office/drawing/2014/main" id="{A3CADF09-28AE-D8DF-BF8D-D843E3BB54B0}"/>
                  </a:ext>
                </a:extLst>
              </p:cNvPr>
              <p:cNvGrpSpPr/>
              <p:nvPr/>
            </p:nvGrpSpPr>
            <p:grpSpPr>
              <a:xfrm>
                <a:off x="5745078" y="4170298"/>
                <a:ext cx="75873" cy="107269"/>
                <a:chOff x="3817849" y="3964363"/>
                <a:chExt cx="75873" cy="107269"/>
              </a:xfrm>
            </p:grpSpPr>
            <p:cxnSp>
              <p:nvCxnSpPr>
                <p:cNvPr id="1336" name="Straight Connector 1335">
                  <a:extLst>
                    <a:ext uri="{FF2B5EF4-FFF2-40B4-BE49-F238E27FC236}">
                      <a16:creationId xmlns:a16="http://schemas.microsoft.com/office/drawing/2014/main" id="{2030EBE6-BF12-CFCE-BB34-A50CC41559D5}"/>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37" name="Straight Connector 1336">
                  <a:extLst>
                    <a:ext uri="{FF2B5EF4-FFF2-40B4-BE49-F238E27FC236}">
                      <a16:creationId xmlns:a16="http://schemas.microsoft.com/office/drawing/2014/main" id="{A6F6D0BE-B352-CB7A-CE98-123F61C27C2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38" name="Group 1337">
                <a:extLst>
                  <a:ext uri="{FF2B5EF4-FFF2-40B4-BE49-F238E27FC236}">
                    <a16:creationId xmlns:a16="http://schemas.microsoft.com/office/drawing/2014/main" id="{416F4051-1A3F-09A6-E43A-10D5277172D4}"/>
                  </a:ext>
                </a:extLst>
              </p:cNvPr>
              <p:cNvGrpSpPr/>
              <p:nvPr/>
            </p:nvGrpSpPr>
            <p:grpSpPr>
              <a:xfrm>
                <a:off x="5688090" y="4170298"/>
                <a:ext cx="75873" cy="107269"/>
                <a:chOff x="3817849" y="3964363"/>
                <a:chExt cx="75873" cy="107269"/>
              </a:xfrm>
            </p:grpSpPr>
            <p:cxnSp>
              <p:nvCxnSpPr>
                <p:cNvPr id="1339" name="Straight Connector 1338">
                  <a:extLst>
                    <a:ext uri="{FF2B5EF4-FFF2-40B4-BE49-F238E27FC236}">
                      <a16:creationId xmlns:a16="http://schemas.microsoft.com/office/drawing/2014/main" id="{A0E2CF96-3EA7-177F-3154-14EDB343D40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40" name="Straight Connector 1339">
                  <a:extLst>
                    <a:ext uri="{FF2B5EF4-FFF2-40B4-BE49-F238E27FC236}">
                      <a16:creationId xmlns:a16="http://schemas.microsoft.com/office/drawing/2014/main" id="{6E2CEAE5-06ED-A44D-54E3-4CEF75A18A0A}"/>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41" name="Group 1340">
                <a:extLst>
                  <a:ext uri="{FF2B5EF4-FFF2-40B4-BE49-F238E27FC236}">
                    <a16:creationId xmlns:a16="http://schemas.microsoft.com/office/drawing/2014/main" id="{77AAD2FA-58B8-A756-8DF0-4F27F309955C}"/>
                  </a:ext>
                </a:extLst>
              </p:cNvPr>
              <p:cNvGrpSpPr/>
              <p:nvPr/>
            </p:nvGrpSpPr>
            <p:grpSpPr>
              <a:xfrm>
                <a:off x="5653120" y="4185841"/>
                <a:ext cx="75873" cy="107269"/>
                <a:chOff x="3817849" y="3964363"/>
                <a:chExt cx="75873" cy="107269"/>
              </a:xfrm>
            </p:grpSpPr>
            <p:cxnSp>
              <p:nvCxnSpPr>
                <p:cNvPr id="1342" name="Straight Connector 1341">
                  <a:extLst>
                    <a:ext uri="{FF2B5EF4-FFF2-40B4-BE49-F238E27FC236}">
                      <a16:creationId xmlns:a16="http://schemas.microsoft.com/office/drawing/2014/main" id="{ABB970A9-2EB5-53A1-7562-9410A88632D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43" name="Straight Connector 1342">
                  <a:extLst>
                    <a:ext uri="{FF2B5EF4-FFF2-40B4-BE49-F238E27FC236}">
                      <a16:creationId xmlns:a16="http://schemas.microsoft.com/office/drawing/2014/main" id="{ED9E5432-819C-E792-35F2-D5909CFC261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44" name="Group 1343">
                <a:extLst>
                  <a:ext uri="{FF2B5EF4-FFF2-40B4-BE49-F238E27FC236}">
                    <a16:creationId xmlns:a16="http://schemas.microsoft.com/office/drawing/2014/main" id="{AB303801-ADB7-8315-F729-F5DF4300C7A1}"/>
                  </a:ext>
                </a:extLst>
              </p:cNvPr>
              <p:cNvGrpSpPr/>
              <p:nvPr/>
            </p:nvGrpSpPr>
            <p:grpSpPr>
              <a:xfrm>
                <a:off x="5620740" y="4185841"/>
                <a:ext cx="75873" cy="107269"/>
                <a:chOff x="3817849" y="3964363"/>
                <a:chExt cx="75873" cy="107269"/>
              </a:xfrm>
            </p:grpSpPr>
            <p:cxnSp>
              <p:nvCxnSpPr>
                <p:cNvPr id="1345" name="Straight Connector 1344">
                  <a:extLst>
                    <a:ext uri="{FF2B5EF4-FFF2-40B4-BE49-F238E27FC236}">
                      <a16:creationId xmlns:a16="http://schemas.microsoft.com/office/drawing/2014/main" id="{4FBCA158-E89F-1126-C94E-92E2C586AFBC}"/>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46" name="Straight Connector 1345">
                  <a:extLst>
                    <a:ext uri="{FF2B5EF4-FFF2-40B4-BE49-F238E27FC236}">
                      <a16:creationId xmlns:a16="http://schemas.microsoft.com/office/drawing/2014/main" id="{AFC6E228-F710-76EF-5782-050369775B8B}"/>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47" name="Group 1346">
                <a:extLst>
                  <a:ext uri="{FF2B5EF4-FFF2-40B4-BE49-F238E27FC236}">
                    <a16:creationId xmlns:a16="http://schemas.microsoft.com/office/drawing/2014/main" id="{4DFF886F-65EA-A5E4-C257-C8332B8A7C52}"/>
                  </a:ext>
                </a:extLst>
              </p:cNvPr>
              <p:cNvGrpSpPr/>
              <p:nvPr/>
            </p:nvGrpSpPr>
            <p:grpSpPr>
              <a:xfrm>
                <a:off x="5581884" y="4185841"/>
                <a:ext cx="75873" cy="107269"/>
                <a:chOff x="3817849" y="3964363"/>
                <a:chExt cx="75873" cy="107269"/>
              </a:xfrm>
            </p:grpSpPr>
            <p:cxnSp>
              <p:nvCxnSpPr>
                <p:cNvPr id="1348" name="Straight Connector 1347">
                  <a:extLst>
                    <a:ext uri="{FF2B5EF4-FFF2-40B4-BE49-F238E27FC236}">
                      <a16:creationId xmlns:a16="http://schemas.microsoft.com/office/drawing/2014/main" id="{15382634-3FC1-FC72-812D-6445A603111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49" name="Straight Connector 1348">
                  <a:extLst>
                    <a:ext uri="{FF2B5EF4-FFF2-40B4-BE49-F238E27FC236}">
                      <a16:creationId xmlns:a16="http://schemas.microsoft.com/office/drawing/2014/main" id="{2EE10A0C-A679-9B74-92F2-7F0A5EC28E6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50" name="Group 1349">
                <a:extLst>
                  <a:ext uri="{FF2B5EF4-FFF2-40B4-BE49-F238E27FC236}">
                    <a16:creationId xmlns:a16="http://schemas.microsoft.com/office/drawing/2014/main" id="{D0B9189B-BA9C-5788-6E0C-3B5CCEF62482}"/>
                  </a:ext>
                </a:extLst>
              </p:cNvPr>
              <p:cNvGrpSpPr/>
              <p:nvPr/>
            </p:nvGrpSpPr>
            <p:grpSpPr>
              <a:xfrm>
                <a:off x="5562456" y="4223402"/>
                <a:ext cx="75873" cy="107269"/>
                <a:chOff x="3817849" y="3964363"/>
                <a:chExt cx="75873" cy="107269"/>
              </a:xfrm>
            </p:grpSpPr>
            <p:cxnSp>
              <p:nvCxnSpPr>
                <p:cNvPr id="1351" name="Straight Connector 1350">
                  <a:extLst>
                    <a:ext uri="{FF2B5EF4-FFF2-40B4-BE49-F238E27FC236}">
                      <a16:creationId xmlns:a16="http://schemas.microsoft.com/office/drawing/2014/main" id="{621BD2A7-9215-BD5F-F92C-0EB27C7080F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52" name="Straight Connector 1351">
                  <a:extLst>
                    <a:ext uri="{FF2B5EF4-FFF2-40B4-BE49-F238E27FC236}">
                      <a16:creationId xmlns:a16="http://schemas.microsoft.com/office/drawing/2014/main" id="{64812EAE-7907-076A-CAC3-3A647778D2C2}"/>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53" name="Group 1352">
                <a:extLst>
                  <a:ext uri="{FF2B5EF4-FFF2-40B4-BE49-F238E27FC236}">
                    <a16:creationId xmlns:a16="http://schemas.microsoft.com/office/drawing/2014/main" id="{A77D45BD-7F04-84BF-CF56-18E4E66BA8C5}"/>
                  </a:ext>
                </a:extLst>
              </p:cNvPr>
              <p:cNvGrpSpPr/>
              <p:nvPr/>
            </p:nvGrpSpPr>
            <p:grpSpPr>
              <a:xfrm>
                <a:off x="5555980" y="4249305"/>
                <a:ext cx="75873" cy="107269"/>
                <a:chOff x="3817849" y="3964363"/>
                <a:chExt cx="75873" cy="107269"/>
              </a:xfrm>
            </p:grpSpPr>
            <p:cxnSp>
              <p:nvCxnSpPr>
                <p:cNvPr id="1354" name="Straight Connector 1353">
                  <a:extLst>
                    <a:ext uri="{FF2B5EF4-FFF2-40B4-BE49-F238E27FC236}">
                      <a16:creationId xmlns:a16="http://schemas.microsoft.com/office/drawing/2014/main" id="{21334D01-4E27-7A0F-5749-8367CC124236}"/>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55" name="Straight Connector 1354">
                  <a:extLst>
                    <a:ext uri="{FF2B5EF4-FFF2-40B4-BE49-F238E27FC236}">
                      <a16:creationId xmlns:a16="http://schemas.microsoft.com/office/drawing/2014/main" id="{0FA5F59E-AD53-A5E1-4F1D-A151B56FEAA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56" name="Group 1355">
                <a:extLst>
                  <a:ext uri="{FF2B5EF4-FFF2-40B4-BE49-F238E27FC236}">
                    <a16:creationId xmlns:a16="http://schemas.microsoft.com/office/drawing/2014/main" id="{BC7CC798-39B1-0FD3-8867-61B9062936E9}"/>
                  </a:ext>
                </a:extLst>
              </p:cNvPr>
              <p:cNvGrpSpPr/>
              <p:nvPr/>
            </p:nvGrpSpPr>
            <p:grpSpPr>
              <a:xfrm>
                <a:off x="5537848" y="4262257"/>
                <a:ext cx="75873" cy="107269"/>
                <a:chOff x="3817849" y="3964363"/>
                <a:chExt cx="75873" cy="107269"/>
              </a:xfrm>
            </p:grpSpPr>
            <p:cxnSp>
              <p:nvCxnSpPr>
                <p:cNvPr id="1357" name="Straight Connector 1356">
                  <a:extLst>
                    <a:ext uri="{FF2B5EF4-FFF2-40B4-BE49-F238E27FC236}">
                      <a16:creationId xmlns:a16="http://schemas.microsoft.com/office/drawing/2014/main" id="{24E379CC-C9EE-C65E-A745-B7922C14EC82}"/>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58" name="Straight Connector 1357">
                  <a:extLst>
                    <a:ext uri="{FF2B5EF4-FFF2-40B4-BE49-F238E27FC236}">
                      <a16:creationId xmlns:a16="http://schemas.microsoft.com/office/drawing/2014/main" id="{C40DD73A-682F-09A6-DC54-A01BBEC1154A}"/>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59" name="Group 1358">
                <a:extLst>
                  <a:ext uri="{FF2B5EF4-FFF2-40B4-BE49-F238E27FC236}">
                    <a16:creationId xmlns:a16="http://schemas.microsoft.com/office/drawing/2014/main" id="{F1EC92D7-6097-9E70-DD20-24AA15473C46}"/>
                  </a:ext>
                </a:extLst>
              </p:cNvPr>
              <p:cNvGrpSpPr/>
              <p:nvPr/>
            </p:nvGrpSpPr>
            <p:grpSpPr>
              <a:xfrm>
                <a:off x="5521011" y="4262257"/>
                <a:ext cx="75873" cy="107269"/>
                <a:chOff x="3817849" y="3964363"/>
                <a:chExt cx="75873" cy="107269"/>
              </a:xfrm>
            </p:grpSpPr>
            <p:cxnSp>
              <p:nvCxnSpPr>
                <p:cNvPr id="1360" name="Straight Connector 1359">
                  <a:extLst>
                    <a:ext uri="{FF2B5EF4-FFF2-40B4-BE49-F238E27FC236}">
                      <a16:creationId xmlns:a16="http://schemas.microsoft.com/office/drawing/2014/main" id="{208AB23C-8BE6-EB47-4F41-3F2D36C7B349}"/>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61" name="Straight Connector 1360">
                  <a:extLst>
                    <a:ext uri="{FF2B5EF4-FFF2-40B4-BE49-F238E27FC236}">
                      <a16:creationId xmlns:a16="http://schemas.microsoft.com/office/drawing/2014/main" id="{C9733ECD-1B9E-7005-E2E5-9A681FE8D61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62" name="Group 1361">
                <a:extLst>
                  <a:ext uri="{FF2B5EF4-FFF2-40B4-BE49-F238E27FC236}">
                    <a16:creationId xmlns:a16="http://schemas.microsoft.com/office/drawing/2014/main" id="{275CD8FE-7FA6-C4BE-C0AB-962BBC5CE939}"/>
                  </a:ext>
                </a:extLst>
              </p:cNvPr>
              <p:cNvGrpSpPr/>
              <p:nvPr/>
            </p:nvGrpSpPr>
            <p:grpSpPr>
              <a:xfrm>
                <a:off x="5510649" y="4262257"/>
                <a:ext cx="75873" cy="107269"/>
                <a:chOff x="3817849" y="3964363"/>
                <a:chExt cx="75873" cy="107269"/>
              </a:xfrm>
            </p:grpSpPr>
            <p:cxnSp>
              <p:nvCxnSpPr>
                <p:cNvPr id="1363" name="Straight Connector 1362">
                  <a:extLst>
                    <a:ext uri="{FF2B5EF4-FFF2-40B4-BE49-F238E27FC236}">
                      <a16:creationId xmlns:a16="http://schemas.microsoft.com/office/drawing/2014/main" id="{9C7F4203-511F-5E32-FF3E-D6421560F8F1}"/>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64" name="Straight Connector 1363">
                  <a:extLst>
                    <a:ext uri="{FF2B5EF4-FFF2-40B4-BE49-F238E27FC236}">
                      <a16:creationId xmlns:a16="http://schemas.microsoft.com/office/drawing/2014/main" id="{38CD5DF8-D747-ABE5-06E0-9D53DF8FD67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65" name="Group 1364">
                <a:extLst>
                  <a:ext uri="{FF2B5EF4-FFF2-40B4-BE49-F238E27FC236}">
                    <a16:creationId xmlns:a16="http://schemas.microsoft.com/office/drawing/2014/main" id="{8A6157B2-B2B4-CEC2-3BF5-03EC5BC2B286}"/>
                  </a:ext>
                </a:extLst>
              </p:cNvPr>
              <p:cNvGrpSpPr/>
              <p:nvPr/>
            </p:nvGrpSpPr>
            <p:grpSpPr>
              <a:xfrm>
                <a:off x="5454956" y="4271323"/>
                <a:ext cx="75873" cy="107269"/>
                <a:chOff x="3817849" y="3964363"/>
                <a:chExt cx="75873" cy="107269"/>
              </a:xfrm>
            </p:grpSpPr>
            <p:cxnSp>
              <p:nvCxnSpPr>
                <p:cNvPr id="1366" name="Straight Connector 1365">
                  <a:extLst>
                    <a:ext uri="{FF2B5EF4-FFF2-40B4-BE49-F238E27FC236}">
                      <a16:creationId xmlns:a16="http://schemas.microsoft.com/office/drawing/2014/main" id="{1650E607-CF10-B8F1-D5ED-974A7F227BC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67" name="Straight Connector 1366">
                  <a:extLst>
                    <a:ext uri="{FF2B5EF4-FFF2-40B4-BE49-F238E27FC236}">
                      <a16:creationId xmlns:a16="http://schemas.microsoft.com/office/drawing/2014/main" id="{DA3E43FF-CBE5-1B01-F5CA-FC52B4A1DF2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68" name="Group 1367">
                <a:extLst>
                  <a:ext uri="{FF2B5EF4-FFF2-40B4-BE49-F238E27FC236}">
                    <a16:creationId xmlns:a16="http://schemas.microsoft.com/office/drawing/2014/main" id="{EBA57ECB-C95E-7E9D-2053-D3D41BEEF8D2}"/>
                  </a:ext>
                </a:extLst>
              </p:cNvPr>
              <p:cNvGrpSpPr/>
              <p:nvPr/>
            </p:nvGrpSpPr>
            <p:grpSpPr>
              <a:xfrm>
                <a:off x="5439413" y="4284274"/>
                <a:ext cx="75873" cy="107269"/>
                <a:chOff x="3817849" y="3964363"/>
                <a:chExt cx="75873" cy="107269"/>
              </a:xfrm>
            </p:grpSpPr>
            <p:cxnSp>
              <p:nvCxnSpPr>
                <p:cNvPr id="1369" name="Straight Connector 1368">
                  <a:extLst>
                    <a:ext uri="{FF2B5EF4-FFF2-40B4-BE49-F238E27FC236}">
                      <a16:creationId xmlns:a16="http://schemas.microsoft.com/office/drawing/2014/main" id="{5648F425-8CFD-57CF-CD3D-DA3456E3B56C}"/>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70" name="Straight Connector 1369">
                  <a:extLst>
                    <a:ext uri="{FF2B5EF4-FFF2-40B4-BE49-F238E27FC236}">
                      <a16:creationId xmlns:a16="http://schemas.microsoft.com/office/drawing/2014/main" id="{CC86B1CF-296F-548E-761A-AEC5FAEE5DE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71" name="Group 1370">
                <a:extLst>
                  <a:ext uri="{FF2B5EF4-FFF2-40B4-BE49-F238E27FC236}">
                    <a16:creationId xmlns:a16="http://schemas.microsoft.com/office/drawing/2014/main" id="{31DE0D4D-ED5A-5768-37C2-5E99190D286A}"/>
                  </a:ext>
                </a:extLst>
              </p:cNvPr>
              <p:cNvGrpSpPr/>
              <p:nvPr/>
            </p:nvGrpSpPr>
            <p:grpSpPr>
              <a:xfrm>
                <a:off x="5410919" y="4285569"/>
                <a:ext cx="75873" cy="107269"/>
                <a:chOff x="3817849" y="3964363"/>
                <a:chExt cx="75873" cy="107269"/>
              </a:xfrm>
            </p:grpSpPr>
            <p:cxnSp>
              <p:nvCxnSpPr>
                <p:cNvPr id="1372" name="Straight Connector 1371">
                  <a:extLst>
                    <a:ext uri="{FF2B5EF4-FFF2-40B4-BE49-F238E27FC236}">
                      <a16:creationId xmlns:a16="http://schemas.microsoft.com/office/drawing/2014/main" id="{4481EA13-07F0-8064-D3A4-900F44E6E23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73" name="Straight Connector 1372">
                  <a:extLst>
                    <a:ext uri="{FF2B5EF4-FFF2-40B4-BE49-F238E27FC236}">
                      <a16:creationId xmlns:a16="http://schemas.microsoft.com/office/drawing/2014/main" id="{9AEF1418-9899-3061-8C7B-879459B0CF3D}"/>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74" name="Group 1373">
                <a:extLst>
                  <a:ext uri="{FF2B5EF4-FFF2-40B4-BE49-F238E27FC236}">
                    <a16:creationId xmlns:a16="http://schemas.microsoft.com/office/drawing/2014/main" id="{F1B92051-BCAA-432C-BF16-B42CD2D7B094}"/>
                  </a:ext>
                </a:extLst>
              </p:cNvPr>
              <p:cNvGrpSpPr/>
              <p:nvPr/>
            </p:nvGrpSpPr>
            <p:grpSpPr>
              <a:xfrm>
                <a:off x="5407034" y="4285569"/>
                <a:ext cx="75873" cy="107269"/>
                <a:chOff x="3817849" y="3964363"/>
                <a:chExt cx="75873" cy="107269"/>
              </a:xfrm>
            </p:grpSpPr>
            <p:cxnSp>
              <p:nvCxnSpPr>
                <p:cNvPr id="1375" name="Straight Connector 1374">
                  <a:extLst>
                    <a:ext uri="{FF2B5EF4-FFF2-40B4-BE49-F238E27FC236}">
                      <a16:creationId xmlns:a16="http://schemas.microsoft.com/office/drawing/2014/main" id="{DFC40519-7BE6-E196-5E1D-76265350FAB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76" name="Straight Connector 1375">
                  <a:extLst>
                    <a:ext uri="{FF2B5EF4-FFF2-40B4-BE49-F238E27FC236}">
                      <a16:creationId xmlns:a16="http://schemas.microsoft.com/office/drawing/2014/main" id="{11B3D44A-E766-B490-CF27-5BBB208D8CFD}"/>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77" name="Group 1376">
                <a:extLst>
                  <a:ext uri="{FF2B5EF4-FFF2-40B4-BE49-F238E27FC236}">
                    <a16:creationId xmlns:a16="http://schemas.microsoft.com/office/drawing/2014/main" id="{459B0ACD-7C47-EC26-B092-8DB9A9638CAF}"/>
                  </a:ext>
                </a:extLst>
              </p:cNvPr>
              <p:cNvGrpSpPr/>
              <p:nvPr/>
            </p:nvGrpSpPr>
            <p:grpSpPr>
              <a:xfrm>
                <a:off x="5396673" y="4285569"/>
                <a:ext cx="75873" cy="107269"/>
                <a:chOff x="3817849" y="3964363"/>
                <a:chExt cx="75873" cy="107269"/>
              </a:xfrm>
            </p:grpSpPr>
            <p:cxnSp>
              <p:nvCxnSpPr>
                <p:cNvPr id="1378" name="Straight Connector 1377">
                  <a:extLst>
                    <a:ext uri="{FF2B5EF4-FFF2-40B4-BE49-F238E27FC236}">
                      <a16:creationId xmlns:a16="http://schemas.microsoft.com/office/drawing/2014/main" id="{B418EF56-9B02-C6DE-D5EA-137DF42BA0C9}"/>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79" name="Straight Connector 1378">
                  <a:extLst>
                    <a:ext uri="{FF2B5EF4-FFF2-40B4-BE49-F238E27FC236}">
                      <a16:creationId xmlns:a16="http://schemas.microsoft.com/office/drawing/2014/main" id="{1669C1C0-3B64-2226-D673-83CE1CF5FF0E}"/>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80" name="Group 1379">
                <a:extLst>
                  <a:ext uri="{FF2B5EF4-FFF2-40B4-BE49-F238E27FC236}">
                    <a16:creationId xmlns:a16="http://schemas.microsoft.com/office/drawing/2014/main" id="{A9249BBA-23F3-713A-6D45-2A0607AAB0DB}"/>
                  </a:ext>
                </a:extLst>
              </p:cNvPr>
              <p:cNvGrpSpPr/>
              <p:nvPr/>
            </p:nvGrpSpPr>
            <p:grpSpPr>
              <a:xfrm>
                <a:off x="5383721" y="4285569"/>
                <a:ext cx="75873" cy="107269"/>
                <a:chOff x="3817849" y="3964363"/>
                <a:chExt cx="75873" cy="107269"/>
              </a:xfrm>
            </p:grpSpPr>
            <p:cxnSp>
              <p:nvCxnSpPr>
                <p:cNvPr id="1381" name="Straight Connector 1380">
                  <a:extLst>
                    <a:ext uri="{FF2B5EF4-FFF2-40B4-BE49-F238E27FC236}">
                      <a16:creationId xmlns:a16="http://schemas.microsoft.com/office/drawing/2014/main" id="{C58E605D-41E4-BD8E-7E20-EDE30180633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82" name="Straight Connector 1381">
                  <a:extLst>
                    <a:ext uri="{FF2B5EF4-FFF2-40B4-BE49-F238E27FC236}">
                      <a16:creationId xmlns:a16="http://schemas.microsoft.com/office/drawing/2014/main" id="{977B4B82-DBAE-170B-33C4-171DFF52E78E}"/>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83" name="Group 1382">
                <a:extLst>
                  <a:ext uri="{FF2B5EF4-FFF2-40B4-BE49-F238E27FC236}">
                    <a16:creationId xmlns:a16="http://schemas.microsoft.com/office/drawing/2014/main" id="{84428E5E-4528-5FBD-6F27-3700F18BB1F4}"/>
                  </a:ext>
                </a:extLst>
              </p:cNvPr>
              <p:cNvGrpSpPr/>
              <p:nvPr/>
            </p:nvGrpSpPr>
            <p:grpSpPr>
              <a:xfrm>
                <a:off x="5307305" y="4311473"/>
                <a:ext cx="75873" cy="107269"/>
                <a:chOff x="3817849" y="3964363"/>
                <a:chExt cx="75873" cy="107269"/>
              </a:xfrm>
            </p:grpSpPr>
            <p:cxnSp>
              <p:nvCxnSpPr>
                <p:cNvPr id="1384" name="Straight Connector 1383">
                  <a:extLst>
                    <a:ext uri="{FF2B5EF4-FFF2-40B4-BE49-F238E27FC236}">
                      <a16:creationId xmlns:a16="http://schemas.microsoft.com/office/drawing/2014/main" id="{D5B1E23C-F3BC-644A-759E-B4B76178BD9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85" name="Straight Connector 1384">
                  <a:extLst>
                    <a:ext uri="{FF2B5EF4-FFF2-40B4-BE49-F238E27FC236}">
                      <a16:creationId xmlns:a16="http://schemas.microsoft.com/office/drawing/2014/main" id="{4F94452B-D506-9F5D-B381-649EA93F66E7}"/>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86" name="Group 1385">
                <a:extLst>
                  <a:ext uri="{FF2B5EF4-FFF2-40B4-BE49-F238E27FC236}">
                    <a16:creationId xmlns:a16="http://schemas.microsoft.com/office/drawing/2014/main" id="{DBC902E6-CCF1-7E9F-04B0-1881214F780B}"/>
                  </a:ext>
                </a:extLst>
              </p:cNvPr>
              <p:cNvGrpSpPr/>
              <p:nvPr/>
            </p:nvGrpSpPr>
            <p:grpSpPr>
              <a:xfrm>
                <a:off x="5300829" y="4311473"/>
                <a:ext cx="75873" cy="107269"/>
                <a:chOff x="3817849" y="3964363"/>
                <a:chExt cx="75873" cy="107269"/>
              </a:xfrm>
            </p:grpSpPr>
            <p:cxnSp>
              <p:nvCxnSpPr>
                <p:cNvPr id="1387" name="Straight Connector 1386">
                  <a:extLst>
                    <a:ext uri="{FF2B5EF4-FFF2-40B4-BE49-F238E27FC236}">
                      <a16:creationId xmlns:a16="http://schemas.microsoft.com/office/drawing/2014/main" id="{83B90FD1-117F-C494-39C0-EA4D627F1FB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88" name="Straight Connector 1387">
                  <a:extLst>
                    <a:ext uri="{FF2B5EF4-FFF2-40B4-BE49-F238E27FC236}">
                      <a16:creationId xmlns:a16="http://schemas.microsoft.com/office/drawing/2014/main" id="{8A771EEC-E5FA-EB2B-5AF4-D1128BC3F95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89" name="Group 1388">
                <a:extLst>
                  <a:ext uri="{FF2B5EF4-FFF2-40B4-BE49-F238E27FC236}">
                    <a16:creationId xmlns:a16="http://schemas.microsoft.com/office/drawing/2014/main" id="{9EF40C47-9EF7-46CE-0BF7-78FC6598F5A9}"/>
                  </a:ext>
                </a:extLst>
              </p:cNvPr>
              <p:cNvGrpSpPr/>
              <p:nvPr/>
            </p:nvGrpSpPr>
            <p:grpSpPr>
              <a:xfrm>
                <a:off x="5294353" y="4311473"/>
                <a:ext cx="75873" cy="107269"/>
                <a:chOff x="3817849" y="3964363"/>
                <a:chExt cx="75873" cy="107269"/>
              </a:xfrm>
            </p:grpSpPr>
            <p:cxnSp>
              <p:nvCxnSpPr>
                <p:cNvPr id="1390" name="Straight Connector 1389">
                  <a:extLst>
                    <a:ext uri="{FF2B5EF4-FFF2-40B4-BE49-F238E27FC236}">
                      <a16:creationId xmlns:a16="http://schemas.microsoft.com/office/drawing/2014/main" id="{9235772B-B783-7354-B77A-B479941162C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91" name="Straight Connector 1390">
                  <a:extLst>
                    <a:ext uri="{FF2B5EF4-FFF2-40B4-BE49-F238E27FC236}">
                      <a16:creationId xmlns:a16="http://schemas.microsoft.com/office/drawing/2014/main" id="{41F6C93C-DDB4-1618-1CBF-FE06456D3492}"/>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92" name="Group 1391">
                <a:extLst>
                  <a:ext uri="{FF2B5EF4-FFF2-40B4-BE49-F238E27FC236}">
                    <a16:creationId xmlns:a16="http://schemas.microsoft.com/office/drawing/2014/main" id="{9C31A023-88A1-548E-3DB0-8D606CD3F1A6}"/>
                  </a:ext>
                </a:extLst>
              </p:cNvPr>
              <p:cNvGrpSpPr/>
              <p:nvPr/>
            </p:nvGrpSpPr>
            <p:grpSpPr>
              <a:xfrm>
                <a:off x="5261973" y="4337376"/>
                <a:ext cx="75873" cy="107269"/>
                <a:chOff x="3817849" y="3964363"/>
                <a:chExt cx="75873" cy="107269"/>
              </a:xfrm>
            </p:grpSpPr>
            <p:cxnSp>
              <p:nvCxnSpPr>
                <p:cNvPr id="1393" name="Straight Connector 1392">
                  <a:extLst>
                    <a:ext uri="{FF2B5EF4-FFF2-40B4-BE49-F238E27FC236}">
                      <a16:creationId xmlns:a16="http://schemas.microsoft.com/office/drawing/2014/main" id="{37ACF2E3-0F60-4C7B-DDE7-34B4B5181DAC}"/>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94" name="Straight Connector 1393">
                  <a:extLst>
                    <a:ext uri="{FF2B5EF4-FFF2-40B4-BE49-F238E27FC236}">
                      <a16:creationId xmlns:a16="http://schemas.microsoft.com/office/drawing/2014/main" id="{69D72D5C-79EE-6721-214D-26B3B980C124}"/>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95" name="Group 1394">
                <a:extLst>
                  <a:ext uri="{FF2B5EF4-FFF2-40B4-BE49-F238E27FC236}">
                    <a16:creationId xmlns:a16="http://schemas.microsoft.com/office/drawing/2014/main" id="{40977E12-5389-2F88-C80E-D27733B4CFCD}"/>
                  </a:ext>
                </a:extLst>
              </p:cNvPr>
              <p:cNvGrpSpPr/>
              <p:nvPr/>
            </p:nvGrpSpPr>
            <p:grpSpPr>
              <a:xfrm>
                <a:off x="5166129" y="4367166"/>
                <a:ext cx="75873" cy="107269"/>
                <a:chOff x="3817849" y="3964363"/>
                <a:chExt cx="75873" cy="107269"/>
              </a:xfrm>
            </p:grpSpPr>
            <p:cxnSp>
              <p:nvCxnSpPr>
                <p:cNvPr id="1396" name="Straight Connector 1395">
                  <a:extLst>
                    <a:ext uri="{FF2B5EF4-FFF2-40B4-BE49-F238E27FC236}">
                      <a16:creationId xmlns:a16="http://schemas.microsoft.com/office/drawing/2014/main" id="{4B5C5701-1424-903D-D968-2547B30025B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397" name="Straight Connector 1396">
                  <a:extLst>
                    <a:ext uri="{FF2B5EF4-FFF2-40B4-BE49-F238E27FC236}">
                      <a16:creationId xmlns:a16="http://schemas.microsoft.com/office/drawing/2014/main" id="{9962F6F6-165C-88ED-0EA3-A52F1715BF4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98" name="Group 1397">
                <a:extLst>
                  <a:ext uri="{FF2B5EF4-FFF2-40B4-BE49-F238E27FC236}">
                    <a16:creationId xmlns:a16="http://schemas.microsoft.com/office/drawing/2014/main" id="{619C0FFF-6C59-2312-2F62-6AEC11ECF2D4}"/>
                  </a:ext>
                </a:extLst>
              </p:cNvPr>
              <p:cNvGrpSpPr/>
              <p:nvPr/>
            </p:nvGrpSpPr>
            <p:grpSpPr>
              <a:xfrm>
                <a:off x="5159653" y="4367166"/>
                <a:ext cx="75873" cy="107269"/>
                <a:chOff x="3817849" y="3964363"/>
                <a:chExt cx="75873" cy="107269"/>
              </a:xfrm>
            </p:grpSpPr>
            <p:cxnSp>
              <p:nvCxnSpPr>
                <p:cNvPr id="1399" name="Straight Connector 1398">
                  <a:extLst>
                    <a:ext uri="{FF2B5EF4-FFF2-40B4-BE49-F238E27FC236}">
                      <a16:creationId xmlns:a16="http://schemas.microsoft.com/office/drawing/2014/main" id="{112AAC6B-3070-B672-C5C3-A084F7F1FA2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00" name="Straight Connector 1399">
                  <a:extLst>
                    <a:ext uri="{FF2B5EF4-FFF2-40B4-BE49-F238E27FC236}">
                      <a16:creationId xmlns:a16="http://schemas.microsoft.com/office/drawing/2014/main" id="{5C3F3969-3513-7773-D95D-A60B2AEF507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01" name="Group 1400">
                <a:extLst>
                  <a:ext uri="{FF2B5EF4-FFF2-40B4-BE49-F238E27FC236}">
                    <a16:creationId xmlns:a16="http://schemas.microsoft.com/office/drawing/2014/main" id="{2BFFA3B1-224B-762F-78A6-674D9AE04270}"/>
                  </a:ext>
                </a:extLst>
              </p:cNvPr>
              <p:cNvGrpSpPr/>
              <p:nvPr/>
            </p:nvGrpSpPr>
            <p:grpSpPr>
              <a:xfrm>
                <a:off x="5128569" y="4420268"/>
                <a:ext cx="75873" cy="107269"/>
                <a:chOff x="3817849" y="3964363"/>
                <a:chExt cx="75873" cy="107269"/>
              </a:xfrm>
            </p:grpSpPr>
            <p:cxnSp>
              <p:nvCxnSpPr>
                <p:cNvPr id="1402" name="Straight Connector 1401">
                  <a:extLst>
                    <a:ext uri="{FF2B5EF4-FFF2-40B4-BE49-F238E27FC236}">
                      <a16:creationId xmlns:a16="http://schemas.microsoft.com/office/drawing/2014/main" id="{69B7696A-8C7E-4D19-77C8-8E26CD4BFB6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03" name="Straight Connector 1402">
                  <a:extLst>
                    <a:ext uri="{FF2B5EF4-FFF2-40B4-BE49-F238E27FC236}">
                      <a16:creationId xmlns:a16="http://schemas.microsoft.com/office/drawing/2014/main" id="{4CFF9178-0745-FEC4-7DBA-CB324EEBDC9B}"/>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04" name="Group 1403">
                <a:extLst>
                  <a:ext uri="{FF2B5EF4-FFF2-40B4-BE49-F238E27FC236}">
                    <a16:creationId xmlns:a16="http://schemas.microsoft.com/office/drawing/2014/main" id="{8850D6A9-847C-D2F2-659B-8C5B9277D45B}"/>
                  </a:ext>
                </a:extLst>
              </p:cNvPr>
              <p:cNvGrpSpPr/>
              <p:nvPr/>
            </p:nvGrpSpPr>
            <p:grpSpPr>
              <a:xfrm>
                <a:off x="5070286" y="4443582"/>
                <a:ext cx="75873" cy="107269"/>
                <a:chOff x="3817849" y="3964363"/>
                <a:chExt cx="75873" cy="107269"/>
              </a:xfrm>
            </p:grpSpPr>
            <p:cxnSp>
              <p:nvCxnSpPr>
                <p:cNvPr id="1405" name="Straight Connector 1404">
                  <a:extLst>
                    <a:ext uri="{FF2B5EF4-FFF2-40B4-BE49-F238E27FC236}">
                      <a16:creationId xmlns:a16="http://schemas.microsoft.com/office/drawing/2014/main" id="{242893FC-E134-9BE3-7C37-809920632A8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06" name="Straight Connector 1405">
                  <a:extLst>
                    <a:ext uri="{FF2B5EF4-FFF2-40B4-BE49-F238E27FC236}">
                      <a16:creationId xmlns:a16="http://schemas.microsoft.com/office/drawing/2014/main" id="{DDD4AF35-F096-B804-915C-7A36A1F72912}"/>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07" name="Group 1406">
                <a:extLst>
                  <a:ext uri="{FF2B5EF4-FFF2-40B4-BE49-F238E27FC236}">
                    <a16:creationId xmlns:a16="http://schemas.microsoft.com/office/drawing/2014/main" id="{D1A5C5B0-B13D-E3D9-C004-580CC1398FE4}"/>
                  </a:ext>
                </a:extLst>
              </p:cNvPr>
              <p:cNvGrpSpPr/>
              <p:nvPr/>
            </p:nvGrpSpPr>
            <p:grpSpPr>
              <a:xfrm>
                <a:off x="5023659" y="4517407"/>
                <a:ext cx="75873" cy="107269"/>
                <a:chOff x="3817849" y="3964363"/>
                <a:chExt cx="75873" cy="107269"/>
              </a:xfrm>
            </p:grpSpPr>
            <p:cxnSp>
              <p:nvCxnSpPr>
                <p:cNvPr id="1408" name="Straight Connector 1407">
                  <a:extLst>
                    <a:ext uri="{FF2B5EF4-FFF2-40B4-BE49-F238E27FC236}">
                      <a16:creationId xmlns:a16="http://schemas.microsoft.com/office/drawing/2014/main" id="{5A2F5A03-9C2E-64DA-848F-F953F005172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09" name="Straight Connector 1408">
                  <a:extLst>
                    <a:ext uri="{FF2B5EF4-FFF2-40B4-BE49-F238E27FC236}">
                      <a16:creationId xmlns:a16="http://schemas.microsoft.com/office/drawing/2014/main" id="{5FD46F5A-8A0D-F959-57C1-B779C913FCB1}"/>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10" name="Group 1409">
                <a:extLst>
                  <a:ext uri="{FF2B5EF4-FFF2-40B4-BE49-F238E27FC236}">
                    <a16:creationId xmlns:a16="http://schemas.microsoft.com/office/drawing/2014/main" id="{335BD556-A429-B6D3-BA7E-FA2B9B4D3B3A}"/>
                  </a:ext>
                </a:extLst>
              </p:cNvPr>
              <p:cNvGrpSpPr/>
              <p:nvPr/>
            </p:nvGrpSpPr>
            <p:grpSpPr>
              <a:xfrm>
                <a:off x="4948538" y="4561443"/>
                <a:ext cx="75873" cy="107269"/>
                <a:chOff x="3817849" y="3964363"/>
                <a:chExt cx="75873" cy="107269"/>
              </a:xfrm>
            </p:grpSpPr>
            <p:cxnSp>
              <p:nvCxnSpPr>
                <p:cNvPr id="1411" name="Straight Connector 1410">
                  <a:extLst>
                    <a:ext uri="{FF2B5EF4-FFF2-40B4-BE49-F238E27FC236}">
                      <a16:creationId xmlns:a16="http://schemas.microsoft.com/office/drawing/2014/main" id="{AB7A6E60-A9A5-4DAC-EEC0-D2F948AAAA1E}"/>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12" name="Straight Connector 1411">
                  <a:extLst>
                    <a:ext uri="{FF2B5EF4-FFF2-40B4-BE49-F238E27FC236}">
                      <a16:creationId xmlns:a16="http://schemas.microsoft.com/office/drawing/2014/main" id="{1C9913EF-E690-C106-736F-E84CB26D2DA5}"/>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13" name="Group 1412">
                <a:extLst>
                  <a:ext uri="{FF2B5EF4-FFF2-40B4-BE49-F238E27FC236}">
                    <a16:creationId xmlns:a16="http://schemas.microsoft.com/office/drawing/2014/main" id="{25126231-BD95-0FA7-AECD-70D2F72F79CC}"/>
                  </a:ext>
                </a:extLst>
              </p:cNvPr>
              <p:cNvGrpSpPr/>
              <p:nvPr/>
            </p:nvGrpSpPr>
            <p:grpSpPr>
              <a:xfrm>
                <a:off x="4918749" y="4561443"/>
                <a:ext cx="75873" cy="107269"/>
                <a:chOff x="3817849" y="3964363"/>
                <a:chExt cx="75873" cy="107269"/>
              </a:xfrm>
            </p:grpSpPr>
            <p:cxnSp>
              <p:nvCxnSpPr>
                <p:cNvPr id="1414" name="Straight Connector 1413">
                  <a:extLst>
                    <a:ext uri="{FF2B5EF4-FFF2-40B4-BE49-F238E27FC236}">
                      <a16:creationId xmlns:a16="http://schemas.microsoft.com/office/drawing/2014/main" id="{08FB12C8-7491-DA38-04E1-D3C9595AA46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15" name="Straight Connector 1414">
                  <a:extLst>
                    <a:ext uri="{FF2B5EF4-FFF2-40B4-BE49-F238E27FC236}">
                      <a16:creationId xmlns:a16="http://schemas.microsoft.com/office/drawing/2014/main" id="{18138F53-79D6-4F90-0B85-56FF0CFC9BFF}"/>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19" name="Group 1418">
                <a:extLst>
                  <a:ext uri="{FF2B5EF4-FFF2-40B4-BE49-F238E27FC236}">
                    <a16:creationId xmlns:a16="http://schemas.microsoft.com/office/drawing/2014/main" id="{DD7A263B-9E09-C413-DF25-5508FA242E8C}"/>
                  </a:ext>
                </a:extLst>
              </p:cNvPr>
              <p:cNvGrpSpPr/>
              <p:nvPr/>
            </p:nvGrpSpPr>
            <p:grpSpPr>
              <a:xfrm>
                <a:off x="4885075" y="4608070"/>
                <a:ext cx="75873" cy="107269"/>
                <a:chOff x="3817849" y="3964363"/>
                <a:chExt cx="75873" cy="107269"/>
              </a:xfrm>
            </p:grpSpPr>
            <p:cxnSp>
              <p:nvCxnSpPr>
                <p:cNvPr id="1420" name="Straight Connector 1419">
                  <a:extLst>
                    <a:ext uri="{FF2B5EF4-FFF2-40B4-BE49-F238E27FC236}">
                      <a16:creationId xmlns:a16="http://schemas.microsoft.com/office/drawing/2014/main" id="{FC4FFCF2-82D6-3295-B496-90C99F3F231B}"/>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21" name="Straight Connector 1420">
                  <a:extLst>
                    <a:ext uri="{FF2B5EF4-FFF2-40B4-BE49-F238E27FC236}">
                      <a16:creationId xmlns:a16="http://schemas.microsoft.com/office/drawing/2014/main" id="{3792F53C-709F-17C3-02CB-EF34D2C6A408}"/>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22" name="Group 1421">
                <a:extLst>
                  <a:ext uri="{FF2B5EF4-FFF2-40B4-BE49-F238E27FC236}">
                    <a16:creationId xmlns:a16="http://schemas.microsoft.com/office/drawing/2014/main" id="{E980BE91-FAA6-8B86-FEA9-09CCC50CB70C}"/>
                  </a:ext>
                </a:extLst>
              </p:cNvPr>
              <p:cNvGrpSpPr/>
              <p:nvPr/>
            </p:nvGrpSpPr>
            <p:grpSpPr>
              <a:xfrm>
                <a:off x="4848810" y="4667648"/>
                <a:ext cx="75873" cy="107269"/>
                <a:chOff x="3817849" y="3964363"/>
                <a:chExt cx="75873" cy="107269"/>
              </a:xfrm>
            </p:grpSpPr>
            <p:cxnSp>
              <p:nvCxnSpPr>
                <p:cNvPr id="1423" name="Straight Connector 1422">
                  <a:extLst>
                    <a:ext uri="{FF2B5EF4-FFF2-40B4-BE49-F238E27FC236}">
                      <a16:creationId xmlns:a16="http://schemas.microsoft.com/office/drawing/2014/main" id="{A7EAFA0E-6901-5CC1-6C96-7BDE6A1789E2}"/>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24" name="Straight Connector 1423">
                  <a:extLst>
                    <a:ext uri="{FF2B5EF4-FFF2-40B4-BE49-F238E27FC236}">
                      <a16:creationId xmlns:a16="http://schemas.microsoft.com/office/drawing/2014/main" id="{15BDC0D3-EADC-0C4A-DC09-DE8BD371808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1425" name="Group 1424">
              <a:extLst>
                <a:ext uri="{FF2B5EF4-FFF2-40B4-BE49-F238E27FC236}">
                  <a16:creationId xmlns:a16="http://schemas.microsoft.com/office/drawing/2014/main" id="{A29C7A53-A1E9-1092-9D6F-4CCC4CEA3059}"/>
                </a:ext>
              </a:extLst>
            </p:cNvPr>
            <p:cNvGrpSpPr/>
            <p:nvPr/>
          </p:nvGrpSpPr>
          <p:grpSpPr>
            <a:xfrm>
              <a:off x="4830678" y="4683190"/>
              <a:ext cx="75873" cy="107269"/>
              <a:chOff x="3817849" y="3964363"/>
              <a:chExt cx="75873" cy="107269"/>
            </a:xfrm>
          </p:grpSpPr>
          <p:cxnSp>
            <p:nvCxnSpPr>
              <p:cNvPr id="1426" name="Straight Connector 1425">
                <a:extLst>
                  <a:ext uri="{FF2B5EF4-FFF2-40B4-BE49-F238E27FC236}">
                    <a16:creationId xmlns:a16="http://schemas.microsoft.com/office/drawing/2014/main" id="{FAB7CBB7-5676-6772-CB0C-2A569DD652D7}"/>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27" name="Straight Connector 1426">
                <a:extLst>
                  <a:ext uri="{FF2B5EF4-FFF2-40B4-BE49-F238E27FC236}">
                    <a16:creationId xmlns:a16="http://schemas.microsoft.com/office/drawing/2014/main" id="{37509086-14E6-A615-D4D9-9BE9E2769B5C}"/>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28" name="Group 1427">
              <a:extLst>
                <a:ext uri="{FF2B5EF4-FFF2-40B4-BE49-F238E27FC236}">
                  <a16:creationId xmlns:a16="http://schemas.microsoft.com/office/drawing/2014/main" id="{1B3DE4C8-4EF3-AED7-EAF6-E0AB0E72677E}"/>
                </a:ext>
              </a:extLst>
            </p:cNvPr>
            <p:cNvGrpSpPr/>
            <p:nvPr/>
          </p:nvGrpSpPr>
          <p:grpSpPr>
            <a:xfrm>
              <a:off x="4811250" y="4683190"/>
              <a:ext cx="75873" cy="107269"/>
              <a:chOff x="3817849" y="3964363"/>
              <a:chExt cx="75873" cy="107269"/>
            </a:xfrm>
          </p:grpSpPr>
          <p:cxnSp>
            <p:nvCxnSpPr>
              <p:cNvPr id="1429" name="Straight Connector 1428">
                <a:extLst>
                  <a:ext uri="{FF2B5EF4-FFF2-40B4-BE49-F238E27FC236}">
                    <a16:creationId xmlns:a16="http://schemas.microsoft.com/office/drawing/2014/main" id="{218E4A5F-6140-E51A-6CD8-E2DD98E0249D}"/>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30" name="Straight Connector 1429">
                <a:extLst>
                  <a:ext uri="{FF2B5EF4-FFF2-40B4-BE49-F238E27FC236}">
                    <a16:creationId xmlns:a16="http://schemas.microsoft.com/office/drawing/2014/main" id="{ED118FA1-509C-D4A0-C240-0DBE0B5453D7}"/>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31" name="Group 1430">
              <a:extLst>
                <a:ext uri="{FF2B5EF4-FFF2-40B4-BE49-F238E27FC236}">
                  <a16:creationId xmlns:a16="http://schemas.microsoft.com/office/drawing/2014/main" id="{53B48D1F-87FE-B9E9-9510-3178DDE549A6}"/>
                </a:ext>
              </a:extLst>
            </p:cNvPr>
            <p:cNvGrpSpPr/>
            <p:nvPr/>
          </p:nvGrpSpPr>
          <p:grpSpPr>
            <a:xfrm>
              <a:off x="4806069" y="4683190"/>
              <a:ext cx="75873" cy="107269"/>
              <a:chOff x="3817849" y="3964363"/>
              <a:chExt cx="75873" cy="107269"/>
            </a:xfrm>
          </p:grpSpPr>
          <p:cxnSp>
            <p:nvCxnSpPr>
              <p:cNvPr id="1432" name="Straight Connector 1431">
                <a:extLst>
                  <a:ext uri="{FF2B5EF4-FFF2-40B4-BE49-F238E27FC236}">
                    <a16:creationId xmlns:a16="http://schemas.microsoft.com/office/drawing/2014/main" id="{0050088F-2399-81DB-AD21-FE9B0C3B452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33" name="Straight Connector 1432">
                <a:extLst>
                  <a:ext uri="{FF2B5EF4-FFF2-40B4-BE49-F238E27FC236}">
                    <a16:creationId xmlns:a16="http://schemas.microsoft.com/office/drawing/2014/main" id="{8037934D-BC0E-60F4-050F-B3ABA27BD514}"/>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34" name="Group 1433">
              <a:extLst>
                <a:ext uri="{FF2B5EF4-FFF2-40B4-BE49-F238E27FC236}">
                  <a16:creationId xmlns:a16="http://schemas.microsoft.com/office/drawing/2014/main" id="{AC72B9D7-B48E-F6A3-073F-D6F4547334F6}"/>
                </a:ext>
              </a:extLst>
            </p:cNvPr>
            <p:cNvGrpSpPr/>
            <p:nvPr/>
          </p:nvGrpSpPr>
          <p:grpSpPr>
            <a:xfrm>
              <a:off x="4782756" y="4693551"/>
              <a:ext cx="75873" cy="107269"/>
              <a:chOff x="3817849" y="3964363"/>
              <a:chExt cx="75873" cy="107269"/>
            </a:xfrm>
          </p:grpSpPr>
          <p:cxnSp>
            <p:nvCxnSpPr>
              <p:cNvPr id="1435" name="Straight Connector 1434">
                <a:extLst>
                  <a:ext uri="{FF2B5EF4-FFF2-40B4-BE49-F238E27FC236}">
                    <a16:creationId xmlns:a16="http://schemas.microsoft.com/office/drawing/2014/main" id="{8F98DE11-5CD9-8A1C-E459-62F1979416DA}"/>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36" name="Straight Connector 1435">
                <a:extLst>
                  <a:ext uri="{FF2B5EF4-FFF2-40B4-BE49-F238E27FC236}">
                    <a16:creationId xmlns:a16="http://schemas.microsoft.com/office/drawing/2014/main" id="{89616319-58DE-B763-58D6-62DF39FA6D60}"/>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37" name="Group 1436">
              <a:extLst>
                <a:ext uri="{FF2B5EF4-FFF2-40B4-BE49-F238E27FC236}">
                  <a16:creationId xmlns:a16="http://schemas.microsoft.com/office/drawing/2014/main" id="{4CE89F74-2E74-4A31-3F9B-AFD5C9A420C6}"/>
                </a:ext>
              </a:extLst>
            </p:cNvPr>
            <p:cNvGrpSpPr/>
            <p:nvPr/>
          </p:nvGrpSpPr>
          <p:grpSpPr>
            <a:xfrm>
              <a:off x="4771099" y="4703913"/>
              <a:ext cx="75873" cy="107269"/>
              <a:chOff x="3817849" y="3964363"/>
              <a:chExt cx="75873" cy="107269"/>
            </a:xfrm>
          </p:grpSpPr>
          <p:cxnSp>
            <p:nvCxnSpPr>
              <p:cNvPr id="1438" name="Straight Connector 1437">
                <a:extLst>
                  <a:ext uri="{FF2B5EF4-FFF2-40B4-BE49-F238E27FC236}">
                    <a16:creationId xmlns:a16="http://schemas.microsoft.com/office/drawing/2014/main" id="{810D8011-87DF-5A1E-F0B9-AFE9C5458CA1}"/>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39" name="Straight Connector 1438">
                <a:extLst>
                  <a:ext uri="{FF2B5EF4-FFF2-40B4-BE49-F238E27FC236}">
                    <a16:creationId xmlns:a16="http://schemas.microsoft.com/office/drawing/2014/main" id="{A29EE91C-B6BB-0227-2871-D0203F3B60B9}"/>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40" name="Group 1439">
              <a:extLst>
                <a:ext uri="{FF2B5EF4-FFF2-40B4-BE49-F238E27FC236}">
                  <a16:creationId xmlns:a16="http://schemas.microsoft.com/office/drawing/2014/main" id="{357C6BBF-5215-0640-38B8-70B2248B8CCC}"/>
                </a:ext>
              </a:extLst>
            </p:cNvPr>
            <p:cNvGrpSpPr/>
            <p:nvPr/>
          </p:nvGrpSpPr>
          <p:grpSpPr>
            <a:xfrm>
              <a:off x="4720586" y="4816594"/>
              <a:ext cx="75873" cy="107269"/>
              <a:chOff x="3817849" y="3964363"/>
              <a:chExt cx="75873" cy="107269"/>
            </a:xfrm>
          </p:grpSpPr>
          <p:cxnSp>
            <p:nvCxnSpPr>
              <p:cNvPr id="1441" name="Straight Connector 1440">
                <a:extLst>
                  <a:ext uri="{FF2B5EF4-FFF2-40B4-BE49-F238E27FC236}">
                    <a16:creationId xmlns:a16="http://schemas.microsoft.com/office/drawing/2014/main" id="{A84BCC98-DDA8-4A71-037F-BEECB344295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42" name="Straight Connector 1441">
                <a:extLst>
                  <a:ext uri="{FF2B5EF4-FFF2-40B4-BE49-F238E27FC236}">
                    <a16:creationId xmlns:a16="http://schemas.microsoft.com/office/drawing/2014/main" id="{01947015-0BBB-1098-14E2-0B3508499977}"/>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43" name="Group 1442">
              <a:extLst>
                <a:ext uri="{FF2B5EF4-FFF2-40B4-BE49-F238E27FC236}">
                  <a16:creationId xmlns:a16="http://schemas.microsoft.com/office/drawing/2014/main" id="{319B392A-1A33-EC54-6F21-3098C0C7587D}"/>
                </a:ext>
              </a:extLst>
            </p:cNvPr>
            <p:cNvGrpSpPr/>
            <p:nvPr/>
          </p:nvGrpSpPr>
          <p:grpSpPr>
            <a:xfrm>
              <a:off x="4673959" y="4890419"/>
              <a:ext cx="75873" cy="107269"/>
              <a:chOff x="3817849" y="3964363"/>
              <a:chExt cx="75873" cy="107269"/>
            </a:xfrm>
          </p:grpSpPr>
          <p:cxnSp>
            <p:nvCxnSpPr>
              <p:cNvPr id="1444" name="Straight Connector 1443">
                <a:extLst>
                  <a:ext uri="{FF2B5EF4-FFF2-40B4-BE49-F238E27FC236}">
                    <a16:creationId xmlns:a16="http://schemas.microsoft.com/office/drawing/2014/main" id="{FA63E4E5-F2D6-01D3-8B38-6DCDA57426D4}"/>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45" name="Straight Connector 1444">
                <a:extLst>
                  <a:ext uri="{FF2B5EF4-FFF2-40B4-BE49-F238E27FC236}">
                    <a16:creationId xmlns:a16="http://schemas.microsoft.com/office/drawing/2014/main" id="{EBF463BC-7DFC-B0DA-6E7B-18A153823FF6}"/>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446" name="Group 1445">
              <a:extLst>
                <a:ext uri="{FF2B5EF4-FFF2-40B4-BE49-F238E27FC236}">
                  <a16:creationId xmlns:a16="http://schemas.microsoft.com/office/drawing/2014/main" id="{3DFBC759-BD1B-8E02-1AE2-FA7E88943BC7}"/>
                </a:ext>
              </a:extLst>
            </p:cNvPr>
            <p:cNvGrpSpPr/>
            <p:nvPr/>
          </p:nvGrpSpPr>
          <p:grpSpPr>
            <a:xfrm>
              <a:off x="4629923" y="5030298"/>
              <a:ext cx="75873" cy="107269"/>
              <a:chOff x="3817849" y="3964363"/>
              <a:chExt cx="75873" cy="107269"/>
            </a:xfrm>
          </p:grpSpPr>
          <p:cxnSp>
            <p:nvCxnSpPr>
              <p:cNvPr id="1447" name="Straight Connector 1446">
                <a:extLst>
                  <a:ext uri="{FF2B5EF4-FFF2-40B4-BE49-F238E27FC236}">
                    <a16:creationId xmlns:a16="http://schemas.microsoft.com/office/drawing/2014/main" id="{B59C0C1E-C226-413B-EDCE-0241B35F0EDF}"/>
                  </a:ext>
                </a:extLst>
              </p:cNvPr>
              <p:cNvCxnSpPr>
                <a:cxnSpLocks/>
              </p:cNvCxnSpPr>
              <p:nvPr/>
            </p:nvCxnSpPr>
            <p:spPr bwMode="auto">
              <a:xfrm>
                <a:off x="3855785" y="3964363"/>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448" name="Straight Connector 1447">
                <a:extLst>
                  <a:ext uri="{FF2B5EF4-FFF2-40B4-BE49-F238E27FC236}">
                    <a16:creationId xmlns:a16="http://schemas.microsoft.com/office/drawing/2014/main" id="{2538BC57-5478-0D0F-3DED-2AB4D7EE75CD}"/>
                  </a:ext>
                </a:extLst>
              </p:cNvPr>
              <p:cNvCxnSpPr>
                <a:cxnSpLocks/>
              </p:cNvCxnSpPr>
              <p:nvPr/>
            </p:nvCxnSpPr>
            <p:spPr bwMode="auto">
              <a:xfrm>
                <a:off x="3817849" y="4014072"/>
                <a:ext cx="75873" cy="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1710" name="Group 1709">
            <a:extLst>
              <a:ext uri="{FF2B5EF4-FFF2-40B4-BE49-F238E27FC236}">
                <a16:creationId xmlns:a16="http://schemas.microsoft.com/office/drawing/2014/main" id="{F0EEFB5B-C402-9046-8E14-BDB874DCAB9A}"/>
              </a:ext>
            </a:extLst>
          </p:cNvPr>
          <p:cNvGrpSpPr/>
          <p:nvPr/>
        </p:nvGrpSpPr>
        <p:grpSpPr>
          <a:xfrm>
            <a:off x="4790891" y="4552942"/>
            <a:ext cx="3126883" cy="1072531"/>
            <a:chOff x="4614826" y="3227404"/>
            <a:chExt cx="3126883" cy="1646292"/>
          </a:xfrm>
        </p:grpSpPr>
        <p:grpSp>
          <p:nvGrpSpPr>
            <p:cNvPr id="1709" name="Group 1708">
              <a:extLst>
                <a:ext uri="{FF2B5EF4-FFF2-40B4-BE49-F238E27FC236}">
                  <a16:creationId xmlns:a16="http://schemas.microsoft.com/office/drawing/2014/main" id="{46D521A2-8C3E-EF1E-F4C9-BAC20A6A0A83}"/>
                </a:ext>
              </a:extLst>
            </p:cNvPr>
            <p:cNvGrpSpPr/>
            <p:nvPr/>
          </p:nvGrpSpPr>
          <p:grpSpPr>
            <a:xfrm>
              <a:off x="5117104" y="3227404"/>
              <a:ext cx="2624605" cy="836213"/>
              <a:chOff x="5117104" y="3227404"/>
              <a:chExt cx="2624605" cy="836213"/>
            </a:xfrm>
          </p:grpSpPr>
          <p:grpSp>
            <p:nvGrpSpPr>
              <p:cNvPr id="1260" name="Group 1259">
                <a:extLst>
                  <a:ext uri="{FF2B5EF4-FFF2-40B4-BE49-F238E27FC236}">
                    <a16:creationId xmlns:a16="http://schemas.microsoft.com/office/drawing/2014/main" id="{4A73ADDC-45B3-7772-4538-29094455899D}"/>
                  </a:ext>
                </a:extLst>
              </p:cNvPr>
              <p:cNvGrpSpPr/>
              <p:nvPr/>
            </p:nvGrpSpPr>
            <p:grpSpPr>
              <a:xfrm>
                <a:off x="7665836" y="3227404"/>
                <a:ext cx="75873" cy="107269"/>
                <a:chOff x="3817849" y="3964363"/>
                <a:chExt cx="75873" cy="107269"/>
              </a:xfrm>
            </p:grpSpPr>
            <p:cxnSp>
              <p:nvCxnSpPr>
                <p:cNvPr id="1261" name="Straight Connector 1260">
                  <a:extLst>
                    <a:ext uri="{FF2B5EF4-FFF2-40B4-BE49-F238E27FC236}">
                      <a16:creationId xmlns:a16="http://schemas.microsoft.com/office/drawing/2014/main" id="{614EB7B4-7327-5ED8-FCBC-6EA1CB7683B1}"/>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262" name="Straight Connector 1261">
                  <a:extLst>
                    <a:ext uri="{FF2B5EF4-FFF2-40B4-BE49-F238E27FC236}">
                      <a16:creationId xmlns:a16="http://schemas.microsoft.com/office/drawing/2014/main" id="{BD003F9A-1871-CB48-11AB-9F1B875FE3C6}"/>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51" name="Group 1450">
                <a:extLst>
                  <a:ext uri="{FF2B5EF4-FFF2-40B4-BE49-F238E27FC236}">
                    <a16:creationId xmlns:a16="http://schemas.microsoft.com/office/drawing/2014/main" id="{2C52CF21-978F-FD9E-8973-4CDB140A98D1}"/>
                  </a:ext>
                </a:extLst>
              </p:cNvPr>
              <p:cNvGrpSpPr/>
              <p:nvPr/>
            </p:nvGrpSpPr>
            <p:grpSpPr>
              <a:xfrm>
                <a:off x="7629775" y="3227404"/>
                <a:ext cx="75873" cy="107269"/>
                <a:chOff x="3817849" y="3964363"/>
                <a:chExt cx="75873" cy="107269"/>
              </a:xfrm>
            </p:grpSpPr>
            <p:cxnSp>
              <p:nvCxnSpPr>
                <p:cNvPr id="1452" name="Straight Connector 1451">
                  <a:extLst>
                    <a:ext uri="{FF2B5EF4-FFF2-40B4-BE49-F238E27FC236}">
                      <a16:creationId xmlns:a16="http://schemas.microsoft.com/office/drawing/2014/main" id="{A9E7EF58-AF64-68F1-C101-ACF4D595B85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53" name="Straight Connector 1452">
                  <a:extLst>
                    <a:ext uri="{FF2B5EF4-FFF2-40B4-BE49-F238E27FC236}">
                      <a16:creationId xmlns:a16="http://schemas.microsoft.com/office/drawing/2014/main" id="{E3530DD7-4770-C552-8588-9D20BAADF5B0}"/>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54" name="Group 1453">
                <a:extLst>
                  <a:ext uri="{FF2B5EF4-FFF2-40B4-BE49-F238E27FC236}">
                    <a16:creationId xmlns:a16="http://schemas.microsoft.com/office/drawing/2014/main" id="{4E417885-B996-47AA-A12C-375657BA84ED}"/>
                  </a:ext>
                </a:extLst>
              </p:cNvPr>
              <p:cNvGrpSpPr/>
              <p:nvPr/>
            </p:nvGrpSpPr>
            <p:grpSpPr>
              <a:xfrm>
                <a:off x="7480380" y="3227404"/>
                <a:ext cx="75873" cy="107269"/>
                <a:chOff x="3817849" y="3964363"/>
                <a:chExt cx="75873" cy="107269"/>
              </a:xfrm>
            </p:grpSpPr>
            <p:cxnSp>
              <p:nvCxnSpPr>
                <p:cNvPr id="1455" name="Straight Connector 1454">
                  <a:extLst>
                    <a:ext uri="{FF2B5EF4-FFF2-40B4-BE49-F238E27FC236}">
                      <a16:creationId xmlns:a16="http://schemas.microsoft.com/office/drawing/2014/main" id="{C8ED1965-73AF-E439-96DD-23787CD914F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56" name="Straight Connector 1455">
                  <a:extLst>
                    <a:ext uri="{FF2B5EF4-FFF2-40B4-BE49-F238E27FC236}">
                      <a16:creationId xmlns:a16="http://schemas.microsoft.com/office/drawing/2014/main" id="{8BF4740F-4FC5-4344-0A66-CCAE7A4AECE7}"/>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57" name="Group 1456">
                <a:extLst>
                  <a:ext uri="{FF2B5EF4-FFF2-40B4-BE49-F238E27FC236}">
                    <a16:creationId xmlns:a16="http://schemas.microsoft.com/office/drawing/2014/main" id="{3A891D3A-0D78-B18E-0AF5-43C3EF221350}"/>
                  </a:ext>
                </a:extLst>
              </p:cNvPr>
              <p:cNvGrpSpPr/>
              <p:nvPr/>
            </p:nvGrpSpPr>
            <p:grpSpPr>
              <a:xfrm>
                <a:off x="7394091" y="3227404"/>
                <a:ext cx="75873" cy="107269"/>
                <a:chOff x="3817849" y="3964363"/>
                <a:chExt cx="75873" cy="107269"/>
              </a:xfrm>
            </p:grpSpPr>
            <p:cxnSp>
              <p:nvCxnSpPr>
                <p:cNvPr id="1458" name="Straight Connector 1457">
                  <a:extLst>
                    <a:ext uri="{FF2B5EF4-FFF2-40B4-BE49-F238E27FC236}">
                      <a16:creationId xmlns:a16="http://schemas.microsoft.com/office/drawing/2014/main" id="{BEDB6CE3-EA78-454A-C941-3113DEA02C95}"/>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59" name="Straight Connector 1458">
                  <a:extLst>
                    <a:ext uri="{FF2B5EF4-FFF2-40B4-BE49-F238E27FC236}">
                      <a16:creationId xmlns:a16="http://schemas.microsoft.com/office/drawing/2014/main" id="{10C3E3F4-27D9-3129-DCBB-014D0E0DA6D6}"/>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60" name="Group 1459">
                <a:extLst>
                  <a:ext uri="{FF2B5EF4-FFF2-40B4-BE49-F238E27FC236}">
                    <a16:creationId xmlns:a16="http://schemas.microsoft.com/office/drawing/2014/main" id="{FDF1641E-D528-215F-7133-3EA454479B02}"/>
                  </a:ext>
                </a:extLst>
              </p:cNvPr>
              <p:cNvGrpSpPr/>
              <p:nvPr/>
            </p:nvGrpSpPr>
            <p:grpSpPr>
              <a:xfrm>
                <a:off x="7382500" y="3227404"/>
                <a:ext cx="75873" cy="107269"/>
                <a:chOff x="3817849" y="3964363"/>
                <a:chExt cx="75873" cy="107269"/>
              </a:xfrm>
            </p:grpSpPr>
            <p:cxnSp>
              <p:nvCxnSpPr>
                <p:cNvPr id="1461" name="Straight Connector 1460">
                  <a:extLst>
                    <a:ext uri="{FF2B5EF4-FFF2-40B4-BE49-F238E27FC236}">
                      <a16:creationId xmlns:a16="http://schemas.microsoft.com/office/drawing/2014/main" id="{FFB0FAF0-4F1E-0F13-7BAF-058A056EF31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62" name="Straight Connector 1461">
                  <a:extLst>
                    <a:ext uri="{FF2B5EF4-FFF2-40B4-BE49-F238E27FC236}">
                      <a16:creationId xmlns:a16="http://schemas.microsoft.com/office/drawing/2014/main" id="{B3814640-27D4-750B-A20F-CFC5B617CD87}"/>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63" name="Group 1462">
                <a:extLst>
                  <a:ext uri="{FF2B5EF4-FFF2-40B4-BE49-F238E27FC236}">
                    <a16:creationId xmlns:a16="http://schemas.microsoft.com/office/drawing/2014/main" id="{52C3D38E-B5DB-A29A-2C8C-7BA3BE5C3568}"/>
                  </a:ext>
                </a:extLst>
              </p:cNvPr>
              <p:cNvGrpSpPr/>
              <p:nvPr/>
            </p:nvGrpSpPr>
            <p:grpSpPr>
              <a:xfrm>
                <a:off x="7349015" y="3227404"/>
                <a:ext cx="75873" cy="107269"/>
                <a:chOff x="3817849" y="3964363"/>
                <a:chExt cx="75873" cy="107269"/>
              </a:xfrm>
            </p:grpSpPr>
            <p:cxnSp>
              <p:nvCxnSpPr>
                <p:cNvPr id="1464" name="Straight Connector 1463">
                  <a:extLst>
                    <a:ext uri="{FF2B5EF4-FFF2-40B4-BE49-F238E27FC236}">
                      <a16:creationId xmlns:a16="http://schemas.microsoft.com/office/drawing/2014/main" id="{A23D980A-C7CA-1256-B253-ED859F7BAEA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65" name="Straight Connector 1464">
                  <a:extLst>
                    <a:ext uri="{FF2B5EF4-FFF2-40B4-BE49-F238E27FC236}">
                      <a16:creationId xmlns:a16="http://schemas.microsoft.com/office/drawing/2014/main" id="{475D12F0-988F-1984-433F-BEC248099A4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66" name="Group 1465">
                <a:extLst>
                  <a:ext uri="{FF2B5EF4-FFF2-40B4-BE49-F238E27FC236}">
                    <a16:creationId xmlns:a16="http://schemas.microsoft.com/office/drawing/2014/main" id="{CFCB9FC5-F8C7-089D-4442-3277B8FDDA6B}"/>
                  </a:ext>
                </a:extLst>
              </p:cNvPr>
              <p:cNvGrpSpPr/>
              <p:nvPr/>
            </p:nvGrpSpPr>
            <p:grpSpPr>
              <a:xfrm>
                <a:off x="7306515" y="3227404"/>
                <a:ext cx="75873" cy="107269"/>
                <a:chOff x="3817849" y="3964363"/>
                <a:chExt cx="75873" cy="107269"/>
              </a:xfrm>
            </p:grpSpPr>
            <p:cxnSp>
              <p:nvCxnSpPr>
                <p:cNvPr id="1467" name="Straight Connector 1466">
                  <a:extLst>
                    <a:ext uri="{FF2B5EF4-FFF2-40B4-BE49-F238E27FC236}">
                      <a16:creationId xmlns:a16="http://schemas.microsoft.com/office/drawing/2014/main" id="{B1247CD2-9FA0-952C-8AE3-DDD7EED3629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68" name="Straight Connector 1467">
                  <a:extLst>
                    <a:ext uri="{FF2B5EF4-FFF2-40B4-BE49-F238E27FC236}">
                      <a16:creationId xmlns:a16="http://schemas.microsoft.com/office/drawing/2014/main" id="{B56C422B-E97C-FC83-8247-C14E33E90F96}"/>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69" name="Group 1468">
                <a:extLst>
                  <a:ext uri="{FF2B5EF4-FFF2-40B4-BE49-F238E27FC236}">
                    <a16:creationId xmlns:a16="http://schemas.microsoft.com/office/drawing/2014/main" id="{166C9FCE-F1D5-DC6C-7117-11E4F269B871}"/>
                  </a:ext>
                </a:extLst>
              </p:cNvPr>
              <p:cNvGrpSpPr/>
              <p:nvPr/>
            </p:nvGrpSpPr>
            <p:grpSpPr>
              <a:xfrm>
                <a:off x="7296212" y="3227404"/>
                <a:ext cx="75873" cy="107269"/>
                <a:chOff x="3817849" y="3964363"/>
                <a:chExt cx="75873" cy="107269"/>
              </a:xfrm>
            </p:grpSpPr>
            <p:cxnSp>
              <p:nvCxnSpPr>
                <p:cNvPr id="1470" name="Straight Connector 1469">
                  <a:extLst>
                    <a:ext uri="{FF2B5EF4-FFF2-40B4-BE49-F238E27FC236}">
                      <a16:creationId xmlns:a16="http://schemas.microsoft.com/office/drawing/2014/main" id="{EE86F6EC-020A-D1A0-4D3A-19CB3B2A4E21}"/>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71" name="Straight Connector 1470">
                  <a:extLst>
                    <a:ext uri="{FF2B5EF4-FFF2-40B4-BE49-F238E27FC236}">
                      <a16:creationId xmlns:a16="http://schemas.microsoft.com/office/drawing/2014/main" id="{19F79713-570D-C091-EF6A-8A69A5C03A3D}"/>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72" name="Group 1471">
                <a:extLst>
                  <a:ext uri="{FF2B5EF4-FFF2-40B4-BE49-F238E27FC236}">
                    <a16:creationId xmlns:a16="http://schemas.microsoft.com/office/drawing/2014/main" id="{D2408C85-2FE2-EA42-0A73-07B161F73A4C}"/>
                  </a:ext>
                </a:extLst>
              </p:cNvPr>
              <p:cNvGrpSpPr/>
              <p:nvPr/>
            </p:nvGrpSpPr>
            <p:grpSpPr>
              <a:xfrm>
                <a:off x="7222802" y="3227404"/>
                <a:ext cx="75873" cy="107269"/>
                <a:chOff x="3817849" y="3964363"/>
                <a:chExt cx="75873" cy="107269"/>
              </a:xfrm>
            </p:grpSpPr>
            <p:cxnSp>
              <p:nvCxnSpPr>
                <p:cNvPr id="1473" name="Straight Connector 1472">
                  <a:extLst>
                    <a:ext uri="{FF2B5EF4-FFF2-40B4-BE49-F238E27FC236}">
                      <a16:creationId xmlns:a16="http://schemas.microsoft.com/office/drawing/2014/main" id="{97C14A5A-68E5-747A-3426-8225D57FF71D}"/>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74" name="Straight Connector 1473">
                  <a:extLst>
                    <a:ext uri="{FF2B5EF4-FFF2-40B4-BE49-F238E27FC236}">
                      <a16:creationId xmlns:a16="http://schemas.microsoft.com/office/drawing/2014/main" id="{B3C4BC47-46B9-F9FA-F839-A9337F4184F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75" name="Group 1474">
                <a:extLst>
                  <a:ext uri="{FF2B5EF4-FFF2-40B4-BE49-F238E27FC236}">
                    <a16:creationId xmlns:a16="http://schemas.microsoft.com/office/drawing/2014/main" id="{A5776A7F-C3F1-0A7C-7BD4-3C5CCEB77D88}"/>
                  </a:ext>
                </a:extLst>
              </p:cNvPr>
              <p:cNvGrpSpPr/>
              <p:nvPr/>
            </p:nvGrpSpPr>
            <p:grpSpPr>
              <a:xfrm>
                <a:off x="7180302" y="3227404"/>
                <a:ext cx="75873" cy="107269"/>
                <a:chOff x="3817849" y="3964363"/>
                <a:chExt cx="75873" cy="107269"/>
              </a:xfrm>
            </p:grpSpPr>
            <p:cxnSp>
              <p:nvCxnSpPr>
                <p:cNvPr id="1476" name="Straight Connector 1475">
                  <a:extLst>
                    <a:ext uri="{FF2B5EF4-FFF2-40B4-BE49-F238E27FC236}">
                      <a16:creationId xmlns:a16="http://schemas.microsoft.com/office/drawing/2014/main" id="{F633F61A-45B7-5F0F-F5CB-4DDDCF36956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77" name="Straight Connector 1476">
                  <a:extLst>
                    <a:ext uri="{FF2B5EF4-FFF2-40B4-BE49-F238E27FC236}">
                      <a16:creationId xmlns:a16="http://schemas.microsoft.com/office/drawing/2014/main" id="{FB74AF3D-E079-B0DA-27FC-29282AB11817}"/>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78" name="Group 1477">
                <a:extLst>
                  <a:ext uri="{FF2B5EF4-FFF2-40B4-BE49-F238E27FC236}">
                    <a16:creationId xmlns:a16="http://schemas.microsoft.com/office/drawing/2014/main" id="{FD67AD85-A1FE-169E-705A-A10115D23533}"/>
                  </a:ext>
                </a:extLst>
              </p:cNvPr>
              <p:cNvGrpSpPr/>
              <p:nvPr/>
            </p:nvGrpSpPr>
            <p:grpSpPr>
              <a:xfrm>
                <a:off x="7164847" y="3361345"/>
                <a:ext cx="75873" cy="107269"/>
                <a:chOff x="3817849" y="3964363"/>
                <a:chExt cx="75873" cy="107269"/>
              </a:xfrm>
            </p:grpSpPr>
            <p:cxnSp>
              <p:nvCxnSpPr>
                <p:cNvPr id="1479" name="Straight Connector 1478">
                  <a:extLst>
                    <a:ext uri="{FF2B5EF4-FFF2-40B4-BE49-F238E27FC236}">
                      <a16:creationId xmlns:a16="http://schemas.microsoft.com/office/drawing/2014/main" id="{44E9F5A8-E7FB-16E0-20B1-399990C6A583}"/>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80" name="Straight Connector 1479">
                  <a:extLst>
                    <a:ext uri="{FF2B5EF4-FFF2-40B4-BE49-F238E27FC236}">
                      <a16:creationId xmlns:a16="http://schemas.microsoft.com/office/drawing/2014/main" id="{C4F504FC-3A82-5195-ACDF-DC8A1FF2AFB2}"/>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81" name="Group 1480">
                <a:extLst>
                  <a:ext uri="{FF2B5EF4-FFF2-40B4-BE49-F238E27FC236}">
                    <a16:creationId xmlns:a16="http://schemas.microsoft.com/office/drawing/2014/main" id="{55DE2F05-071B-BC13-3287-B492262994A4}"/>
                  </a:ext>
                </a:extLst>
              </p:cNvPr>
              <p:cNvGrpSpPr/>
              <p:nvPr/>
            </p:nvGrpSpPr>
            <p:grpSpPr>
              <a:xfrm>
                <a:off x="7145529" y="3361345"/>
                <a:ext cx="75873" cy="107269"/>
                <a:chOff x="3817849" y="3964363"/>
                <a:chExt cx="75873" cy="107269"/>
              </a:xfrm>
            </p:grpSpPr>
            <p:cxnSp>
              <p:nvCxnSpPr>
                <p:cNvPr id="1482" name="Straight Connector 1481">
                  <a:extLst>
                    <a:ext uri="{FF2B5EF4-FFF2-40B4-BE49-F238E27FC236}">
                      <a16:creationId xmlns:a16="http://schemas.microsoft.com/office/drawing/2014/main" id="{2F0DE952-A951-B645-4D9F-E78E50889EBA}"/>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83" name="Straight Connector 1482">
                  <a:extLst>
                    <a:ext uri="{FF2B5EF4-FFF2-40B4-BE49-F238E27FC236}">
                      <a16:creationId xmlns:a16="http://schemas.microsoft.com/office/drawing/2014/main" id="{5E3B5143-4EE3-44FB-F196-AA5BDE9B4E72}"/>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84" name="Group 1483">
                <a:extLst>
                  <a:ext uri="{FF2B5EF4-FFF2-40B4-BE49-F238E27FC236}">
                    <a16:creationId xmlns:a16="http://schemas.microsoft.com/office/drawing/2014/main" id="{99C1208F-6C93-FD99-C883-F2B0413807EA}"/>
                  </a:ext>
                </a:extLst>
              </p:cNvPr>
              <p:cNvGrpSpPr/>
              <p:nvPr/>
            </p:nvGrpSpPr>
            <p:grpSpPr>
              <a:xfrm>
                <a:off x="7113331" y="3361345"/>
                <a:ext cx="75873" cy="107269"/>
                <a:chOff x="3817849" y="3964363"/>
                <a:chExt cx="75873" cy="107269"/>
              </a:xfrm>
            </p:grpSpPr>
            <p:cxnSp>
              <p:nvCxnSpPr>
                <p:cNvPr id="1485" name="Straight Connector 1484">
                  <a:extLst>
                    <a:ext uri="{FF2B5EF4-FFF2-40B4-BE49-F238E27FC236}">
                      <a16:creationId xmlns:a16="http://schemas.microsoft.com/office/drawing/2014/main" id="{1B52CFF1-F547-98FB-9437-C517F7C1BCA9}"/>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86" name="Straight Connector 1485">
                  <a:extLst>
                    <a:ext uri="{FF2B5EF4-FFF2-40B4-BE49-F238E27FC236}">
                      <a16:creationId xmlns:a16="http://schemas.microsoft.com/office/drawing/2014/main" id="{9FED1FD9-9390-20E2-BF37-BDCAD5C9CC8A}"/>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87" name="Group 1486">
                <a:extLst>
                  <a:ext uri="{FF2B5EF4-FFF2-40B4-BE49-F238E27FC236}">
                    <a16:creationId xmlns:a16="http://schemas.microsoft.com/office/drawing/2014/main" id="{6EEC97C3-3431-3F31-D690-CA16EB2EAE74}"/>
                  </a:ext>
                </a:extLst>
              </p:cNvPr>
              <p:cNvGrpSpPr/>
              <p:nvPr/>
            </p:nvGrpSpPr>
            <p:grpSpPr>
              <a:xfrm>
                <a:off x="7074695" y="3361345"/>
                <a:ext cx="75873" cy="107269"/>
                <a:chOff x="3817849" y="3964363"/>
                <a:chExt cx="75873" cy="107269"/>
              </a:xfrm>
            </p:grpSpPr>
            <p:cxnSp>
              <p:nvCxnSpPr>
                <p:cNvPr id="1488" name="Straight Connector 1487">
                  <a:extLst>
                    <a:ext uri="{FF2B5EF4-FFF2-40B4-BE49-F238E27FC236}">
                      <a16:creationId xmlns:a16="http://schemas.microsoft.com/office/drawing/2014/main" id="{B9C4C2D2-B2F8-A4F7-BF1C-4F1ADB5AE337}"/>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89" name="Straight Connector 1488">
                  <a:extLst>
                    <a:ext uri="{FF2B5EF4-FFF2-40B4-BE49-F238E27FC236}">
                      <a16:creationId xmlns:a16="http://schemas.microsoft.com/office/drawing/2014/main" id="{539E2372-B64B-496C-80F1-57D50A48E86E}"/>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90" name="Group 1489">
                <a:extLst>
                  <a:ext uri="{FF2B5EF4-FFF2-40B4-BE49-F238E27FC236}">
                    <a16:creationId xmlns:a16="http://schemas.microsoft.com/office/drawing/2014/main" id="{27F0A238-50B3-2838-CFBB-2694A7CF7E64}"/>
                  </a:ext>
                </a:extLst>
              </p:cNvPr>
              <p:cNvGrpSpPr/>
              <p:nvPr/>
            </p:nvGrpSpPr>
            <p:grpSpPr>
              <a:xfrm>
                <a:off x="7057953" y="3361345"/>
                <a:ext cx="75873" cy="107269"/>
                <a:chOff x="3817849" y="3964363"/>
                <a:chExt cx="75873" cy="107269"/>
              </a:xfrm>
            </p:grpSpPr>
            <p:cxnSp>
              <p:nvCxnSpPr>
                <p:cNvPr id="1491" name="Straight Connector 1490">
                  <a:extLst>
                    <a:ext uri="{FF2B5EF4-FFF2-40B4-BE49-F238E27FC236}">
                      <a16:creationId xmlns:a16="http://schemas.microsoft.com/office/drawing/2014/main" id="{E78417C2-2B49-5242-ADFC-96045B8302D3}"/>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92" name="Straight Connector 1491">
                  <a:extLst>
                    <a:ext uri="{FF2B5EF4-FFF2-40B4-BE49-F238E27FC236}">
                      <a16:creationId xmlns:a16="http://schemas.microsoft.com/office/drawing/2014/main" id="{951E71AC-AF5B-A79A-8F5B-354B4DBA9B59}"/>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93" name="Group 1492">
                <a:extLst>
                  <a:ext uri="{FF2B5EF4-FFF2-40B4-BE49-F238E27FC236}">
                    <a16:creationId xmlns:a16="http://schemas.microsoft.com/office/drawing/2014/main" id="{B92763D6-B6E7-427E-5336-D44DA4157E06}"/>
                  </a:ext>
                </a:extLst>
              </p:cNvPr>
              <p:cNvGrpSpPr/>
              <p:nvPr/>
            </p:nvGrpSpPr>
            <p:grpSpPr>
              <a:xfrm>
                <a:off x="7039922" y="3361345"/>
                <a:ext cx="75873" cy="107269"/>
                <a:chOff x="3817849" y="3964363"/>
                <a:chExt cx="75873" cy="107269"/>
              </a:xfrm>
            </p:grpSpPr>
            <p:cxnSp>
              <p:nvCxnSpPr>
                <p:cNvPr id="1494" name="Straight Connector 1493">
                  <a:extLst>
                    <a:ext uri="{FF2B5EF4-FFF2-40B4-BE49-F238E27FC236}">
                      <a16:creationId xmlns:a16="http://schemas.microsoft.com/office/drawing/2014/main" id="{4DC24948-FC04-3E02-4BB4-1A645A0B5521}"/>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95" name="Straight Connector 1494">
                  <a:extLst>
                    <a:ext uri="{FF2B5EF4-FFF2-40B4-BE49-F238E27FC236}">
                      <a16:creationId xmlns:a16="http://schemas.microsoft.com/office/drawing/2014/main" id="{BF7D4906-CDC7-EE09-427F-CBAE2F2ADD76}"/>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96" name="Group 1495">
                <a:extLst>
                  <a:ext uri="{FF2B5EF4-FFF2-40B4-BE49-F238E27FC236}">
                    <a16:creationId xmlns:a16="http://schemas.microsoft.com/office/drawing/2014/main" id="{2E0B0A97-C627-D151-7D40-C04F8876D128}"/>
                  </a:ext>
                </a:extLst>
              </p:cNvPr>
              <p:cNvGrpSpPr/>
              <p:nvPr/>
            </p:nvGrpSpPr>
            <p:grpSpPr>
              <a:xfrm>
                <a:off x="6996134" y="3361345"/>
                <a:ext cx="75873" cy="107269"/>
                <a:chOff x="3817849" y="3964363"/>
                <a:chExt cx="75873" cy="107269"/>
              </a:xfrm>
            </p:grpSpPr>
            <p:cxnSp>
              <p:nvCxnSpPr>
                <p:cNvPr id="1497" name="Straight Connector 1496">
                  <a:extLst>
                    <a:ext uri="{FF2B5EF4-FFF2-40B4-BE49-F238E27FC236}">
                      <a16:creationId xmlns:a16="http://schemas.microsoft.com/office/drawing/2014/main" id="{309857F4-C749-0DFF-BAF6-203997B73C99}"/>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498" name="Straight Connector 1497">
                  <a:extLst>
                    <a:ext uri="{FF2B5EF4-FFF2-40B4-BE49-F238E27FC236}">
                      <a16:creationId xmlns:a16="http://schemas.microsoft.com/office/drawing/2014/main" id="{C27F28CA-1288-9277-3B69-B1716372FB04}"/>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499" name="Group 1498">
                <a:extLst>
                  <a:ext uri="{FF2B5EF4-FFF2-40B4-BE49-F238E27FC236}">
                    <a16:creationId xmlns:a16="http://schemas.microsoft.com/office/drawing/2014/main" id="{1682A80F-4F61-38C4-2457-6247C3EA765A}"/>
                  </a:ext>
                </a:extLst>
              </p:cNvPr>
              <p:cNvGrpSpPr/>
              <p:nvPr/>
            </p:nvGrpSpPr>
            <p:grpSpPr>
              <a:xfrm>
                <a:off x="6966513" y="3361345"/>
                <a:ext cx="75873" cy="107269"/>
                <a:chOff x="3817849" y="3964363"/>
                <a:chExt cx="75873" cy="107269"/>
              </a:xfrm>
            </p:grpSpPr>
            <p:cxnSp>
              <p:nvCxnSpPr>
                <p:cNvPr id="1500" name="Straight Connector 1499">
                  <a:extLst>
                    <a:ext uri="{FF2B5EF4-FFF2-40B4-BE49-F238E27FC236}">
                      <a16:creationId xmlns:a16="http://schemas.microsoft.com/office/drawing/2014/main" id="{DAB02254-EF13-6260-143A-A03D5AF18143}"/>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01" name="Straight Connector 1500">
                  <a:extLst>
                    <a:ext uri="{FF2B5EF4-FFF2-40B4-BE49-F238E27FC236}">
                      <a16:creationId xmlns:a16="http://schemas.microsoft.com/office/drawing/2014/main" id="{EC6CB506-0F7C-3DBE-E874-6FDCB2D8FC0E}"/>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02" name="Group 1501">
                <a:extLst>
                  <a:ext uri="{FF2B5EF4-FFF2-40B4-BE49-F238E27FC236}">
                    <a16:creationId xmlns:a16="http://schemas.microsoft.com/office/drawing/2014/main" id="{4BDE363A-A41D-CE34-7FF7-3900C7626024}"/>
                  </a:ext>
                </a:extLst>
              </p:cNvPr>
              <p:cNvGrpSpPr/>
              <p:nvPr/>
            </p:nvGrpSpPr>
            <p:grpSpPr>
              <a:xfrm>
                <a:off x="6925301" y="3361345"/>
                <a:ext cx="75873" cy="107269"/>
                <a:chOff x="3817849" y="3964363"/>
                <a:chExt cx="75873" cy="107269"/>
              </a:xfrm>
            </p:grpSpPr>
            <p:cxnSp>
              <p:nvCxnSpPr>
                <p:cNvPr id="1503" name="Straight Connector 1502">
                  <a:extLst>
                    <a:ext uri="{FF2B5EF4-FFF2-40B4-BE49-F238E27FC236}">
                      <a16:creationId xmlns:a16="http://schemas.microsoft.com/office/drawing/2014/main" id="{7B2AC7CF-1CF6-BBF3-FB44-68A333740018}"/>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04" name="Straight Connector 1503">
                  <a:extLst>
                    <a:ext uri="{FF2B5EF4-FFF2-40B4-BE49-F238E27FC236}">
                      <a16:creationId xmlns:a16="http://schemas.microsoft.com/office/drawing/2014/main" id="{851238C0-A012-50A0-BE0C-75438DC0D81F}"/>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05" name="Group 1504">
                <a:extLst>
                  <a:ext uri="{FF2B5EF4-FFF2-40B4-BE49-F238E27FC236}">
                    <a16:creationId xmlns:a16="http://schemas.microsoft.com/office/drawing/2014/main" id="{85A6799C-6CEE-F7E9-F9E1-33A73E40E53A}"/>
                  </a:ext>
                </a:extLst>
              </p:cNvPr>
              <p:cNvGrpSpPr/>
              <p:nvPr/>
            </p:nvGrpSpPr>
            <p:grpSpPr>
              <a:xfrm>
                <a:off x="6882800" y="3361345"/>
                <a:ext cx="75873" cy="107269"/>
                <a:chOff x="3817849" y="3964363"/>
                <a:chExt cx="75873" cy="107269"/>
              </a:xfrm>
            </p:grpSpPr>
            <p:cxnSp>
              <p:nvCxnSpPr>
                <p:cNvPr id="1506" name="Straight Connector 1505">
                  <a:extLst>
                    <a:ext uri="{FF2B5EF4-FFF2-40B4-BE49-F238E27FC236}">
                      <a16:creationId xmlns:a16="http://schemas.microsoft.com/office/drawing/2014/main" id="{0312A4DC-26B7-3E80-DB46-C4F46EB592D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07" name="Straight Connector 1506">
                  <a:extLst>
                    <a:ext uri="{FF2B5EF4-FFF2-40B4-BE49-F238E27FC236}">
                      <a16:creationId xmlns:a16="http://schemas.microsoft.com/office/drawing/2014/main" id="{438DF0E7-0E9A-42FC-4B0A-B07F036D6C09}"/>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08" name="Group 1507">
                <a:extLst>
                  <a:ext uri="{FF2B5EF4-FFF2-40B4-BE49-F238E27FC236}">
                    <a16:creationId xmlns:a16="http://schemas.microsoft.com/office/drawing/2014/main" id="{ADD05236-6D79-8A23-9691-593E3F6A0086}"/>
                  </a:ext>
                </a:extLst>
              </p:cNvPr>
              <p:cNvGrpSpPr/>
              <p:nvPr/>
            </p:nvGrpSpPr>
            <p:grpSpPr>
              <a:xfrm>
                <a:off x="6863482" y="3361345"/>
                <a:ext cx="75873" cy="107269"/>
                <a:chOff x="3817849" y="3964363"/>
                <a:chExt cx="75873" cy="107269"/>
              </a:xfrm>
            </p:grpSpPr>
            <p:cxnSp>
              <p:nvCxnSpPr>
                <p:cNvPr id="1509" name="Straight Connector 1508">
                  <a:extLst>
                    <a:ext uri="{FF2B5EF4-FFF2-40B4-BE49-F238E27FC236}">
                      <a16:creationId xmlns:a16="http://schemas.microsoft.com/office/drawing/2014/main" id="{7924F191-58C8-F84C-1BF2-1A79964BE518}"/>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10" name="Straight Connector 1509">
                  <a:extLst>
                    <a:ext uri="{FF2B5EF4-FFF2-40B4-BE49-F238E27FC236}">
                      <a16:creationId xmlns:a16="http://schemas.microsoft.com/office/drawing/2014/main" id="{91ED4146-5C0A-CD56-86D3-43E19A1EE122}"/>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11" name="Group 1510">
                <a:extLst>
                  <a:ext uri="{FF2B5EF4-FFF2-40B4-BE49-F238E27FC236}">
                    <a16:creationId xmlns:a16="http://schemas.microsoft.com/office/drawing/2014/main" id="{E3BC6CDE-8FCA-184D-0DAF-2756ADC3DCB1}"/>
                  </a:ext>
                </a:extLst>
              </p:cNvPr>
              <p:cNvGrpSpPr/>
              <p:nvPr/>
            </p:nvGrpSpPr>
            <p:grpSpPr>
              <a:xfrm>
                <a:off x="6850603" y="3361345"/>
                <a:ext cx="75873" cy="107269"/>
                <a:chOff x="3817849" y="3964363"/>
                <a:chExt cx="75873" cy="107269"/>
              </a:xfrm>
            </p:grpSpPr>
            <p:cxnSp>
              <p:nvCxnSpPr>
                <p:cNvPr id="1512" name="Straight Connector 1511">
                  <a:extLst>
                    <a:ext uri="{FF2B5EF4-FFF2-40B4-BE49-F238E27FC236}">
                      <a16:creationId xmlns:a16="http://schemas.microsoft.com/office/drawing/2014/main" id="{F94513FA-9276-F3B0-C915-3A237453D2BB}"/>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13" name="Straight Connector 1512">
                  <a:extLst>
                    <a:ext uri="{FF2B5EF4-FFF2-40B4-BE49-F238E27FC236}">
                      <a16:creationId xmlns:a16="http://schemas.microsoft.com/office/drawing/2014/main" id="{D545DA87-9BB8-4D72-C2B1-02B3FBB3D18C}"/>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14" name="Group 1513">
                <a:extLst>
                  <a:ext uri="{FF2B5EF4-FFF2-40B4-BE49-F238E27FC236}">
                    <a16:creationId xmlns:a16="http://schemas.microsoft.com/office/drawing/2014/main" id="{528E8AB7-BC6F-BD1E-9EA7-A906A34398B3}"/>
                  </a:ext>
                </a:extLst>
              </p:cNvPr>
              <p:cNvGrpSpPr/>
              <p:nvPr/>
            </p:nvGrpSpPr>
            <p:grpSpPr>
              <a:xfrm>
                <a:off x="6824845" y="3394830"/>
                <a:ext cx="75873" cy="107269"/>
                <a:chOff x="3817849" y="3964363"/>
                <a:chExt cx="75873" cy="107269"/>
              </a:xfrm>
            </p:grpSpPr>
            <p:cxnSp>
              <p:nvCxnSpPr>
                <p:cNvPr id="1515" name="Straight Connector 1514">
                  <a:extLst>
                    <a:ext uri="{FF2B5EF4-FFF2-40B4-BE49-F238E27FC236}">
                      <a16:creationId xmlns:a16="http://schemas.microsoft.com/office/drawing/2014/main" id="{4B7D7AAD-D1D1-2F00-890E-5579A4463CDD}"/>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16" name="Straight Connector 1515">
                  <a:extLst>
                    <a:ext uri="{FF2B5EF4-FFF2-40B4-BE49-F238E27FC236}">
                      <a16:creationId xmlns:a16="http://schemas.microsoft.com/office/drawing/2014/main" id="{60FD2980-B26E-FBDC-B887-54DC49DF988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17" name="Group 1516">
                <a:extLst>
                  <a:ext uri="{FF2B5EF4-FFF2-40B4-BE49-F238E27FC236}">
                    <a16:creationId xmlns:a16="http://schemas.microsoft.com/office/drawing/2014/main" id="{D9796895-FCE6-7AB6-AA11-DE6DC69E1C30}"/>
                  </a:ext>
                </a:extLst>
              </p:cNvPr>
              <p:cNvGrpSpPr/>
              <p:nvPr/>
            </p:nvGrpSpPr>
            <p:grpSpPr>
              <a:xfrm>
                <a:off x="6811966" y="3410285"/>
                <a:ext cx="75873" cy="107269"/>
                <a:chOff x="3817849" y="3964363"/>
                <a:chExt cx="75873" cy="107269"/>
              </a:xfrm>
            </p:grpSpPr>
            <p:cxnSp>
              <p:nvCxnSpPr>
                <p:cNvPr id="1518" name="Straight Connector 1517">
                  <a:extLst>
                    <a:ext uri="{FF2B5EF4-FFF2-40B4-BE49-F238E27FC236}">
                      <a16:creationId xmlns:a16="http://schemas.microsoft.com/office/drawing/2014/main" id="{A9DCE5E3-999F-6C6B-ED98-EB89BAFDF91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19" name="Straight Connector 1518">
                  <a:extLst>
                    <a:ext uri="{FF2B5EF4-FFF2-40B4-BE49-F238E27FC236}">
                      <a16:creationId xmlns:a16="http://schemas.microsoft.com/office/drawing/2014/main" id="{E0CAC4C9-29FA-7BB6-93B7-D62DB5D8A5D6}"/>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20" name="Group 1519">
                <a:extLst>
                  <a:ext uri="{FF2B5EF4-FFF2-40B4-BE49-F238E27FC236}">
                    <a16:creationId xmlns:a16="http://schemas.microsoft.com/office/drawing/2014/main" id="{D2475628-5021-3257-4C19-185E58BF4B92}"/>
                  </a:ext>
                </a:extLst>
              </p:cNvPr>
              <p:cNvGrpSpPr/>
              <p:nvPr/>
            </p:nvGrpSpPr>
            <p:grpSpPr>
              <a:xfrm>
                <a:off x="6810678" y="3418012"/>
                <a:ext cx="75873" cy="107269"/>
                <a:chOff x="3817849" y="3964363"/>
                <a:chExt cx="75873" cy="107269"/>
              </a:xfrm>
            </p:grpSpPr>
            <p:cxnSp>
              <p:nvCxnSpPr>
                <p:cNvPr id="1521" name="Straight Connector 1520">
                  <a:extLst>
                    <a:ext uri="{FF2B5EF4-FFF2-40B4-BE49-F238E27FC236}">
                      <a16:creationId xmlns:a16="http://schemas.microsoft.com/office/drawing/2014/main" id="{446E1CC5-F199-A98B-B7A1-F2A3C10F851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22" name="Straight Connector 1521">
                  <a:extLst>
                    <a:ext uri="{FF2B5EF4-FFF2-40B4-BE49-F238E27FC236}">
                      <a16:creationId xmlns:a16="http://schemas.microsoft.com/office/drawing/2014/main" id="{F1AE5020-8F6F-F2F2-8F4A-D7D9256D595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23" name="Group 1522">
                <a:extLst>
                  <a:ext uri="{FF2B5EF4-FFF2-40B4-BE49-F238E27FC236}">
                    <a16:creationId xmlns:a16="http://schemas.microsoft.com/office/drawing/2014/main" id="{E55E027D-D697-FCAD-E652-348C61C65593}"/>
                  </a:ext>
                </a:extLst>
              </p:cNvPr>
              <p:cNvGrpSpPr/>
              <p:nvPr/>
            </p:nvGrpSpPr>
            <p:grpSpPr>
              <a:xfrm>
                <a:off x="6752723" y="3446346"/>
                <a:ext cx="75873" cy="107269"/>
                <a:chOff x="3817849" y="3964363"/>
                <a:chExt cx="75873" cy="107269"/>
              </a:xfrm>
            </p:grpSpPr>
            <p:cxnSp>
              <p:nvCxnSpPr>
                <p:cNvPr id="1524" name="Straight Connector 1523">
                  <a:extLst>
                    <a:ext uri="{FF2B5EF4-FFF2-40B4-BE49-F238E27FC236}">
                      <a16:creationId xmlns:a16="http://schemas.microsoft.com/office/drawing/2014/main" id="{8F961AC4-56CE-4033-F74A-D5DF54521A79}"/>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25" name="Straight Connector 1524">
                  <a:extLst>
                    <a:ext uri="{FF2B5EF4-FFF2-40B4-BE49-F238E27FC236}">
                      <a16:creationId xmlns:a16="http://schemas.microsoft.com/office/drawing/2014/main" id="{8FFF816D-0B55-E87A-1EF4-C409D48920F2}"/>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26" name="Group 1525">
                <a:extLst>
                  <a:ext uri="{FF2B5EF4-FFF2-40B4-BE49-F238E27FC236}">
                    <a16:creationId xmlns:a16="http://schemas.microsoft.com/office/drawing/2014/main" id="{937E007A-09FB-D556-3CA8-CA9864DF9D53}"/>
                  </a:ext>
                </a:extLst>
              </p:cNvPr>
              <p:cNvGrpSpPr/>
              <p:nvPr/>
            </p:nvGrpSpPr>
            <p:grpSpPr>
              <a:xfrm>
                <a:off x="6726965" y="3446346"/>
                <a:ext cx="75873" cy="107269"/>
                <a:chOff x="3817849" y="3964363"/>
                <a:chExt cx="75873" cy="107269"/>
              </a:xfrm>
            </p:grpSpPr>
            <p:cxnSp>
              <p:nvCxnSpPr>
                <p:cNvPr id="1527" name="Straight Connector 1526">
                  <a:extLst>
                    <a:ext uri="{FF2B5EF4-FFF2-40B4-BE49-F238E27FC236}">
                      <a16:creationId xmlns:a16="http://schemas.microsoft.com/office/drawing/2014/main" id="{CE3EF512-F05E-1740-2A30-9F63E7CACC29}"/>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28" name="Straight Connector 1527">
                  <a:extLst>
                    <a:ext uri="{FF2B5EF4-FFF2-40B4-BE49-F238E27FC236}">
                      <a16:creationId xmlns:a16="http://schemas.microsoft.com/office/drawing/2014/main" id="{D2C29A9F-7CA0-E947-2B47-26EE12603AF2}"/>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29" name="Group 1528">
                <a:extLst>
                  <a:ext uri="{FF2B5EF4-FFF2-40B4-BE49-F238E27FC236}">
                    <a16:creationId xmlns:a16="http://schemas.microsoft.com/office/drawing/2014/main" id="{7BF1CD0E-C1E7-C432-FFFF-4925AA846696}"/>
                  </a:ext>
                </a:extLst>
              </p:cNvPr>
              <p:cNvGrpSpPr/>
              <p:nvPr/>
            </p:nvGrpSpPr>
            <p:grpSpPr>
              <a:xfrm>
                <a:off x="6715374" y="3446346"/>
                <a:ext cx="75873" cy="107269"/>
                <a:chOff x="3817849" y="3964363"/>
                <a:chExt cx="75873" cy="107269"/>
              </a:xfrm>
            </p:grpSpPr>
            <p:cxnSp>
              <p:nvCxnSpPr>
                <p:cNvPr id="1530" name="Straight Connector 1529">
                  <a:extLst>
                    <a:ext uri="{FF2B5EF4-FFF2-40B4-BE49-F238E27FC236}">
                      <a16:creationId xmlns:a16="http://schemas.microsoft.com/office/drawing/2014/main" id="{B42B6F76-EFA2-30B4-5AD3-1A6FD191722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31" name="Straight Connector 1530">
                  <a:extLst>
                    <a:ext uri="{FF2B5EF4-FFF2-40B4-BE49-F238E27FC236}">
                      <a16:creationId xmlns:a16="http://schemas.microsoft.com/office/drawing/2014/main" id="{41E75E58-1C57-F78E-A756-EAE37ADB2175}"/>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32" name="Group 1531">
                <a:extLst>
                  <a:ext uri="{FF2B5EF4-FFF2-40B4-BE49-F238E27FC236}">
                    <a16:creationId xmlns:a16="http://schemas.microsoft.com/office/drawing/2014/main" id="{B138E508-AB0E-5C87-0341-3CF0C64FEE3A}"/>
                  </a:ext>
                </a:extLst>
              </p:cNvPr>
              <p:cNvGrpSpPr/>
              <p:nvPr/>
            </p:nvGrpSpPr>
            <p:grpSpPr>
              <a:xfrm>
                <a:off x="6643252" y="3503013"/>
                <a:ext cx="75873" cy="107269"/>
                <a:chOff x="3817849" y="3964363"/>
                <a:chExt cx="75873" cy="107269"/>
              </a:xfrm>
            </p:grpSpPr>
            <p:cxnSp>
              <p:nvCxnSpPr>
                <p:cNvPr id="1533" name="Straight Connector 1532">
                  <a:extLst>
                    <a:ext uri="{FF2B5EF4-FFF2-40B4-BE49-F238E27FC236}">
                      <a16:creationId xmlns:a16="http://schemas.microsoft.com/office/drawing/2014/main" id="{BEDB5B1C-AE2A-175E-D799-4EDA32859AFA}"/>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34" name="Straight Connector 1533">
                  <a:extLst>
                    <a:ext uri="{FF2B5EF4-FFF2-40B4-BE49-F238E27FC236}">
                      <a16:creationId xmlns:a16="http://schemas.microsoft.com/office/drawing/2014/main" id="{E10FDBD4-37F2-E740-87FD-E349E0A2C50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35" name="Group 1534">
                <a:extLst>
                  <a:ext uri="{FF2B5EF4-FFF2-40B4-BE49-F238E27FC236}">
                    <a16:creationId xmlns:a16="http://schemas.microsoft.com/office/drawing/2014/main" id="{EF547C8C-1D92-8E04-B96A-A2F2BDF34E68}"/>
                  </a:ext>
                </a:extLst>
              </p:cNvPr>
              <p:cNvGrpSpPr/>
              <p:nvPr/>
            </p:nvGrpSpPr>
            <p:grpSpPr>
              <a:xfrm>
                <a:off x="6586585" y="3515891"/>
                <a:ext cx="75873" cy="107269"/>
                <a:chOff x="3817849" y="3964363"/>
                <a:chExt cx="75873" cy="107269"/>
              </a:xfrm>
            </p:grpSpPr>
            <p:cxnSp>
              <p:nvCxnSpPr>
                <p:cNvPr id="1536" name="Straight Connector 1535">
                  <a:extLst>
                    <a:ext uri="{FF2B5EF4-FFF2-40B4-BE49-F238E27FC236}">
                      <a16:creationId xmlns:a16="http://schemas.microsoft.com/office/drawing/2014/main" id="{F05B826F-85A5-0C15-6166-C71B8AB0FBE8}"/>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37" name="Straight Connector 1536">
                  <a:extLst>
                    <a:ext uri="{FF2B5EF4-FFF2-40B4-BE49-F238E27FC236}">
                      <a16:creationId xmlns:a16="http://schemas.microsoft.com/office/drawing/2014/main" id="{ECCA3C8C-5A65-0C44-2D4D-68249D68744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38" name="Group 1537">
                <a:extLst>
                  <a:ext uri="{FF2B5EF4-FFF2-40B4-BE49-F238E27FC236}">
                    <a16:creationId xmlns:a16="http://schemas.microsoft.com/office/drawing/2014/main" id="{58B310FC-6F86-08C7-C2D4-D4E87427BB74}"/>
                  </a:ext>
                </a:extLst>
              </p:cNvPr>
              <p:cNvGrpSpPr/>
              <p:nvPr/>
            </p:nvGrpSpPr>
            <p:grpSpPr>
              <a:xfrm>
                <a:off x="6550524" y="3515891"/>
                <a:ext cx="75873" cy="107269"/>
                <a:chOff x="3817849" y="3964363"/>
                <a:chExt cx="75873" cy="107269"/>
              </a:xfrm>
            </p:grpSpPr>
            <p:cxnSp>
              <p:nvCxnSpPr>
                <p:cNvPr id="1539" name="Straight Connector 1538">
                  <a:extLst>
                    <a:ext uri="{FF2B5EF4-FFF2-40B4-BE49-F238E27FC236}">
                      <a16:creationId xmlns:a16="http://schemas.microsoft.com/office/drawing/2014/main" id="{53202598-B558-2F55-FA01-8F2C911FF5F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40" name="Straight Connector 1539">
                  <a:extLst>
                    <a:ext uri="{FF2B5EF4-FFF2-40B4-BE49-F238E27FC236}">
                      <a16:creationId xmlns:a16="http://schemas.microsoft.com/office/drawing/2014/main" id="{E2EA72FA-3D51-38F9-22A3-F2788C278E9A}"/>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41" name="Group 1540">
                <a:extLst>
                  <a:ext uri="{FF2B5EF4-FFF2-40B4-BE49-F238E27FC236}">
                    <a16:creationId xmlns:a16="http://schemas.microsoft.com/office/drawing/2014/main" id="{8E9D9D59-0B3F-2679-5A1F-C957DA0A9263}"/>
                  </a:ext>
                </a:extLst>
              </p:cNvPr>
              <p:cNvGrpSpPr/>
              <p:nvPr/>
            </p:nvGrpSpPr>
            <p:grpSpPr>
              <a:xfrm>
                <a:off x="6535069" y="3515891"/>
                <a:ext cx="75873" cy="107269"/>
                <a:chOff x="3817849" y="3964363"/>
                <a:chExt cx="75873" cy="107269"/>
              </a:xfrm>
            </p:grpSpPr>
            <p:cxnSp>
              <p:nvCxnSpPr>
                <p:cNvPr id="1542" name="Straight Connector 1541">
                  <a:extLst>
                    <a:ext uri="{FF2B5EF4-FFF2-40B4-BE49-F238E27FC236}">
                      <a16:creationId xmlns:a16="http://schemas.microsoft.com/office/drawing/2014/main" id="{F824F945-9855-2DA4-EF1A-2EC17FE2876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43" name="Straight Connector 1542">
                  <a:extLst>
                    <a:ext uri="{FF2B5EF4-FFF2-40B4-BE49-F238E27FC236}">
                      <a16:creationId xmlns:a16="http://schemas.microsoft.com/office/drawing/2014/main" id="{50FA754D-11B4-C62E-4046-797B26ED59DF}"/>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44" name="Group 1543">
                <a:extLst>
                  <a:ext uri="{FF2B5EF4-FFF2-40B4-BE49-F238E27FC236}">
                    <a16:creationId xmlns:a16="http://schemas.microsoft.com/office/drawing/2014/main" id="{455018A7-1A22-3593-69C9-0307334348AD}"/>
                  </a:ext>
                </a:extLst>
              </p:cNvPr>
              <p:cNvGrpSpPr/>
              <p:nvPr/>
            </p:nvGrpSpPr>
            <p:grpSpPr>
              <a:xfrm>
                <a:off x="6529918" y="3515891"/>
                <a:ext cx="75873" cy="107269"/>
                <a:chOff x="3817849" y="3964363"/>
                <a:chExt cx="75873" cy="107269"/>
              </a:xfrm>
            </p:grpSpPr>
            <p:cxnSp>
              <p:nvCxnSpPr>
                <p:cNvPr id="1545" name="Straight Connector 1544">
                  <a:extLst>
                    <a:ext uri="{FF2B5EF4-FFF2-40B4-BE49-F238E27FC236}">
                      <a16:creationId xmlns:a16="http://schemas.microsoft.com/office/drawing/2014/main" id="{257C4E31-E7F8-86AA-C363-4FBB1C0CFCA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46" name="Straight Connector 1545">
                  <a:extLst>
                    <a:ext uri="{FF2B5EF4-FFF2-40B4-BE49-F238E27FC236}">
                      <a16:creationId xmlns:a16="http://schemas.microsoft.com/office/drawing/2014/main" id="{B01A6C80-CD68-2ECC-7EE6-01F1DF7241F0}"/>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47" name="Group 1546">
                <a:extLst>
                  <a:ext uri="{FF2B5EF4-FFF2-40B4-BE49-F238E27FC236}">
                    <a16:creationId xmlns:a16="http://schemas.microsoft.com/office/drawing/2014/main" id="{4CB2BBFB-9D89-F3EC-5450-419D7D1D73F5}"/>
                  </a:ext>
                </a:extLst>
              </p:cNvPr>
              <p:cNvGrpSpPr/>
              <p:nvPr/>
            </p:nvGrpSpPr>
            <p:grpSpPr>
              <a:xfrm>
                <a:off x="6487418" y="3515891"/>
                <a:ext cx="75873" cy="107269"/>
                <a:chOff x="3817849" y="3964363"/>
                <a:chExt cx="75873" cy="107269"/>
              </a:xfrm>
            </p:grpSpPr>
            <p:cxnSp>
              <p:nvCxnSpPr>
                <p:cNvPr id="1548" name="Straight Connector 1547">
                  <a:extLst>
                    <a:ext uri="{FF2B5EF4-FFF2-40B4-BE49-F238E27FC236}">
                      <a16:creationId xmlns:a16="http://schemas.microsoft.com/office/drawing/2014/main" id="{ACE748AD-66B9-5DC7-A371-19FB9F5AB62C}"/>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49" name="Straight Connector 1548">
                  <a:extLst>
                    <a:ext uri="{FF2B5EF4-FFF2-40B4-BE49-F238E27FC236}">
                      <a16:creationId xmlns:a16="http://schemas.microsoft.com/office/drawing/2014/main" id="{2ADA5014-14BF-D91D-46C5-8561F9511502}"/>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50" name="Group 1549">
                <a:extLst>
                  <a:ext uri="{FF2B5EF4-FFF2-40B4-BE49-F238E27FC236}">
                    <a16:creationId xmlns:a16="http://schemas.microsoft.com/office/drawing/2014/main" id="{C722BEBB-BBA1-1E2B-FB34-1E128F96A65A}"/>
                  </a:ext>
                </a:extLst>
              </p:cNvPr>
              <p:cNvGrpSpPr/>
              <p:nvPr/>
            </p:nvGrpSpPr>
            <p:grpSpPr>
              <a:xfrm>
                <a:off x="6453932" y="3515891"/>
                <a:ext cx="75873" cy="107269"/>
                <a:chOff x="3817849" y="3964363"/>
                <a:chExt cx="75873" cy="107269"/>
              </a:xfrm>
            </p:grpSpPr>
            <p:cxnSp>
              <p:nvCxnSpPr>
                <p:cNvPr id="1551" name="Straight Connector 1550">
                  <a:extLst>
                    <a:ext uri="{FF2B5EF4-FFF2-40B4-BE49-F238E27FC236}">
                      <a16:creationId xmlns:a16="http://schemas.microsoft.com/office/drawing/2014/main" id="{C0CFB7D8-0EEC-147C-42D6-2D03C51FD84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52" name="Straight Connector 1551">
                  <a:extLst>
                    <a:ext uri="{FF2B5EF4-FFF2-40B4-BE49-F238E27FC236}">
                      <a16:creationId xmlns:a16="http://schemas.microsoft.com/office/drawing/2014/main" id="{1B7320C0-6A84-7AE6-EEA2-CF513C336A8E}"/>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56" name="Group 1555">
                <a:extLst>
                  <a:ext uri="{FF2B5EF4-FFF2-40B4-BE49-F238E27FC236}">
                    <a16:creationId xmlns:a16="http://schemas.microsoft.com/office/drawing/2014/main" id="{1927C11D-F643-0DFD-8B8F-B68C770DE4A1}"/>
                  </a:ext>
                </a:extLst>
              </p:cNvPr>
              <p:cNvGrpSpPr/>
              <p:nvPr/>
            </p:nvGrpSpPr>
            <p:grpSpPr>
              <a:xfrm>
                <a:off x="6420447" y="3515891"/>
                <a:ext cx="75873" cy="107269"/>
                <a:chOff x="3817849" y="3964363"/>
                <a:chExt cx="75873" cy="107269"/>
              </a:xfrm>
            </p:grpSpPr>
            <p:cxnSp>
              <p:nvCxnSpPr>
                <p:cNvPr id="1557" name="Straight Connector 1556">
                  <a:extLst>
                    <a:ext uri="{FF2B5EF4-FFF2-40B4-BE49-F238E27FC236}">
                      <a16:creationId xmlns:a16="http://schemas.microsoft.com/office/drawing/2014/main" id="{FA5735C0-85C1-7CA9-6D09-AC9F2F1E70E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58" name="Straight Connector 1557">
                  <a:extLst>
                    <a:ext uri="{FF2B5EF4-FFF2-40B4-BE49-F238E27FC236}">
                      <a16:creationId xmlns:a16="http://schemas.microsoft.com/office/drawing/2014/main" id="{C7B7F479-4604-6138-0C5F-F7DB42E0C4D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59" name="Group 1558">
                <a:extLst>
                  <a:ext uri="{FF2B5EF4-FFF2-40B4-BE49-F238E27FC236}">
                    <a16:creationId xmlns:a16="http://schemas.microsoft.com/office/drawing/2014/main" id="{3FC59D9F-748B-4AE0-E502-A673E4705A09}"/>
                  </a:ext>
                </a:extLst>
              </p:cNvPr>
              <p:cNvGrpSpPr/>
              <p:nvPr/>
            </p:nvGrpSpPr>
            <p:grpSpPr>
              <a:xfrm>
                <a:off x="6301961" y="3550664"/>
                <a:ext cx="75873" cy="107269"/>
                <a:chOff x="3817849" y="3964363"/>
                <a:chExt cx="75873" cy="107269"/>
              </a:xfrm>
            </p:grpSpPr>
            <p:cxnSp>
              <p:nvCxnSpPr>
                <p:cNvPr id="1560" name="Straight Connector 1559">
                  <a:extLst>
                    <a:ext uri="{FF2B5EF4-FFF2-40B4-BE49-F238E27FC236}">
                      <a16:creationId xmlns:a16="http://schemas.microsoft.com/office/drawing/2014/main" id="{36FAAE50-DDC8-CA0E-30F9-25A4C9C220A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61" name="Straight Connector 1560">
                  <a:extLst>
                    <a:ext uri="{FF2B5EF4-FFF2-40B4-BE49-F238E27FC236}">
                      <a16:creationId xmlns:a16="http://schemas.microsoft.com/office/drawing/2014/main" id="{95DCE71C-289D-742E-0A22-D386D22DFC4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62" name="Group 1561">
                <a:extLst>
                  <a:ext uri="{FF2B5EF4-FFF2-40B4-BE49-F238E27FC236}">
                    <a16:creationId xmlns:a16="http://schemas.microsoft.com/office/drawing/2014/main" id="{DC367E13-6C20-CFBF-36AA-DA8E39FA26D3}"/>
                  </a:ext>
                </a:extLst>
              </p:cNvPr>
              <p:cNvGrpSpPr/>
              <p:nvPr/>
            </p:nvGrpSpPr>
            <p:grpSpPr>
              <a:xfrm>
                <a:off x="6274916" y="3550664"/>
                <a:ext cx="75873" cy="107269"/>
                <a:chOff x="3817849" y="3964363"/>
                <a:chExt cx="75873" cy="107269"/>
              </a:xfrm>
            </p:grpSpPr>
            <p:cxnSp>
              <p:nvCxnSpPr>
                <p:cNvPr id="1563" name="Straight Connector 1562">
                  <a:extLst>
                    <a:ext uri="{FF2B5EF4-FFF2-40B4-BE49-F238E27FC236}">
                      <a16:creationId xmlns:a16="http://schemas.microsoft.com/office/drawing/2014/main" id="{BA8C35B4-9F1B-043F-902C-4837F0C67C4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64" name="Straight Connector 1563">
                  <a:extLst>
                    <a:ext uri="{FF2B5EF4-FFF2-40B4-BE49-F238E27FC236}">
                      <a16:creationId xmlns:a16="http://schemas.microsoft.com/office/drawing/2014/main" id="{2A7D3122-6B3F-6FE5-45DB-DC4D6EBFA93D}"/>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65" name="Group 1564">
                <a:extLst>
                  <a:ext uri="{FF2B5EF4-FFF2-40B4-BE49-F238E27FC236}">
                    <a16:creationId xmlns:a16="http://schemas.microsoft.com/office/drawing/2014/main" id="{CC393E5F-E76D-F544-B210-865E1E2CCB16}"/>
                  </a:ext>
                </a:extLst>
              </p:cNvPr>
              <p:cNvGrpSpPr/>
              <p:nvPr/>
            </p:nvGrpSpPr>
            <p:grpSpPr>
              <a:xfrm>
                <a:off x="6228552" y="3550664"/>
                <a:ext cx="75873" cy="107269"/>
                <a:chOff x="3817849" y="3964363"/>
                <a:chExt cx="75873" cy="107269"/>
              </a:xfrm>
            </p:grpSpPr>
            <p:cxnSp>
              <p:nvCxnSpPr>
                <p:cNvPr id="1566" name="Straight Connector 1565">
                  <a:extLst>
                    <a:ext uri="{FF2B5EF4-FFF2-40B4-BE49-F238E27FC236}">
                      <a16:creationId xmlns:a16="http://schemas.microsoft.com/office/drawing/2014/main" id="{B7B667E3-E85F-EBF0-28A0-F414AE09AF11}"/>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67" name="Straight Connector 1566">
                  <a:extLst>
                    <a:ext uri="{FF2B5EF4-FFF2-40B4-BE49-F238E27FC236}">
                      <a16:creationId xmlns:a16="http://schemas.microsoft.com/office/drawing/2014/main" id="{F94307E3-F2E2-AFF8-851B-585E4ABDEDF6}"/>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68" name="Group 1567">
                <a:extLst>
                  <a:ext uri="{FF2B5EF4-FFF2-40B4-BE49-F238E27FC236}">
                    <a16:creationId xmlns:a16="http://schemas.microsoft.com/office/drawing/2014/main" id="{CDC97817-0DE4-E5B3-3C64-BB13A251E2D8}"/>
                  </a:ext>
                </a:extLst>
              </p:cNvPr>
              <p:cNvGrpSpPr/>
              <p:nvPr/>
            </p:nvGrpSpPr>
            <p:grpSpPr>
              <a:xfrm>
                <a:off x="6139688" y="3593164"/>
                <a:ext cx="75873" cy="107269"/>
                <a:chOff x="3817849" y="3964363"/>
                <a:chExt cx="75873" cy="107269"/>
              </a:xfrm>
            </p:grpSpPr>
            <p:cxnSp>
              <p:nvCxnSpPr>
                <p:cNvPr id="1569" name="Straight Connector 1568">
                  <a:extLst>
                    <a:ext uri="{FF2B5EF4-FFF2-40B4-BE49-F238E27FC236}">
                      <a16:creationId xmlns:a16="http://schemas.microsoft.com/office/drawing/2014/main" id="{FA017D6E-C84F-5369-9162-2659D955E82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70" name="Straight Connector 1569">
                  <a:extLst>
                    <a:ext uri="{FF2B5EF4-FFF2-40B4-BE49-F238E27FC236}">
                      <a16:creationId xmlns:a16="http://schemas.microsoft.com/office/drawing/2014/main" id="{029EBF0D-A3FF-8967-6FA9-8A5BAE3A78C0}"/>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71" name="Group 1570">
                <a:extLst>
                  <a:ext uri="{FF2B5EF4-FFF2-40B4-BE49-F238E27FC236}">
                    <a16:creationId xmlns:a16="http://schemas.microsoft.com/office/drawing/2014/main" id="{92F6E4ED-FB2D-296E-5FBE-4F7662E3D724}"/>
                  </a:ext>
                </a:extLst>
              </p:cNvPr>
              <p:cNvGrpSpPr/>
              <p:nvPr/>
            </p:nvGrpSpPr>
            <p:grpSpPr>
              <a:xfrm>
                <a:off x="6009611" y="3593164"/>
                <a:ext cx="75873" cy="107269"/>
                <a:chOff x="3817849" y="3964363"/>
                <a:chExt cx="75873" cy="107269"/>
              </a:xfrm>
            </p:grpSpPr>
            <p:cxnSp>
              <p:nvCxnSpPr>
                <p:cNvPr id="1572" name="Straight Connector 1571">
                  <a:extLst>
                    <a:ext uri="{FF2B5EF4-FFF2-40B4-BE49-F238E27FC236}">
                      <a16:creationId xmlns:a16="http://schemas.microsoft.com/office/drawing/2014/main" id="{B2F80272-432D-D33A-C970-E47A281EA53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73" name="Straight Connector 1572">
                  <a:extLst>
                    <a:ext uri="{FF2B5EF4-FFF2-40B4-BE49-F238E27FC236}">
                      <a16:creationId xmlns:a16="http://schemas.microsoft.com/office/drawing/2014/main" id="{8B1FF2B1-22CD-83F8-9CBF-679C238C6BC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74" name="Group 1573">
                <a:extLst>
                  <a:ext uri="{FF2B5EF4-FFF2-40B4-BE49-F238E27FC236}">
                    <a16:creationId xmlns:a16="http://schemas.microsoft.com/office/drawing/2014/main" id="{F2C06492-91BF-DE91-63FB-1AE00D5AB808}"/>
                  </a:ext>
                </a:extLst>
              </p:cNvPr>
              <p:cNvGrpSpPr/>
              <p:nvPr/>
            </p:nvGrpSpPr>
            <p:grpSpPr>
              <a:xfrm>
                <a:off x="5960671" y="3593164"/>
                <a:ext cx="75873" cy="107269"/>
                <a:chOff x="3817849" y="3964363"/>
                <a:chExt cx="75873" cy="107269"/>
              </a:xfrm>
            </p:grpSpPr>
            <p:cxnSp>
              <p:nvCxnSpPr>
                <p:cNvPr id="1575" name="Straight Connector 1574">
                  <a:extLst>
                    <a:ext uri="{FF2B5EF4-FFF2-40B4-BE49-F238E27FC236}">
                      <a16:creationId xmlns:a16="http://schemas.microsoft.com/office/drawing/2014/main" id="{6634DEA0-F3D2-1E91-97ED-41B13A94B94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76" name="Straight Connector 1575">
                  <a:extLst>
                    <a:ext uri="{FF2B5EF4-FFF2-40B4-BE49-F238E27FC236}">
                      <a16:creationId xmlns:a16="http://schemas.microsoft.com/office/drawing/2014/main" id="{9EC565DB-2A97-6364-1F28-DD3E09ABE066}"/>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77" name="Group 1576">
                <a:extLst>
                  <a:ext uri="{FF2B5EF4-FFF2-40B4-BE49-F238E27FC236}">
                    <a16:creationId xmlns:a16="http://schemas.microsoft.com/office/drawing/2014/main" id="{B47BD20C-62C5-F82E-881F-F851230E4258}"/>
                  </a:ext>
                </a:extLst>
              </p:cNvPr>
              <p:cNvGrpSpPr/>
              <p:nvPr/>
            </p:nvGrpSpPr>
            <p:grpSpPr>
              <a:xfrm>
                <a:off x="5882110" y="3618921"/>
                <a:ext cx="75873" cy="107269"/>
                <a:chOff x="3817849" y="3964363"/>
                <a:chExt cx="75873" cy="107269"/>
              </a:xfrm>
            </p:grpSpPr>
            <p:cxnSp>
              <p:nvCxnSpPr>
                <p:cNvPr id="1578" name="Straight Connector 1577">
                  <a:extLst>
                    <a:ext uri="{FF2B5EF4-FFF2-40B4-BE49-F238E27FC236}">
                      <a16:creationId xmlns:a16="http://schemas.microsoft.com/office/drawing/2014/main" id="{4D7563CC-8D4D-C17C-EDB9-144124DDE547}"/>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79" name="Straight Connector 1578">
                  <a:extLst>
                    <a:ext uri="{FF2B5EF4-FFF2-40B4-BE49-F238E27FC236}">
                      <a16:creationId xmlns:a16="http://schemas.microsoft.com/office/drawing/2014/main" id="{780EB186-EE85-EC78-70F5-4D9DCC1146B4}"/>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80" name="Group 1579">
                <a:extLst>
                  <a:ext uri="{FF2B5EF4-FFF2-40B4-BE49-F238E27FC236}">
                    <a16:creationId xmlns:a16="http://schemas.microsoft.com/office/drawing/2014/main" id="{46B98521-5D49-CF47-054A-7B7D24C484AB}"/>
                  </a:ext>
                </a:extLst>
              </p:cNvPr>
              <p:cNvGrpSpPr/>
              <p:nvPr/>
            </p:nvGrpSpPr>
            <p:grpSpPr>
              <a:xfrm>
                <a:off x="5875670" y="3618921"/>
                <a:ext cx="75873" cy="107269"/>
                <a:chOff x="3817849" y="3964363"/>
                <a:chExt cx="75873" cy="107269"/>
              </a:xfrm>
            </p:grpSpPr>
            <p:cxnSp>
              <p:nvCxnSpPr>
                <p:cNvPr id="1581" name="Straight Connector 1580">
                  <a:extLst>
                    <a:ext uri="{FF2B5EF4-FFF2-40B4-BE49-F238E27FC236}">
                      <a16:creationId xmlns:a16="http://schemas.microsoft.com/office/drawing/2014/main" id="{B6D70E99-9C01-EEFB-36B4-2689FD47B78B}"/>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82" name="Straight Connector 1581">
                  <a:extLst>
                    <a:ext uri="{FF2B5EF4-FFF2-40B4-BE49-F238E27FC236}">
                      <a16:creationId xmlns:a16="http://schemas.microsoft.com/office/drawing/2014/main" id="{70AA0014-42DE-83AB-C205-654CCD5331D7}"/>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83" name="Group 1582">
                <a:extLst>
                  <a:ext uri="{FF2B5EF4-FFF2-40B4-BE49-F238E27FC236}">
                    <a16:creationId xmlns:a16="http://schemas.microsoft.com/office/drawing/2014/main" id="{A3975862-34D6-E933-2EFF-DE5A66D7A73A}"/>
                  </a:ext>
                </a:extLst>
              </p:cNvPr>
              <p:cNvGrpSpPr/>
              <p:nvPr/>
            </p:nvGrpSpPr>
            <p:grpSpPr>
              <a:xfrm>
                <a:off x="5846049" y="3618921"/>
                <a:ext cx="75873" cy="107269"/>
                <a:chOff x="3817849" y="3964363"/>
                <a:chExt cx="75873" cy="107269"/>
              </a:xfrm>
            </p:grpSpPr>
            <p:cxnSp>
              <p:nvCxnSpPr>
                <p:cNvPr id="1584" name="Straight Connector 1583">
                  <a:extLst>
                    <a:ext uri="{FF2B5EF4-FFF2-40B4-BE49-F238E27FC236}">
                      <a16:creationId xmlns:a16="http://schemas.microsoft.com/office/drawing/2014/main" id="{DBDFB4EE-8558-3C9B-30FA-9090248FFE03}"/>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85" name="Straight Connector 1584">
                  <a:extLst>
                    <a:ext uri="{FF2B5EF4-FFF2-40B4-BE49-F238E27FC236}">
                      <a16:creationId xmlns:a16="http://schemas.microsoft.com/office/drawing/2014/main" id="{90C0241D-C4D4-8708-F5A5-ACCD7FE1118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86" name="Group 1585">
                <a:extLst>
                  <a:ext uri="{FF2B5EF4-FFF2-40B4-BE49-F238E27FC236}">
                    <a16:creationId xmlns:a16="http://schemas.microsoft.com/office/drawing/2014/main" id="{A66BFE1C-4839-C948-44E2-FF64CD82A3A5}"/>
                  </a:ext>
                </a:extLst>
              </p:cNvPr>
              <p:cNvGrpSpPr/>
              <p:nvPr/>
            </p:nvGrpSpPr>
            <p:grpSpPr>
              <a:xfrm>
                <a:off x="5809988" y="3618921"/>
                <a:ext cx="75873" cy="107269"/>
                <a:chOff x="3817849" y="3964363"/>
                <a:chExt cx="75873" cy="107269"/>
              </a:xfrm>
            </p:grpSpPr>
            <p:cxnSp>
              <p:nvCxnSpPr>
                <p:cNvPr id="1587" name="Straight Connector 1586">
                  <a:extLst>
                    <a:ext uri="{FF2B5EF4-FFF2-40B4-BE49-F238E27FC236}">
                      <a16:creationId xmlns:a16="http://schemas.microsoft.com/office/drawing/2014/main" id="{53534671-DB26-B56C-E8B8-C6C7687CD48F}"/>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88" name="Straight Connector 1587">
                  <a:extLst>
                    <a:ext uri="{FF2B5EF4-FFF2-40B4-BE49-F238E27FC236}">
                      <a16:creationId xmlns:a16="http://schemas.microsoft.com/office/drawing/2014/main" id="{9E3AC732-C971-DA59-5D99-EDDA948A902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89" name="Group 1588">
                <a:extLst>
                  <a:ext uri="{FF2B5EF4-FFF2-40B4-BE49-F238E27FC236}">
                    <a16:creationId xmlns:a16="http://schemas.microsoft.com/office/drawing/2014/main" id="{218E5ADD-ABB8-0DDA-18CC-18100D602A66}"/>
                  </a:ext>
                </a:extLst>
              </p:cNvPr>
              <p:cNvGrpSpPr/>
              <p:nvPr/>
            </p:nvGrpSpPr>
            <p:grpSpPr>
              <a:xfrm>
                <a:off x="5777790" y="3618921"/>
                <a:ext cx="75873" cy="107269"/>
                <a:chOff x="3817849" y="3964363"/>
                <a:chExt cx="75873" cy="107269"/>
              </a:xfrm>
            </p:grpSpPr>
            <p:cxnSp>
              <p:nvCxnSpPr>
                <p:cNvPr id="1590" name="Straight Connector 1589">
                  <a:extLst>
                    <a:ext uri="{FF2B5EF4-FFF2-40B4-BE49-F238E27FC236}">
                      <a16:creationId xmlns:a16="http://schemas.microsoft.com/office/drawing/2014/main" id="{3E3E0FED-95F3-ABE2-8F05-7C349B5D986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91" name="Straight Connector 1590">
                  <a:extLst>
                    <a:ext uri="{FF2B5EF4-FFF2-40B4-BE49-F238E27FC236}">
                      <a16:creationId xmlns:a16="http://schemas.microsoft.com/office/drawing/2014/main" id="{4064A7BF-ACD0-7D6F-1F2F-496518066271}"/>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92" name="Group 1591">
                <a:extLst>
                  <a:ext uri="{FF2B5EF4-FFF2-40B4-BE49-F238E27FC236}">
                    <a16:creationId xmlns:a16="http://schemas.microsoft.com/office/drawing/2014/main" id="{DCC761C1-B185-525C-427A-826762EC4834}"/>
                  </a:ext>
                </a:extLst>
              </p:cNvPr>
              <p:cNvGrpSpPr/>
              <p:nvPr/>
            </p:nvGrpSpPr>
            <p:grpSpPr>
              <a:xfrm>
                <a:off x="5704381" y="3653694"/>
                <a:ext cx="75873" cy="107269"/>
                <a:chOff x="3817849" y="3964363"/>
                <a:chExt cx="75873" cy="107269"/>
              </a:xfrm>
            </p:grpSpPr>
            <p:cxnSp>
              <p:nvCxnSpPr>
                <p:cNvPr id="1593" name="Straight Connector 1592">
                  <a:extLst>
                    <a:ext uri="{FF2B5EF4-FFF2-40B4-BE49-F238E27FC236}">
                      <a16:creationId xmlns:a16="http://schemas.microsoft.com/office/drawing/2014/main" id="{1721CC7C-885E-29BC-AF8F-17F2BD96BBB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94" name="Straight Connector 1593">
                  <a:extLst>
                    <a:ext uri="{FF2B5EF4-FFF2-40B4-BE49-F238E27FC236}">
                      <a16:creationId xmlns:a16="http://schemas.microsoft.com/office/drawing/2014/main" id="{8374966C-47ED-03A9-B003-C19D25BB0459}"/>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95" name="Group 1594">
                <a:extLst>
                  <a:ext uri="{FF2B5EF4-FFF2-40B4-BE49-F238E27FC236}">
                    <a16:creationId xmlns:a16="http://schemas.microsoft.com/office/drawing/2014/main" id="{3630862D-7DCB-73EC-B94B-6471B744F108}"/>
                  </a:ext>
                </a:extLst>
              </p:cNvPr>
              <p:cNvGrpSpPr/>
              <p:nvPr/>
            </p:nvGrpSpPr>
            <p:grpSpPr>
              <a:xfrm>
                <a:off x="5647714" y="3660134"/>
                <a:ext cx="75873" cy="107269"/>
                <a:chOff x="3817849" y="3964363"/>
                <a:chExt cx="75873" cy="107269"/>
              </a:xfrm>
            </p:grpSpPr>
            <p:cxnSp>
              <p:nvCxnSpPr>
                <p:cNvPr id="1596" name="Straight Connector 1595">
                  <a:extLst>
                    <a:ext uri="{FF2B5EF4-FFF2-40B4-BE49-F238E27FC236}">
                      <a16:creationId xmlns:a16="http://schemas.microsoft.com/office/drawing/2014/main" id="{ED68C7FF-8C40-8091-8726-150BD7959908}"/>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597" name="Straight Connector 1596">
                  <a:extLst>
                    <a:ext uri="{FF2B5EF4-FFF2-40B4-BE49-F238E27FC236}">
                      <a16:creationId xmlns:a16="http://schemas.microsoft.com/office/drawing/2014/main" id="{A43CAF4F-3E8C-F4D6-EA14-87EA04A5528F}"/>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598" name="Group 1597">
                <a:extLst>
                  <a:ext uri="{FF2B5EF4-FFF2-40B4-BE49-F238E27FC236}">
                    <a16:creationId xmlns:a16="http://schemas.microsoft.com/office/drawing/2014/main" id="{C720AFD3-BB9F-574C-6135-89CB475BC6A7}"/>
                  </a:ext>
                </a:extLst>
              </p:cNvPr>
              <p:cNvGrpSpPr/>
              <p:nvPr/>
            </p:nvGrpSpPr>
            <p:grpSpPr>
              <a:xfrm>
                <a:off x="5636123" y="3660134"/>
                <a:ext cx="75873" cy="107269"/>
                <a:chOff x="3817849" y="3964363"/>
                <a:chExt cx="75873" cy="107269"/>
              </a:xfrm>
            </p:grpSpPr>
            <p:cxnSp>
              <p:nvCxnSpPr>
                <p:cNvPr id="1599" name="Straight Connector 1598">
                  <a:extLst>
                    <a:ext uri="{FF2B5EF4-FFF2-40B4-BE49-F238E27FC236}">
                      <a16:creationId xmlns:a16="http://schemas.microsoft.com/office/drawing/2014/main" id="{BF81F546-F4F3-2AC8-332C-4305286AEA4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00" name="Straight Connector 1599">
                  <a:extLst>
                    <a:ext uri="{FF2B5EF4-FFF2-40B4-BE49-F238E27FC236}">
                      <a16:creationId xmlns:a16="http://schemas.microsoft.com/office/drawing/2014/main" id="{E33A08AE-9132-FCE4-A7C4-5AC50BB9D03C}"/>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01" name="Group 1600">
                <a:extLst>
                  <a:ext uri="{FF2B5EF4-FFF2-40B4-BE49-F238E27FC236}">
                    <a16:creationId xmlns:a16="http://schemas.microsoft.com/office/drawing/2014/main" id="{9FC30EDC-F7FC-C4B6-3C71-12F9CD80F67D}"/>
                  </a:ext>
                </a:extLst>
              </p:cNvPr>
              <p:cNvGrpSpPr/>
              <p:nvPr/>
            </p:nvGrpSpPr>
            <p:grpSpPr>
              <a:xfrm>
                <a:off x="5625820" y="3660134"/>
                <a:ext cx="75873" cy="107269"/>
                <a:chOff x="3817849" y="3964363"/>
                <a:chExt cx="75873" cy="107269"/>
              </a:xfrm>
            </p:grpSpPr>
            <p:cxnSp>
              <p:nvCxnSpPr>
                <p:cNvPr id="1602" name="Straight Connector 1601">
                  <a:extLst>
                    <a:ext uri="{FF2B5EF4-FFF2-40B4-BE49-F238E27FC236}">
                      <a16:creationId xmlns:a16="http://schemas.microsoft.com/office/drawing/2014/main" id="{BF755B96-075D-3AED-BB95-C97DE1A99F8F}"/>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03" name="Straight Connector 1602">
                  <a:extLst>
                    <a:ext uri="{FF2B5EF4-FFF2-40B4-BE49-F238E27FC236}">
                      <a16:creationId xmlns:a16="http://schemas.microsoft.com/office/drawing/2014/main" id="{2E480A6A-92BF-8C4F-2380-8692B77F43C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04" name="Group 1603">
                <a:extLst>
                  <a:ext uri="{FF2B5EF4-FFF2-40B4-BE49-F238E27FC236}">
                    <a16:creationId xmlns:a16="http://schemas.microsoft.com/office/drawing/2014/main" id="{1EB1ACA9-B93C-AA34-2AA6-2BDC0722F2C2}"/>
                  </a:ext>
                </a:extLst>
              </p:cNvPr>
              <p:cNvGrpSpPr/>
              <p:nvPr/>
            </p:nvGrpSpPr>
            <p:grpSpPr>
              <a:xfrm>
                <a:off x="5620668" y="3660134"/>
                <a:ext cx="75873" cy="107269"/>
                <a:chOff x="3817849" y="3964363"/>
                <a:chExt cx="75873" cy="107269"/>
              </a:xfrm>
            </p:grpSpPr>
            <p:cxnSp>
              <p:nvCxnSpPr>
                <p:cNvPr id="1605" name="Straight Connector 1604">
                  <a:extLst>
                    <a:ext uri="{FF2B5EF4-FFF2-40B4-BE49-F238E27FC236}">
                      <a16:creationId xmlns:a16="http://schemas.microsoft.com/office/drawing/2014/main" id="{A87C7AD9-866D-78F1-F83A-F2234271AC6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06" name="Straight Connector 1605">
                  <a:extLst>
                    <a:ext uri="{FF2B5EF4-FFF2-40B4-BE49-F238E27FC236}">
                      <a16:creationId xmlns:a16="http://schemas.microsoft.com/office/drawing/2014/main" id="{0E4A2D23-528C-C223-4EBB-BE8CC9ED4EE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07" name="Group 1606">
                <a:extLst>
                  <a:ext uri="{FF2B5EF4-FFF2-40B4-BE49-F238E27FC236}">
                    <a16:creationId xmlns:a16="http://schemas.microsoft.com/office/drawing/2014/main" id="{15AC0B72-C85E-A6A9-4F96-216B9F09E96D}"/>
                  </a:ext>
                </a:extLst>
              </p:cNvPr>
              <p:cNvGrpSpPr/>
              <p:nvPr/>
            </p:nvGrpSpPr>
            <p:grpSpPr>
              <a:xfrm>
                <a:off x="5518925" y="3703922"/>
                <a:ext cx="75873" cy="107269"/>
                <a:chOff x="3817849" y="3964363"/>
                <a:chExt cx="75873" cy="107269"/>
              </a:xfrm>
            </p:grpSpPr>
            <p:cxnSp>
              <p:nvCxnSpPr>
                <p:cNvPr id="1608" name="Straight Connector 1607">
                  <a:extLst>
                    <a:ext uri="{FF2B5EF4-FFF2-40B4-BE49-F238E27FC236}">
                      <a16:creationId xmlns:a16="http://schemas.microsoft.com/office/drawing/2014/main" id="{14571802-AC70-90F2-4630-78AB369ED665}"/>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09" name="Straight Connector 1608">
                  <a:extLst>
                    <a:ext uri="{FF2B5EF4-FFF2-40B4-BE49-F238E27FC236}">
                      <a16:creationId xmlns:a16="http://schemas.microsoft.com/office/drawing/2014/main" id="{7F6C53C3-4C67-CE7C-0026-FAFFFF97BFC1}"/>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10" name="Group 1609">
                <a:extLst>
                  <a:ext uri="{FF2B5EF4-FFF2-40B4-BE49-F238E27FC236}">
                    <a16:creationId xmlns:a16="http://schemas.microsoft.com/office/drawing/2014/main" id="{C732FB81-C227-7381-972E-BEE5067A5D14}"/>
                  </a:ext>
                </a:extLst>
              </p:cNvPr>
              <p:cNvGrpSpPr/>
              <p:nvPr/>
            </p:nvGrpSpPr>
            <p:grpSpPr>
              <a:xfrm>
                <a:off x="5513773" y="3703922"/>
                <a:ext cx="75873" cy="107269"/>
                <a:chOff x="3817849" y="3964363"/>
                <a:chExt cx="75873" cy="107269"/>
              </a:xfrm>
            </p:grpSpPr>
            <p:cxnSp>
              <p:nvCxnSpPr>
                <p:cNvPr id="1611" name="Straight Connector 1610">
                  <a:extLst>
                    <a:ext uri="{FF2B5EF4-FFF2-40B4-BE49-F238E27FC236}">
                      <a16:creationId xmlns:a16="http://schemas.microsoft.com/office/drawing/2014/main" id="{9B0D463B-5FBF-D74C-3EF0-F3B02AF19C37}"/>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12" name="Straight Connector 1611">
                  <a:extLst>
                    <a:ext uri="{FF2B5EF4-FFF2-40B4-BE49-F238E27FC236}">
                      <a16:creationId xmlns:a16="http://schemas.microsoft.com/office/drawing/2014/main" id="{3D140CD3-B1E0-807E-2735-ED4444B9BBFE}"/>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13" name="Group 1612">
                <a:extLst>
                  <a:ext uri="{FF2B5EF4-FFF2-40B4-BE49-F238E27FC236}">
                    <a16:creationId xmlns:a16="http://schemas.microsoft.com/office/drawing/2014/main" id="{91C6EA05-B48E-2EC0-7352-4EF023C3CCE9}"/>
                  </a:ext>
                </a:extLst>
              </p:cNvPr>
              <p:cNvGrpSpPr/>
              <p:nvPr/>
            </p:nvGrpSpPr>
            <p:grpSpPr>
              <a:xfrm>
                <a:off x="5484152" y="3719377"/>
                <a:ext cx="75873" cy="107269"/>
                <a:chOff x="3817849" y="3964363"/>
                <a:chExt cx="75873" cy="107269"/>
              </a:xfrm>
            </p:grpSpPr>
            <p:cxnSp>
              <p:nvCxnSpPr>
                <p:cNvPr id="1614" name="Straight Connector 1613">
                  <a:extLst>
                    <a:ext uri="{FF2B5EF4-FFF2-40B4-BE49-F238E27FC236}">
                      <a16:creationId xmlns:a16="http://schemas.microsoft.com/office/drawing/2014/main" id="{48CD3CF9-678D-CF5B-9479-C082B609BCA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15" name="Straight Connector 1614">
                  <a:extLst>
                    <a:ext uri="{FF2B5EF4-FFF2-40B4-BE49-F238E27FC236}">
                      <a16:creationId xmlns:a16="http://schemas.microsoft.com/office/drawing/2014/main" id="{C599A7A8-4E64-4B2A-4FF1-1D7D72DCD0A2}"/>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16" name="Group 1615">
                <a:extLst>
                  <a:ext uri="{FF2B5EF4-FFF2-40B4-BE49-F238E27FC236}">
                    <a16:creationId xmlns:a16="http://schemas.microsoft.com/office/drawing/2014/main" id="{25B92527-0D0E-6F40-CD6A-60CAC0F186DE}"/>
                  </a:ext>
                </a:extLst>
              </p:cNvPr>
              <p:cNvGrpSpPr/>
              <p:nvPr/>
            </p:nvGrpSpPr>
            <p:grpSpPr>
              <a:xfrm>
                <a:off x="5484152" y="3741271"/>
                <a:ext cx="75873" cy="107269"/>
                <a:chOff x="3817849" y="3964363"/>
                <a:chExt cx="75873" cy="107269"/>
              </a:xfrm>
            </p:grpSpPr>
            <p:cxnSp>
              <p:nvCxnSpPr>
                <p:cNvPr id="1617" name="Straight Connector 1616">
                  <a:extLst>
                    <a:ext uri="{FF2B5EF4-FFF2-40B4-BE49-F238E27FC236}">
                      <a16:creationId xmlns:a16="http://schemas.microsoft.com/office/drawing/2014/main" id="{1508478F-1224-C571-2931-5D2A79939A9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18" name="Straight Connector 1617">
                  <a:extLst>
                    <a:ext uri="{FF2B5EF4-FFF2-40B4-BE49-F238E27FC236}">
                      <a16:creationId xmlns:a16="http://schemas.microsoft.com/office/drawing/2014/main" id="{4F05F502-85FD-A345-8D98-A0259B628380}"/>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19" name="Group 1618">
                <a:extLst>
                  <a:ext uri="{FF2B5EF4-FFF2-40B4-BE49-F238E27FC236}">
                    <a16:creationId xmlns:a16="http://schemas.microsoft.com/office/drawing/2014/main" id="{AB8BF29A-0EAF-D817-0DB1-868EB5B9B058}"/>
                  </a:ext>
                </a:extLst>
              </p:cNvPr>
              <p:cNvGrpSpPr/>
              <p:nvPr/>
            </p:nvGrpSpPr>
            <p:grpSpPr>
              <a:xfrm>
                <a:off x="5451955" y="3745135"/>
                <a:ext cx="75873" cy="107269"/>
                <a:chOff x="3817849" y="3964363"/>
                <a:chExt cx="75873" cy="107269"/>
              </a:xfrm>
            </p:grpSpPr>
            <p:cxnSp>
              <p:nvCxnSpPr>
                <p:cNvPr id="1620" name="Straight Connector 1619">
                  <a:extLst>
                    <a:ext uri="{FF2B5EF4-FFF2-40B4-BE49-F238E27FC236}">
                      <a16:creationId xmlns:a16="http://schemas.microsoft.com/office/drawing/2014/main" id="{41607A02-F2E7-F522-879B-75DE3DF9BD63}"/>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21" name="Straight Connector 1620">
                  <a:extLst>
                    <a:ext uri="{FF2B5EF4-FFF2-40B4-BE49-F238E27FC236}">
                      <a16:creationId xmlns:a16="http://schemas.microsoft.com/office/drawing/2014/main" id="{E3439264-0870-D129-EBE4-969523027B8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22" name="Group 1621">
                <a:extLst>
                  <a:ext uri="{FF2B5EF4-FFF2-40B4-BE49-F238E27FC236}">
                    <a16:creationId xmlns:a16="http://schemas.microsoft.com/office/drawing/2014/main" id="{A4F54AD2-AF5D-BEDD-639A-58432C03B302}"/>
                  </a:ext>
                </a:extLst>
              </p:cNvPr>
              <p:cNvGrpSpPr/>
              <p:nvPr/>
            </p:nvGrpSpPr>
            <p:grpSpPr>
              <a:xfrm>
                <a:off x="5419757" y="3745135"/>
                <a:ext cx="75873" cy="107269"/>
                <a:chOff x="3817849" y="3964363"/>
                <a:chExt cx="75873" cy="107269"/>
              </a:xfrm>
            </p:grpSpPr>
            <p:cxnSp>
              <p:nvCxnSpPr>
                <p:cNvPr id="1623" name="Straight Connector 1622">
                  <a:extLst>
                    <a:ext uri="{FF2B5EF4-FFF2-40B4-BE49-F238E27FC236}">
                      <a16:creationId xmlns:a16="http://schemas.microsoft.com/office/drawing/2014/main" id="{11292080-4F99-37CB-6740-901B3C21BF58}"/>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24" name="Straight Connector 1623">
                  <a:extLst>
                    <a:ext uri="{FF2B5EF4-FFF2-40B4-BE49-F238E27FC236}">
                      <a16:creationId xmlns:a16="http://schemas.microsoft.com/office/drawing/2014/main" id="{BC535616-F635-671B-D72B-F24203C996A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25" name="Group 1624">
                <a:extLst>
                  <a:ext uri="{FF2B5EF4-FFF2-40B4-BE49-F238E27FC236}">
                    <a16:creationId xmlns:a16="http://schemas.microsoft.com/office/drawing/2014/main" id="{D96DC10C-D060-E756-AAF7-872C63F2F8A0}"/>
                  </a:ext>
                </a:extLst>
              </p:cNvPr>
              <p:cNvGrpSpPr/>
              <p:nvPr/>
            </p:nvGrpSpPr>
            <p:grpSpPr>
              <a:xfrm>
                <a:off x="5408166" y="3745135"/>
                <a:ext cx="75873" cy="107269"/>
                <a:chOff x="3817849" y="3964363"/>
                <a:chExt cx="75873" cy="107269"/>
              </a:xfrm>
            </p:grpSpPr>
            <p:cxnSp>
              <p:nvCxnSpPr>
                <p:cNvPr id="1626" name="Straight Connector 1625">
                  <a:extLst>
                    <a:ext uri="{FF2B5EF4-FFF2-40B4-BE49-F238E27FC236}">
                      <a16:creationId xmlns:a16="http://schemas.microsoft.com/office/drawing/2014/main" id="{E394BBEF-570F-531F-C6A8-7C28D1343DC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27" name="Straight Connector 1626">
                  <a:extLst>
                    <a:ext uri="{FF2B5EF4-FFF2-40B4-BE49-F238E27FC236}">
                      <a16:creationId xmlns:a16="http://schemas.microsoft.com/office/drawing/2014/main" id="{E872F9BD-45E1-B55C-3395-A69C1FCE2D31}"/>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28" name="Group 1627">
                <a:extLst>
                  <a:ext uri="{FF2B5EF4-FFF2-40B4-BE49-F238E27FC236}">
                    <a16:creationId xmlns:a16="http://schemas.microsoft.com/office/drawing/2014/main" id="{AF013E23-DB89-77E0-D65C-8932950EB3E9}"/>
                  </a:ext>
                </a:extLst>
              </p:cNvPr>
              <p:cNvGrpSpPr/>
              <p:nvPr/>
            </p:nvGrpSpPr>
            <p:grpSpPr>
              <a:xfrm>
                <a:off x="5387560" y="3745135"/>
                <a:ext cx="75873" cy="107269"/>
                <a:chOff x="3817849" y="3964363"/>
                <a:chExt cx="75873" cy="107269"/>
              </a:xfrm>
            </p:grpSpPr>
            <p:cxnSp>
              <p:nvCxnSpPr>
                <p:cNvPr id="1629" name="Straight Connector 1628">
                  <a:extLst>
                    <a:ext uri="{FF2B5EF4-FFF2-40B4-BE49-F238E27FC236}">
                      <a16:creationId xmlns:a16="http://schemas.microsoft.com/office/drawing/2014/main" id="{12801B72-2434-B562-C112-FA70C536067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30" name="Straight Connector 1629">
                  <a:extLst>
                    <a:ext uri="{FF2B5EF4-FFF2-40B4-BE49-F238E27FC236}">
                      <a16:creationId xmlns:a16="http://schemas.microsoft.com/office/drawing/2014/main" id="{6F6E9F4B-7D61-C62E-B039-9889EDFA87D5}"/>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31" name="Group 1630">
                <a:extLst>
                  <a:ext uri="{FF2B5EF4-FFF2-40B4-BE49-F238E27FC236}">
                    <a16:creationId xmlns:a16="http://schemas.microsoft.com/office/drawing/2014/main" id="{D59B41AE-0358-BA8B-9D84-3AACDDC86491}"/>
                  </a:ext>
                </a:extLst>
              </p:cNvPr>
              <p:cNvGrpSpPr/>
              <p:nvPr/>
            </p:nvGrpSpPr>
            <p:grpSpPr>
              <a:xfrm>
                <a:off x="5342484" y="3751574"/>
                <a:ext cx="75873" cy="107269"/>
                <a:chOff x="3817849" y="3964363"/>
                <a:chExt cx="75873" cy="107269"/>
              </a:xfrm>
            </p:grpSpPr>
            <p:cxnSp>
              <p:nvCxnSpPr>
                <p:cNvPr id="1632" name="Straight Connector 1631">
                  <a:extLst>
                    <a:ext uri="{FF2B5EF4-FFF2-40B4-BE49-F238E27FC236}">
                      <a16:creationId xmlns:a16="http://schemas.microsoft.com/office/drawing/2014/main" id="{D84E3BA6-EF8D-7018-EB87-DAE01F35778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33" name="Straight Connector 1632">
                  <a:extLst>
                    <a:ext uri="{FF2B5EF4-FFF2-40B4-BE49-F238E27FC236}">
                      <a16:creationId xmlns:a16="http://schemas.microsoft.com/office/drawing/2014/main" id="{3EF970A4-6CBC-C08A-87C0-215D3F595F0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34" name="Group 1633">
                <a:extLst>
                  <a:ext uri="{FF2B5EF4-FFF2-40B4-BE49-F238E27FC236}">
                    <a16:creationId xmlns:a16="http://schemas.microsoft.com/office/drawing/2014/main" id="{13E84278-94B6-8B2F-6BDD-ED85CE9001CB}"/>
                  </a:ext>
                </a:extLst>
              </p:cNvPr>
              <p:cNvGrpSpPr/>
              <p:nvPr/>
            </p:nvGrpSpPr>
            <p:grpSpPr>
              <a:xfrm>
                <a:off x="5328317" y="3803090"/>
                <a:ext cx="75873" cy="107269"/>
                <a:chOff x="3817849" y="3964363"/>
                <a:chExt cx="75873" cy="107269"/>
              </a:xfrm>
            </p:grpSpPr>
            <p:cxnSp>
              <p:nvCxnSpPr>
                <p:cNvPr id="1635" name="Straight Connector 1634">
                  <a:extLst>
                    <a:ext uri="{FF2B5EF4-FFF2-40B4-BE49-F238E27FC236}">
                      <a16:creationId xmlns:a16="http://schemas.microsoft.com/office/drawing/2014/main" id="{8038016C-8E7F-C082-18E5-75DD62D99D9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36" name="Straight Connector 1635">
                  <a:extLst>
                    <a:ext uri="{FF2B5EF4-FFF2-40B4-BE49-F238E27FC236}">
                      <a16:creationId xmlns:a16="http://schemas.microsoft.com/office/drawing/2014/main" id="{4E32BA6F-1CCF-250E-F499-69194336F25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37" name="Group 1636">
                <a:extLst>
                  <a:ext uri="{FF2B5EF4-FFF2-40B4-BE49-F238E27FC236}">
                    <a16:creationId xmlns:a16="http://schemas.microsoft.com/office/drawing/2014/main" id="{791D0178-0BE8-6BC8-873C-62389B74A39C}"/>
                  </a:ext>
                </a:extLst>
              </p:cNvPr>
              <p:cNvGrpSpPr/>
              <p:nvPr/>
            </p:nvGrpSpPr>
            <p:grpSpPr>
              <a:xfrm>
                <a:off x="5289680" y="3824984"/>
                <a:ext cx="75873" cy="107269"/>
                <a:chOff x="3817849" y="3964363"/>
                <a:chExt cx="75873" cy="107269"/>
              </a:xfrm>
            </p:grpSpPr>
            <p:cxnSp>
              <p:nvCxnSpPr>
                <p:cNvPr id="1638" name="Straight Connector 1637">
                  <a:extLst>
                    <a:ext uri="{FF2B5EF4-FFF2-40B4-BE49-F238E27FC236}">
                      <a16:creationId xmlns:a16="http://schemas.microsoft.com/office/drawing/2014/main" id="{031B6782-9739-2A23-EA23-BB76EA297963}"/>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39" name="Straight Connector 1638">
                  <a:extLst>
                    <a:ext uri="{FF2B5EF4-FFF2-40B4-BE49-F238E27FC236}">
                      <a16:creationId xmlns:a16="http://schemas.microsoft.com/office/drawing/2014/main" id="{3259512B-E959-D062-C0FC-7A1D784FAEAE}"/>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40" name="Group 1639">
                <a:extLst>
                  <a:ext uri="{FF2B5EF4-FFF2-40B4-BE49-F238E27FC236}">
                    <a16:creationId xmlns:a16="http://schemas.microsoft.com/office/drawing/2014/main" id="{CF4A16D6-A213-6BC9-20A5-693A96A00E77}"/>
                  </a:ext>
                </a:extLst>
              </p:cNvPr>
              <p:cNvGrpSpPr/>
              <p:nvPr/>
            </p:nvGrpSpPr>
            <p:grpSpPr>
              <a:xfrm>
                <a:off x="5265211" y="3862333"/>
                <a:ext cx="75873" cy="107269"/>
                <a:chOff x="3817849" y="3964363"/>
                <a:chExt cx="75873" cy="107269"/>
              </a:xfrm>
            </p:grpSpPr>
            <p:cxnSp>
              <p:nvCxnSpPr>
                <p:cNvPr id="1641" name="Straight Connector 1640">
                  <a:extLst>
                    <a:ext uri="{FF2B5EF4-FFF2-40B4-BE49-F238E27FC236}">
                      <a16:creationId xmlns:a16="http://schemas.microsoft.com/office/drawing/2014/main" id="{290DFCB2-7BCC-50F5-03E5-80A918D0F14E}"/>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42" name="Straight Connector 1641">
                  <a:extLst>
                    <a:ext uri="{FF2B5EF4-FFF2-40B4-BE49-F238E27FC236}">
                      <a16:creationId xmlns:a16="http://schemas.microsoft.com/office/drawing/2014/main" id="{B05BB544-8C15-64F9-1E8F-B3FB9F90EFE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43" name="Group 1642">
                <a:extLst>
                  <a:ext uri="{FF2B5EF4-FFF2-40B4-BE49-F238E27FC236}">
                    <a16:creationId xmlns:a16="http://schemas.microsoft.com/office/drawing/2014/main" id="{85E737A5-D956-4F55-F686-574033F922FF}"/>
                  </a:ext>
                </a:extLst>
              </p:cNvPr>
              <p:cNvGrpSpPr/>
              <p:nvPr/>
            </p:nvGrpSpPr>
            <p:grpSpPr>
              <a:xfrm>
                <a:off x="5238165" y="3876499"/>
                <a:ext cx="75873" cy="107269"/>
                <a:chOff x="3817849" y="3964363"/>
                <a:chExt cx="75873" cy="107269"/>
              </a:xfrm>
            </p:grpSpPr>
            <p:cxnSp>
              <p:nvCxnSpPr>
                <p:cNvPr id="1644" name="Straight Connector 1643">
                  <a:extLst>
                    <a:ext uri="{FF2B5EF4-FFF2-40B4-BE49-F238E27FC236}">
                      <a16:creationId xmlns:a16="http://schemas.microsoft.com/office/drawing/2014/main" id="{1F46305C-45E9-931F-0D74-6D3FA20AFDAB}"/>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45" name="Straight Connector 1644">
                  <a:extLst>
                    <a:ext uri="{FF2B5EF4-FFF2-40B4-BE49-F238E27FC236}">
                      <a16:creationId xmlns:a16="http://schemas.microsoft.com/office/drawing/2014/main" id="{35C69277-6FC5-C7DC-AAB3-0E057170CE67}"/>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46" name="Group 1645">
                <a:extLst>
                  <a:ext uri="{FF2B5EF4-FFF2-40B4-BE49-F238E27FC236}">
                    <a16:creationId xmlns:a16="http://schemas.microsoft.com/office/drawing/2014/main" id="{7B676A5A-EDB1-6258-ABAB-255BE135952F}"/>
                  </a:ext>
                </a:extLst>
              </p:cNvPr>
              <p:cNvGrpSpPr/>
              <p:nvPr/>
            </p:nvGrpSpPr>
            <p:grpSpPr>
              <a:xfrm>
                <a:off x="5227862" y="3879075"/>
                <a:ext cx="75873" cy="107269"/>
                <a:chOff x="3817849" y="3964363"/>
                <a:chExt cx="75873" cy="107269"/>
              </a:xfrm>
            </p:grpSpPr>
            <p:cxnSp>
              <p:nvCxnSpPr>
                <p:cNvPr id="1647" name="Straight Connector 1646">
                  <a:extLst>
                    <a:ext uri="{FF2B5EF4-FFF2-40B4-BE49-F238E27FC236}">
                      <a16:creationId xmlns:a16="http://schemas.microsoft.com/office/drawing/2014/main" id="{1AA44A43-ABC4-20C0-3BE0-BA9767FA54B8}"/>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48" name="Straight Connector 1647">
                  <a:extLst>
                    <a:ext uri="{FF2B5EF4-FFF2-40B4-BE49-F238E27FC236}">
                      <a16:creationId xmlns:a16="http://schemas.microsoft.com/office/drawing/2014/main" id="{1FC049F2-E555-0A86-93BE-E89E8D2A8495}"/>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49" name="Group 1648">
                <a:extLst>
                  <a:ext uri="{FF2B5EF4-FFF2-40B4-BE49-F238E27FC236}">
                    <a16:creationId xmlns:a16="http://schemas.microsoft.com/office/drawing/2014/main" id="{B30E02D7-14EF-1003-352E-14878C53E93B}"/>
                  </a:ext>
                </a:extLst>
              </p:cNvPr>
              <p:cNvGrpSpPr/>
              <p:nvPr/>
            </p:nvGrpSpPr>
            <p:grpSpPr>
              <a:xfrm>
                <a:off x="5217559" y="3882939"/>
                <a:ext cx="75873" cy="107269"/>
                <a:chOff x="3817849" y="3964363"/>
                <a:chExt cx="75873" cy="107269"/>
              </a:xfrm>
            </p:grpSpPr>
            <p:cxnSp>
              <p:nvCxnSpPr>
                <p:cNvPr id="1650" name="Straight Connector 1649">
                  <a:extLst>
                    <a:ext uri="{FF2B5EF4-FFF2-40B4-BE49-F238E27FC236}">
                      <a16:creationId xmlns:a16="http://schemas.microsoft.com/office/drawing/2014/main" id="{0CCEB86D-9C73-41A8-E122-F660AA2A2E57}"/>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51" name="Straight Connector 1650">
                  <a:extLst>
                    <a:ext uri="{FF2B5EF4-FFF2-40B4-BE49-F238E27FC236}">
                      <a16:creationId xmlns:a16="http://schemas.microsoft.com/office/drawing/2014/main" id="{37D6F82C-5A94-EC50-3228-5E732B2B177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52" name="Group 1651">
                <a:extLst>
                  <a:ext uri="{FF2B5EF4-FFF2-40B4-BE49-F238E27FC236}">
                    <a16:creationId xmlns:a16="http://schemas.microsoft.com/office/drawing/2014/main" id="{A78C9450-AE71-54E9-5FB0-3091C0C7225C}"/>
                  </a:ext>
                </a:extLst>
              </p:cNvPr>
              <p:cNvGrpSpPr/>
              <p:nvPr/>
            </p:nvGrpSpPr>
            <p:grpSpPr>
              <a:xfrm>
                <a:off x="5132558" y="3951197"/>
                <a:ext cx="75873" cy="107269"/>
                <a:chOff x="3817849" y="3964363"/>
                <a:chExt cx="75873" cy="107269"/>
              </a:xfrm>
            </p:grpSpPr>
            <p:cxnSp>
              <p:nvCxnSpPr>
                <p:cNvPr id="1653" name="Straight Connector 1652">
                  <a:extLst>
                    <a:ext uri="{FF2B5EF4-FFF2-40B4-BE49-F238E27FC236}">
                      <a16:creationId xmlns:a16="http://schemas.microsoft.com/office/drawing/2014/main" id="{597847EC-8994-A980-60EA-6BB170956623}"/>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54" name="Straight Connector 1653">
                  <a:extLst>
                    <a:ext uri="{FF2B5EF4-FFF2-40B4-BE49-F238E27FC236}">
                      <a16:creationId xmlns:a16="http://schemas.microsoft.com/office/drawing/2014/main" id="{BBB561F0-F761-AAC0-C4AE-6CD929E688FA}"/>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55" name="Group 1654">
                <a:extLst>
                  <a:ext uri="{FF2B5EF4-FFF2-40B4-BE49-F238E27FC236}">
                    <a16:creationId xmlns:a16="http://schemas.microsoft.com/office/drawing/2014/main" id="{AB6D2FBD-452A-EC4B-4923-C51D27A02619}"/>
                  </a:ext>
                </a:extLst>
              </p:cNvPr>
              <p:cNvGrpSpPr/>
              <p:nvPr/>
            </p:nvGrpSpPr>
            <p:grpSpPr>
              <a:xfrm>
                <a:off x="5117104" y="3956348"/>
                <a:ext cx="75873" cy="107269"/>
                <a:chOff x="3817849" y="3964363"/>
                <a:chExt cx="75873" cy="107269"/>
              </a:xfrm>
            </p:grpSpPr>
            <p:cxnSp>
              <p:nvCxnSpPr>
                <p:cNvPr id="1656" name="Straight Connector 1655">
                  <a:extLst>
                    <a:ext uri="{FF2B5EF4-FFF2-40B4-BE49-F238E27FC236}">
                      <a16:creationId xmlns:a16="http://schemas.microsoft.com/office/drawing/2014/main" id="{54614F3D-5064-C003-C574-7C1A98741BAB}"/>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57" name="Straight Connector 1656">
                  <a:extLst>
                    <a:ext uri="{FF2B5EF4-FFF2-40B4-BE49-F238E27FC236}">
                      <a16:creationId xmlns:a16="http://schemas.microsoft.com/office/drawing/2014/main" id="{09924CF0-B1A2-0167-074C-7319E700B714}"/>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grpSp>
          <p:nvGrpSpPr>
            <p:cNvPr id="1658" name="Group 1657">
              <a:extLst>
                <a:ext uri="{FF2B5EF4-FFF2-40B4-BE49-F238E27FC236}">
                  <a16:creationId xmlns:a16="http://schemas.microsoft.com/office/drawing/2014/main" id="{920EE950-20F7-83B5-E359-89209786E3FC}"/>
                </a:ext>
              </a:extLst>
            </p:cNvPr>
            <p:cNvGrpSpPr/>
            <p:nvPr/>
          </p:nvGrpSpPr>
          <p:grpSpPr>
            <a:xfrm>
              <a:off x="5090058" y="3956348"/>
              <a:ext cx="75873" cy="107269"/>
              <a:chOff x="3817849" y="3964363"/>
              <a:chExt cx="75873" cy="107269"/>
            </a:xfrm>
          </p:grpSpPr>
          <p:cxnSp>
            <p:nvCxnSpPr>
              <p:cNvPr id="1659" name="Straight Connector 1658">
                <a:extLst>
                  <a:ext uri="{FF2B5EF4-FFF2-40B4-BE49-F238E27FC236}">
                    <a16:creationId xmlns:a16="http://schemas.microsoft.com/office/drawing/2014/main" id="{9E2A2B51-A8DC-E05E-3074-2377E975DDA9}"/>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60" name="Straight Connector 1659">
                <a:extLst>
                  <a:ext uri="{FF2B5EF4-FFF2-40B4-BE49-F238E27FC236}">
                    <a16:creationId xmlns:a16="http://schemas.microsoft.com/office/drawing/2014/main" id="{7A1768C5-0A5F-F88C-680E-5288099E688F}"/>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61" name="Group 1660">
              <a:extLst>
                <a:ext uri="{FF2B5EF4-FFF2-40B4-BE49-F238E27FC236}">
                  <a16:creationId xmlns:a16="http://schemas.microsoft.com/office/drawing/2014/main" id="{9D933F6E-B8CD-F5F8-672C-03186373CBE4}"/>
                </a:ext>
              </a:extLst>
            </p:cNvPr>
            <p:cNvGrpSpPr/>
            <p:nvPr/>
          </p:nvGrpSpPr>
          <p:grpSpPr>
            <a:xfrm>
              <a:off x="5078467" y="3956348"/>
              <a:ext cx="75873" cy="107269"/>
              <a:chOff x="3817849" y="3964363"/>
              <a:chExt cx="75873" cy="107269"/>
            </a:xfrm>
          </p:grpSpPr>
          <p:cxnSp>
            <p:nvCxnSpPr>
              <p:cNvPr id="1662" name="Straight Connector 1661">
                <a:extLst>
                  <a:ext uri="{FF2B5EF4-FFF2-40B4-BE49-F238E27FC236}">
                    <a16:creationId xmlns:a16="http://schemas.microsoft.com/office/drawing/2014/main" id="{D768A199-9372-545C-CF8A-33211ACE7566}"/>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63" name="Straight Connector 1662">
                <a:extLst>
                  <a:ext uri="{FF2B5EF4-FFF2-40B4-BE49-F238E27FC236}">
                    <a16:creationId xmlns:a16="http://schemas.microsoft.com/office/drawing/2014/main" id="{B61DE59B-9AC4-5F57-5D05-8DB806582A3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64" name="Group 1663">
              <a:extLst>
                <a:ext uri="{FF2B5EF4-FFF2-40B4-BE49-F238E27FC236}">
                  <a16:creationId xmlns:a16="http://schemas.microsoft.com/office/drawing/2014/main" id="{66A77852-AC29-5DAE-8B8C-8E12C17F82A2}"/>
                </a:ext>
              </a:extLst>
            </p:cNvPr>
            <p:cNvGrpSpPr/>
            <p:nvPr/>
          </p:nvGrpSpPr>
          <p:grpSpPr>
            <a:xfrm>
              <a:off x="5050133" y="4015591"/>
              <a:ext cx="75873" cy="107269"/>
              <a:chOff x="3817849" y="3964363"/>
              <a:chExt cx="75873" cy="107269"/>
            </a:xfrm>
          </p:grpSpPr>
          <p:cxnSp>
            <p:nvCxnSpPr>
              <p:cNvPr id="1665" name="Straight Connector 1664">
                <a:extLst>
                  <a:ext uri="{FF2B5EF4-FFF2-40B4-BE49-F238E27FC236}">
                    <a16:creationId xmlns:a16="http://schemas.microsoft.com/office/drawing/2014/main" id="{CD9AF245-9996-EAA9-A24E-056E38C6570C}"/>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66" name="Straight Connector 1665">
                <a:extLst>
                  <a:ext uri="{FF2B5EF4-FFF2-40B4-BE49-F238E27FC236}">
                    <a16:creationId xmlns:a16="http://schemas.microsoft.com/office/drawing/2014/main" id="{716B4306-478F-30B5-F56B-22FE1B7ADE9F}"/>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67" name="Group 1666">
              <a:extLst>
                <a:ext uri="{FF2B5EF4-FFF2-40B4-BE49-F238E27FC236}">
                  <a16:creationId xmlns:a16="http://schemas.microsoft.com/office/drawing/2014/main" id="{4008DF9E-CF3B-3778-5CB6-1E1ECE2E2537}"/>
                </a:ext>
              </a:extLst>
            </p:cNvPr>
            <p:cNvGrpSpPr/>
            <p:nvPr/>
          </p:nvGrpSpPr>
          <p:grpSpPr>
            <a:xfrm>
              <a:off x="4993466" y="4041349"/>
              <a:ext cx="75873" cy="107269"/>
              <a:chOff x="3817849" y="3964363"/>
              <a:chExt cx="75873" cy="107269"/>
            </a:xfrm>
          </p:grpSpPr>
          <p:cxnSp>
            <p:nvCxnSpPr>
              <p:cNvPr id="1668" name="Straight Connector 1667">
                <a:extLst>
                  <a:ext uri="{FF2B5EF4-FFF2-40B4-BE49-F238E27FC236}">
                    <a16:creationId xmlns:a16="http://schemas.microsoft.com/office/drawing/2014/main" id="{B908876B-26CC-D45F-D2A2-32764537B077}"/>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69" name="Straight Connector 1668">
                <a:extLst>
                  <a:ext uri="{FF2B5EF4-FFF2-40B4-BE49-F238E27FC236}">
                    <a16:creationId xmlns:a16="http://schemas.microsoft.com/office/drawing/2014/main" id="{6C29E673-C610-54FF-219D-5973314AC26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70" name="Group 1669">
              <a:extLst>
                <a:ext uri="{FF2B5EF4-FFF2-40B4-BE49-F238E27FC236}">
                  <a16:creationId xmlns:a16="http://schemas.microsoft.com/office/drawing/2014/main" id="{035311D6-B85E-7498-3E68-48907835C0D7}"/>
                </a:ext>
              </a:extLst>
            </p:cNvPr>
            <p:cNvGrpSpPr/>
            <p:nvPr/>
          </p:nvGrpSpPr>
          <p:grpSpPr>
            <a:xfrm>
              <a:off x="4983163" y="4041349"/>
              <a:ext cx="75873" cy="107269"/>
              <a:chOff x="3817849" y="3964363"/>
              <a:chExt cx="75873" cy="107269"/>
            </a:xfrm>
          </p:grpSpPr>
          <p:cxnSp>
            <p:nvCxnSpPr>
              <p:cNvPr id="1671" name="Straight Connector 1670">
                <a:extLst>
                  <a:ext uri="{FF2B5EF4-FFF2-40B4-BE49-F238E27FC236}">
                    <a16:creationId xmlns:a16="http://schemas.microsoft.com/office/drawing/2014/main" id="{8C7ACD07-AF16-4E02-23D7-1D0E370073CD}"/>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72" name="Straight Connector 1671">
                <a:extLst>
                  <a:ext uri="{FF2B5EF4-FFF2-40B4-BE49-F238E27FC236}">
                    <a16:creationId xmlns:a16="http://schemas.microsoft.com/office/drawing/2014/main" id="{4A60B66B-7A1D-6DB3-78F4-C09A426C9907}"/>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73" name="Group 1672">
              <a:extLst>
                <a:ext uri="{FF2B5EF4-FFF2-40B4-BE49-F238E27FC236}">
                  <a16:creationId xmlns:a16="http://schemas.microsoft.com/office/drawing/2014/main" id="{F9528784-0975-A020-1932-E70E979B5B30}"/>
                </a:ext>
              </a:extLst>
            </p:cNvPr>
            <p:cNvGrpSpPr/>
            <p:nvPr/>
          </p:nvGrpSpPr>
          <p:grpSpPr>
            <a:xfrm>
              <a:off x="4944527" y="4052940"/>
              <a:ext cx="75873" cy="107269"/>
              <a:chOff x="3817849" y="3964363"/>
              <a:chExt cx="75873" cy="107269"/>
            </a:xfrm>
          </p:grpSpPr>
          <p:cxnSp>
            <p:nvCxnSpPr>
              <p:cNvPr id="1674" name="Straight Connector 1673">
                <a:extLst>
                  <a:ext uri="{FF2B5EF4-FFF2-40B4-BE49-F238E27FC236}">
                    <a16:creationId xmlns:a16="http://schemas.microsoft.com/office/drawing/2014/main" id="{12F96618-4C5A-324A-055A-C44E246DFADB}"/>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75" name="Straight Connector 1674">
                <a:extLst>
                  <a:ext uri="{FF2B5EF4-FFF2-40B4-BE49-F238E27FC236}">
                    <a16:creationId xmlns:a16="http://schemas.microsoft.com/office/drawing/2014/main" id="{52959213-431A-88D0-BF80-CF498FE1AE13}"/>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76" name="Group 1675">
              <a:extLst>
                <a:ext uri="{FF2B5EF4-FFF2-40B4-BE49-F238E27FC236}">
                  <a16:creationId xmlns:a16="http://schemas.microsoft.com/office/drawing/2014/main" id="{BD227D0A-335D-1E9E-5060-37C299B05043}"/>
                </a:ext>
              </a:extLst>
            </p:cNvPr>
            <p:cNvGrpSpPr/>
            <p:nvPr/>
          </p:nvGrpSpPr>
          <p:grpSpPr>
            <a:xfrm>
              <a:off x="4913618" y="4076122"/>
              <a:ext cx="75873" cy="107269"/>
              <a:chOff x="3817849" y="3964363"/>
              <a:chExt cx="75873" cy="107269"/>
            </a:xfrm>
          </p:grpSpPr>
          <p:cxnSp>
            <p:nvCxnSpPr>
              <p:cNvPr id="1677" name="Straight Connector 1676">
                <a:extLst>
                  <a:ext uri="{FF2B5EF4-FFF2-40B4-BE49-F238E27FC236}">
                    <a16:creationId xmlns:a16="http://schemas.microsoft.com/office/drawing/2014/main" id="{415A079E-6C59-3E14-EF64-1BFEF093754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78" name="Straight Connector 1677">
                <a:extLst>
                  <a:ext uri="{FF2B5EF4-FFF2-40B4-BE49-F238E27FC236}">
                    <a16:creationId xmlns:a16="http://schemas.microsoft.com/office/drawing/2014/main" id="{10696A79-EB01-6D63-4A52-032DD160AAB8}"/>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79" name="Group 1678">
              <a:extLst>
                <a:ext uri="{FF2B5EF4-FFF2-40B4-BE49-F238E27FC236}">
                  <a16:creationId xmlns:a16="http://schemas.microsoft.com/office/drawing/2014/main" id="{3D1DB109-1066-BA77-62CD-4BE444A2CD4F}"/>
                </a:ext>
              </a:extLst>
            </p:cNvPr>
            <p:cNvGrpSpPr/>
            <p:nvPr/>
          </p:nvGrpSpPr>
          <p:grpSpPr>
            <a:xfrm>
              <a:off x="4885284" y="4118622"/>
              <a:ext cx="75873" cy="107269"/>
              <a:chOff x="3817849" y="3964363"/>
              <a:chExt cx="75873" cy="107269"/>
            </a:xfrm>
          </p:grpSpPr>
          <p:cxnSp>
            <p:nvCxnSpPr>
              <p:cNvPr id="1680" name="Straight Connector 1679">
                <a:extLst>
                  <a:ext uri="{FF2B5EF4-FFF2-40B4-BE49-F238E27FC236}">
                    <a16:creationId xmlns:a16="http://schemas.microsoft.com/office/drawing/2014/main" id="{5236DFB2-F9F9-4A15-9995-7DD08F7DF85D}"/>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81" name="Straight Connector 1680">
                <a:extLst>
                  <a:ext uri="{FF2B5EF4-FFF2-40B4-BE49-F238E27FC236}">
                    <a16:creationId xmlns:a16="http://schemas.microsoft.com/office/drawing/2014/main" id="{3C30C8C0-F879-CA27-7FB3-E9EF89731277}"/>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82" name="Group 1681">
              <a:extLst>
                <a:ext uri="{FF2B5EF4-FFF2-40B4-BE49-F238E27FC236}">
                  <a16:creationId xmlns:a16="http://schemas.microsoft.com/office/drawing/2014/main" id="{3A0D1046-16E3-9106-A6E9-CA72D0CD41BF}"/>
                </a:ext>
              </a:extLst>
            </p:cNvPr>
            <p:cNvGrpSpPr/>
            <p:nvPr/>
          </p:nvGrpSpPr>
          <p:grpSpPr>
            <a:xfrm>
              <a:off x="4822177" y="4176577"/>
              <a:ext cx="75873" cy="107269"/>
              <a:chOff x="3817849" y="3964363"/>
              <a:chExt cx="75873" cy="107269"/>
            </a:xfrm>
          </p:grpSpPr>
          <p:cxnSp>
            <p:nvCxnSpPr>
              <p:cNvPr id="1683" name="Straight Connector 1682">
                <a:extLst>
                  <a:ext uri="{FF2B5EF4-FFF2-40B4-BE49-F238E27FC236}">
                    <a16:creationId xmlns:a16="http://schemas.microsoft.com/office/drawing/2014/main" id="{FD8D3407-1E34-E977-00C4-63813F3A1EA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84" name="Straight Connector 1683">
                <a:extLst>
                  <a:ext uri="{FF2B5EF4-FFF2-40B4-BE49-F238E27FC236}">
                    <a16:creationId xmlns:a16="http://schemas.microsoft.com/office/drawing/2014/main" id="{06AA0B66-530C-70F9-EEEE-C1FA1A164A71}"/>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85" name="Group 1684">
              <a:extLst>
                <a:ext uri="{FF2B5EF4-FFF2-40B4-BE49-F238E27FC236}">
                  <a16:creationId xmlns:a16="http://schemas.microsoft.com/office/drawing/2014/main" id="{90F81D2A-8D17-C086-7F1A-2C3443D383A4}"/>
                </a:ext>
              </a:extLst>
            </p:cNvPr>
            <p:cNvGrpSpPr/>
            <p:nvPr/>
          </p:nvGrpSpPr>
          <p:grpSpPr>
            <a:xfrm>
              <a:off x="4782252" y="4176577"/>
              <a:ext cx="75873" cy="107269"/>
              <a:chOff x="3817849" y="3964363"/>
              <a:chExt cx="75873" cy="107269"/>
            </a:xfrm>
          </p:grpSpPr>
          <p:cxnSp>
            <p:nvCxnSpPr>
              <p:cNvPr id="1686" name="Straight Connector 1685">
                <a:extLst>
                  <a:ext uri="{FF2B5EF4-FFF2-40B4-BE49-F238E27FC236}">
                    <a16:creationId xmlns:a16="http://schemas.microsoft.com/office/drawing/2014/main" id="{52ED4A93-6CC3-CCAF-7BFC-64BB43F7E2D9}"/>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87" name="Straight Connector 1686">
                <a:extLst>
                  <a:ext uri="{FF2B5EF4-FFF2-40B4-BE49-F238E27FC236}">
                    <a16:creationId xmlns:a16="http://schemas.microsoft.com/office/drawing/2014/main" id="{025430FE-2121-CA0A-DC05-30272171D0E5}"/>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88" name="Group 1687">
              <a:extLst>
                <a:ext uri="{FF2B5EF4-FFF2-40B4-BE49-F238E27FC236}">
                  <a16:creationId xmlns:a16="http://schemas.microsoft.com/office/drawing/2014/main" id="{BA7AA1D3-4507-C766-0851-D82FC86C197C}"/>
                </a:ext>
              </a:extLst>
            </p:cNvPr>
            <p:cNvGrpSpPr/>
            <p:nvPr/>
          </p:nvGrpSpPr>
          <p:grpSpPr>
            <a:xfrm>
              <a:off x="4769373" y="4176577"/>
              <a:ext cx="75873" cy="107269"/>
              <a:chOff x="3817849" y="3964363"/>
              <a:chExt cx="75873" cy="107269"/>
            </a:xfrm>
          </p:grpSpPr>
          <p:cxnSp>
            <p:nvCxnSpPr>
              <p:cNvPr id="1689" name="Straight Connector 1688">
                <a:extLst>
                  <a:ext uri="{FF2B5EF4-FFF2-40B4-BE49-F238E27FC236}">
                    <a16:creationId xmlns:a16="http://schemas.microsoft.com/office/drawing/2014/main" id="{B11958E9-7F7B-004E-F8A4-282B61E6B44B}"/>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90" name="Straight Connector 1689">
                <a:extLst>
                  <a:ext uri="{FF2B5EF4-FFF2-40B4-BE49-F238E27FC236}">
                    <a16:creationId xmlns:a16="http://schemas.microsoft.com/office/drawing/2014/main" id="{CD40707D-B27D-32F2-5A8E-6E7EA1B79401}"/>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91" name="Group 1690">
              <a:extLst>
                <a:ext uri="{FF2B5EF4-FFF2-40B4-BE49-F238E27FC236}">
                  <a16:creationId xmlns:a16="http://schemas.microsoft.com/office/drawing/2014/main" id="{853343E2-8F31-EA81-3CC9-E9DEF224C7BD}"/>
                </a:ext>
              </a:extLst>
            </p:cNvPr>
            <p:cNvGrpSpPr/>
            <p:nvPr/>
          </p:nvGrpSpPr>
          <p:grpSpPr>
            <a:xfrm>
              <a:off x="4735888" y="4268017"/>
              <a:ext cx="75873" cy="107269"/>
              <a:chOff x="3817849" y="3964363"/>
              <a:chExt cx="75873" cy="107269"/>
            </a:xfrm>
          </p:grpSpPr>
          <p:cxnSp>
            <p:nvCxnSpPr>
              <p:cNvPr id="1692" name="Straight Connector 1691">
                <a:extLst>
                  <a:ext uri="{FF2B5EF4-FFF2-40B4-BE49-F238E27FC236}">
                    <a16:creationId xmlns:a16="http://schemas.microsoft.com/office/drawing/2014/main" id="{A9A95C0E-CE03-6A1E-1527-33984279E104}"/>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93" name="Straight Connector 1692">
                <a:extLst>
                  <a:ext uri="{FF2B5EF4-FFF2-40B4-BE49-F238E27FC236}">
                    <a16:creationId xmlns:a16="http://schemas.microsoft.com/office/drawing/2014/main" id="{5BFE22AE-8CB2-4C72-067D-6A1D1C18C27F}"/>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94" name="Group 1693">
              <a:extLst>
                <a:ext uri="{FF2B5EF4-FFF2-40B4-BE49-F238E27FC236}">
                  <a16:creationId xmlns:a16="http://schemas.microsoft.com/office/drawing/2014/main" id="{E6168EC5-F630-B869-0D05-90C5E2E21E1E}"/>
                </a:ext>
              </a:extLst>
            </p:cNvPr>
            <p:cNvGrpSpPr/>
            <p:nvPr/>
          </p:nvGrpSpPr>
          <p:grpSpPr>
            <a:xfrm>
              <a:off x="4689524" y="4338850"/>
              <a:ext cx="75873" cy="107269"/>
              <a:chOff x="3817849" y="3964363"/>
              <a:chExt cx="75873" cy="107269"/>
            </a:xfrm>
          </p:grpSpPr>
          <p:cxnSp>
            <p:nvCxnSpPr>
              <p:cNvPr id="1695" name="Straight Connector 1694">
                <a:extLst>
                  <a:ext uri="{FF2B5EF4-FFF2-40B4-BE49-F238E27FC236}">
                    <a16:creationId xmlns:a16="http://schemas.microsoft.com/office/drawing/2014/main" id="{A1864784-8DA0-AF78-DD53-55FFC8BF3F27}"/>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96" name="Straight Connector 1695">
                <a:extLst>
                  <a:ext uri="{FF2B5EF4-FFF2-40B4-BE49-F238E27FC236}">
                    <a16:creationId xmlns:a16="http://schemas.microsoft.com/office/drawing/2014/main" id="{8BE4191A-9AF5-0F0F-D804-CE3725052429}"/>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697" name="Group 1696">
              <a:extLst>
                <a:ext uri="{FF2B5EF4-FFF2-40B4-BE49-F238E27FC236}">
                  <a16:creationId xmlns:a16="http://schemas.microsoft.com/office/drawing/2014/main" id="{E84C2AF1-7AFC-970B-32DF-01738D27E031}"/>
                </a:ext>
              </a:extLst>
            </p:cNvPr>
            <p:cNvGrpSpPr/>
            <p:nvPr/>
          </p:nvGrpSpPr>
          <p:grpSpPr>
            <a:xfrm>
              <a:off x="4654751" y="4445744"/>
              <a:ext cx="75873" cy="107269"/>
              <a:chOff x="3817849" y="3964363"/>
              <a:chExt cx="75873" cy="107269"/>
            </a:xfrm>
          </p:grpSpPr>
          <p:cxnSp>
            <p:nvCxnSpPr>
              <p:cNvPr id="1698" name="Straight Connector 1697">
                <a:extLst>
                  <a:ext uri="{FF2B5EF4-FFF2-40B4-BE49-F238E27FC236}">
                    <a16:creationId xmlns:a16="http://schemas.microsoft.com/office/drawing/2014/main" id="{4DCAEAC9-2C64-8E79-68D3-444560F7F99F}"/>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699" name="Straight Connector 1698">
                <a:extLst>
                  <a:ext uri="{FF2B5EF4-FFF2-40B4-BE49-F238E27FC236}">
                    <a16:creationId xmlns:a16="http://schemas.microsoft.com/office/drawing/2014/main" id="{D042FC71-D9FD-3BBF-F288-C0B987DA0CA4}"/>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700" name="Group 1699">
              <a:extLst>
                <a:ext uri="{FF2B5EF4-FFF2-40B4-BE49-F238E27FC236}">
                  <a16:creationId xmlns:a16="http://schemas.microsoft.com/office/drawing/2014/main" id="{F7B0BF37-A915-9C30-6A2D-116F6263C984}"/>
                </a:ext>
              </a:extLst>
            </p:cNvPr>
            <p:cNvGrpSpPr/>
            <p:nvPr/>
          </p:nvGrpSpPr>
          <p:grpSpPr>
            <a:xfrm>
              <a:off x="4639296" y="4557790"/>
              <a:ext cx="75873" cy="107269"/>
              <a:chOff x="3817849" y="3964363"/>
              <a:chExt cx="75873" cy="107269"/>
            </a:xfrm>
          </p:grpSpPr>
          <p:cxnSp>
            <p:nvCxnSpPr>
              <p:cNvPr id="1701" name="Straight Connector 1700">
                <a:extLst>
                  <a:ext uri="{FF2B5EF4-FFF2-40B4-BE49-F238E27FC236}">
                    <a16:creationId xmlns:a16="http://schemas.microsoft.com/office/drawing/2014/main" id="{53A4D512-954B-9F65-CE96-0F6E82009CC8}"/>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702" name="Straight Connector 1701">
                <a:extLst>
                  <a:ext uri="{FF2B5EF4-FFF2-40B4-BE49-F238E27FC236}">
                    <a16:creationId xmlns:a16="http://schemas.microsoft.com/office/drawing/2014/main" id="{F0370051-3585-E9C5-279E-9CEA2FFB4774}"/>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703" name="Group 1702">
              <a:extLst>
                <a:ext uri="{FF2B5EF4-FFF2-40B4-BE49-F238E27FC236}">
                  <a16:creationId xmlns:a16="http://schemas.microsoft.com/office/drawing/2014/main" id="{363C339B-8D21-0A62-D949-C61448C615BD}"/>
                </a:ext>
              </a:extLst>
            </p:cNvPr>
            <p:cNvGrpSpPr/>
            <p:nvPr/>
          </p:nvGrpSpPr>
          <p:grpSpPr>
            <a:xfrm>
              <a:off x="4622554" y="4698169"/>
              <a:ext cx="75873" cy="107269"/>
              <a:chOff x="3817849" y="3964363"/>
              <a:chExt cx="75873" cy="107269"/>
            </a:xfrm>
          </p:grpSpPr>
          <p:cxnSp>
            <p:nvCxnSpPr>
              <p:cNvPr id="1704" name="Straight Connector 1703">
                <a:extLst>
                  <a:ext uri="{FF2B5EF4-FFF2-40B4-BE49-F238E27FC236}">
                    <a16:creationId xmlns:a16="http://schemas.microsoft.com/office/drawing/2014/main" id="{1F327D28-23E3-54A7-310E-06121BE04082}"/>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705" name="Straight Connector 1704">
                <a:extLst>
                  <a:ext uri="{FF2B5EF4-FFF2-40B4-BE49-F238E27FC236}">
                    <a16:creationId xmlns:a16="http://schemas.microsoft.com/office/drawing/2014/main" id="{E2342125-E651-EA4F-F28C-21776573575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706" name="Group 1705">
              <a:extLst>
                <a:ext uri="{FF2B5EF4-FFF2-40B4-BE49-F238E27FC236}">
                  <a16:creationId xmlns:a16="http://schemas.microsoft.com/office/drawing/2014/main" id="{5AD7FB91-B537-9118-8069-3BCCDA0FAC3F}"/>
                </a:ext>
              </a:extLst>
            </p:cNvPr>
            <p:cNvGrpSpPr/>
            <p:nvPr/>
          </p:nvGrpSpPr>
          <p:grpSpPr>
            <a:xfrm>
              <a:off x="4614826" y="4766427"/>
              <a:ext cx="75873" cy="107269"/>
              <a:chOff x="3817849" y="3964363"/>
              <a:chExt cx="75873" cy="107269"/>
            </a:xfrm>
          </p:grpSpPr>
          <p:cxnSp>
            <p:nvCxnSpPr>
              <p:cNvPr id="1707" name="Straight Connector 1706">
                <a:extLst>
                  <a:ext uri="{FF2B5EF4-FFF2-40B4-BE49-F238E27FC236}">
                    <a16:creationId xmlns:a16="http://schemas.microsoft.com/office/drawing/2014/main" id="{E2F14A73-96EA-9E05-5332-D9D818751020}"/>
                  </a:ext>
                </a:extLst>
              </p:cNvPr>
              <p:cNvCxnSpPr>
                <a:cxnSpLocks/>
              </p:cNvCxnSpPr>
              <p:nvPr/>
            </p:nvCxnSpPr>
            <p:spPr bwMode="auto">
              <a:xfrm>
                <a:off x="3855785" y="3964363"/>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708" name="Straight Connector 1707">
                <a:extLst>
                  <a:ext uri="{FF2B5EF4-FFF2-40B4-BE49-F238E27FC236}">
                    <a16:creationId xmlns:a16="http://schemas.microsoft.com/office/drawing/2014/main" id="{B993D686-E410-54E6-4D7F-FE51596EACAB}"/>
                  </a:ext>
                </a:extLst>
              </p:cNvPr>
              <p:cNvCxnSpPr>
                <a:cxnSpLocks/>
              </p:cNvCxnSpPr>
              <p:nvPr/>
            </p:nvCxnSpPr>
            <p:spPr bwMode="auto">
              <a:xfrm>
                <a:off x="3817849" y="4014072"/>
                <a:ext cx="75873" cy="0"/>
              </a:xfrm>
              <a:prstGeom prst="line">
                <a:avLst/>
              </a:prstGeom>
              <a:noFill/>
              <a:ln w="19050" cap="flat" cmpd="sng" algn="ctr">
                <a:solidFill>
                  <a:schemeClr val="accent3"/>
                </a:solidFill>
                <a:prstDash val="solid"/>
                <a:round/>
                <a:headEnd type="none" w="med" len="med"/>
                <a:tailEnd type="none" w="med" len="med"/>
              </a:ln>
              <a:effectLst/>
            </p:spPr>
          </p:cxnSp>
        </p:grpSp>
      </p:grpSp>
      <p:sp>
        <p:nvSpPr>
          <p:cNvPr id="1713" name="Freeform: Shape 1712">
            <a:extLst>
              <a:ext uri="{FF2B5EF4-FFF2-40B4-BE49-F238E27FC236}">
                <a16:creationId xmlns:a16="http://schemas.microsoft.com/office/drawing/2014/main" id="{C77D4231-C480-18BE-8559-452D3E4DA85B}"/>
              </a:ext>
            </a:extLst>
          </p:cNvPr>
          <p:cNvSpPr/>
          <p:nvPr/>
        </p:nvSpPr>
        <p:spPr bwMode="auto">
          <a:xfrm>
            <a:off x="8492012" y="4012155"/>
            <a:ext cx="3102125" cy="1953441"/>
          </a:xfrm>
          <a:custGeom>
            <a:avLst/>
            <a:gdLst>
              <a:gd name="connsiteX0" fmla="*/ 0 w 3155390"/>
              <a:gd name="connsiteY0" fmla="*/ 0 h 3074848"/>
              <a:gd name="connsiteX1" fmla="*/ 0 w 3155390"/>
              <a:gd name="connsiteY1" fmla="*/ 3074848 h 3074848"/>
              <a:gd name="connsiteX2" fmla="*/ 3155390 w 3155390"/>
              <a:gd name="connsiteY2" fmla="*/ 3074848 h 3074848"/>
            </a:gdLst>
            <a:ahLst/>
            <a:cxnLst>
              <a:cxn ang="0">
                <a:pos x="connsiteX0" y="connsiteY0"/>
              </a:cxn>
              <a:cxn ang="0">
                <a:pos x="connsiteX1" y="connsiteY1"/>
              </a:cxn>
              <a:cxn ang="0">
                <a:pos x="connsiteX2" y="connsiteY2"/>
              </a:cxn>
            </a:cxnLst>
            <a:rect l="l" t="t" r="r" b="b"/>
            <a:pathLst>
              <a:path w="3155390" h="3074848">
                <a:moveTo>
                  <a:pt x="0" y="0"/>
                </a:moveTo>
                <a:lnTo>
                  <a:pt x="0" y="3074848"/>
                </a:lnTo>
                <a:lnTo>
                  <a:pt x="3155390" y="307484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721" name="Group 1720">
            <a:extLst>
              <a:ext uri="{FF2B5EF4-FFF2-40B4-BE49-F238E27FC236}">
                <a16:creationId xmlns:a16="http://schemas.microsoft.com/office/drawing/2014/main" id="{24DAF127-262C-1FCC-510F-C8B6E13F1505}"/>
              </a:ext>
            </a:extLst>
          </p:cNvPr>
          <p:cNvGrpSpPr/>
          <p:nvPr/>
        </p:nvGrpSpPr>
        <p:grpSpPr>
          <a:xfrm>
            <a:off x="8405023" y="4020672"/>
            <a:ext cx="84527" cy="1944932"/>
            <a:chOff x="8321863" y="2410391"/>
            <a:chExt cx="143339" cy="2985393"/>
          </a:xfrm>
        </p:grpSpPr>
        <p:cxnSp>
          <p:nvCxnSpPr>
            <p:cNvPr id="1715" name="Straight Connector 1714">
              <a:extLst>
                <a:ext uri="{FF2B5EF4-FFF2-40B4-BE49-F238E27FC236}">
                  <a16:creationId xmlns:a16="http://schemas.microsoft.com/office/drawing/2014/main" id="{6FF6826F-4E71-704A-316C-57683507C354}"/>
                </a:ext>
              </a:extLst>
            </p:cNvPr>
            <p:cNvCxnSpPr>
              <a:cxnSpLocks/>
            </p:cNvCxnSpPr>
            <p:nvPr/>
          </p:nvCxnSpPr>
          <p:spPr bwMode="auto">
            <a:xfrm>
              <a:off x="8321863" y="2410391"/>
              <a:ext cx="143339" cy="0"/>
            </a:xfrm>
            <a:prstGeom prst="line">
              <a:avLst/>
            </a:prstGeom>
            <a:noFill/>
            <a:ln w="28575" cap="flat" cmpd="sng" algn="ctr">
              <a:solidFill>
                <a:schemeClr val="bg1"/>
              </a:solidFill>
              <a:prstDash val="solid"/>
              <a:round/>
              <a:headEnd type="none" w="med" len="med"/>
              <a:tailEnd type="none" w="med" len="med"/>
            </a:ln>
            <a:effectLst/>
          </p:spPr>
        </p:cxnSp>
        <p:cxnSp>
          <p:nvCxnSpPr>
            <p:cNvPr id="1717" name="Straight Connector 1716">
              <a:extLst>
                <a:ext uri="{FF2B5EF4-FFF2-40B4-BE49-F238E27FC236}">
                  <a16:creationId xmlns:a16="http://schemas.microsoft.com/office/drawing/2014/main" id="{AD15DC2A-2723-42FA-CEE6-57C01C6058DA}"/>
                </a:ext>
              </a:extLst>
            </p:cNvPr>
            <p:cNvCxnSpPr>
              <a:cxnSpLocks/>
            </p:cNvCxnSpPr>
            <p:nvPr/>
          </p:nvCxnSpPr>
          <p:spPr bwMode="auto">
            <a:xfrm>
              <a:off x="8321863" y="3156739"/>
              <a:ext cx="143339" cy="0"/>
            </a:xfrm>
            <a:prstGeom prst="line">
              <a:avLst/>
            </a:prstGeom>
            <a:noFill/>
            <a:ln w="28575" cap="flat" cmpd="sng" algn="ctr">
              <a:solidFill>
                <a:schemeClr val="bg1"/>
              </a:solidFill>
              <a:prstDash val="solid"/>
              <a:round/>
              <a:headEnd type="none" w="med" len="med"/>
              <a:tailEnd type="none" w="med" len="med"/>
            </a:ln>
            <a:effectLst/>
          </p:spPr>
        </p:cxnSp>
        <p:cxnSp>
          <p:nvCxnSpPr>
            <p:cNvPr id="1718" name="Straight Connector 1717">
              <a:extLst>
                <a:ext uri="{FF2B5EF4-FFF2-40B4-BE49-F238E27FC236}">
                  <a16:creationId xmlns:a16="http://schemas.microsoft.com/office/drawing/2014/main" id="{491D0E40-64E6-3447-957A-B09EAFC13EB0}"/>
                </a:ext>
              </a:extLst>
            </p:cNvPr>
            <p:cNvCxnSpPr>
              <a:cxnSpLocks/>
            </p:cNvCxnSpPr>
            <p:nvPr/>
          </p:nvCxnSpPr>
          <p:spPr bwMode="auto">
            <a:xfrm>
              <a:off x="8321863" y="3903087"/>
              <a:ext cx="143339" cy="0"/>
            </a:xfrm>
            <a:prstGeom prst="line">
              <a:avLst/>
            </a:prstGeom>
            <a:noFill/>
            <a:ln w="28575" cap="flat" cmpd="sng" algn="ctr">
              <a:solidFill>
                <a:schemeClr val="bg1"/>
              </a:solidFill>
              <a:prstDash val="solid"/>
              <a:round/>
              <a:headEnd type="none" w="med" len="med"/>
              <a:tailEnd type="none" w="med" len="med"/>
            </a:ln>
            <a:effectLst/>
          </p:spPr>
        </p:cxnSp>
        <p:cxnSp>
          <p:nvCxnSpPr>
            <p:cNvPr id="1719" name="Straight Connector 1718">
              <a:extLst>
                <a:ext uri="{FF2B5EF4-FFF2-40B4-BE49-F238E27FC236}">
                  <a16:creationId xmlns:a16="http://schemas.microsoft.com/office/drawing/2014/main" id="{2B99A256-F0FA-4A89-9E59-B288BE1437EB}"/>
                </a:ext>
              </a:extLst>
            </p:cNvPr>
            <p:cNvCxnSpPr>
              <a:cxnSpLocks/>
            </p:cNvCxnSpPr>
            <p:nvPr/>
          </p:nvCxnSpPr>
          <p:spPr bwMode="auto">
            <a:xfrm>
              <a:off x="8321863" y="4649435"/>
              <a:ext cx="143339" cy="0"/>
            </a:xfrm>
            <a:prstGeom prst="line">
              <a:avLst/>
            </a:prstGeom>
            <a:noFill/>
            <a:ln w="28575" cap="flat" cmpd="sng" algn="ctr">
              <a:solidFill>
                <a:schemeClr val="bg1"/>
              </a:solidFill>
              <a:prstDash val="solid"/>
              <a:round/>
              <a:headEnd type="none" w="med" len="med"/>
              <a:tailEnd type="none" w="med" len="med"/>
            </a:ln>
            <a:effectLst/>
          </p:spPr>
        </p:cxnSp>
        <p:cxnSp>
          <p:nvCxnSpPr>
            <p:cNvPr id="1720" name="Straight Connector 1719">
              <a:extLst>
                <a:ext uri="{FF2B5EF4-FFF2-40B4-BE49-F238E27FC236}">
                  <a16:creationId xmlns:a16="http://schemas.microsoft.com/office/drawing/2014/main" id="{D614D5AA-686A-3E30-3F5A-49004FD4D87F}"/>
                </a:ext>
              </a:extLst>
            </p:cNvPr>
            <p:cNvCxnSpPr>
              <a:cxnSpLocks/>
            </p:cNvCxnSpPr>
            <p:nvPr/>
          </p:nvCxnSpPr>
          <p:spPr bwMode="auto">
            <a:xfrm>
              <a:off x="8321863" y="5395784"/>
              <a:ext cx="143339"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44" name="Group 1743">
            <a:extLst>
              <a:ext uri="{FF2B5EF4-FFF2-40B4-BE49-F238E27FC236}">
                <a16:creationId xmlns:a16="http://schemas.microsoft.com/office/drawing/2014/main" id="{434C5539-AC68-BE9E-AB99-F44BE28113D4}"/>
              </a:ext>
            </a:extLst>
          </p:cNvPr>
          <p:cNvGrpSpPr/>
          <p:nvPr/>
        </p:nvGrpSpPr>
        <p:grpSpPr>
          <a:xfrm>
            <a:off x="8491743" y="5957358"/>
            <a:ext cx="3104983" cy="51538"/>
            <a:chOff x="8503920" y="5476461"/>
            <a:chExt cx="3104983" cy="234564"/>
          </a:xfrm>
          <a:noFill/>
        </p:grpSpPr>
        <p:cxnSp>
          <p:nvCxnSpPr>
            <p:cNvPr id="1723" name="Straight Connector 1722">
              <a:extLst>
                <a:ext uri="{FF2B5EF4-FFF2-40B4-BE49-F238E27FC236}">
                  <a16:creationId xmlns:a16="http://schemas.microsoft.com/office/drawing/2014/main" id="{BA9392DC-C8C8-6A3F-74E6-FC808ED965C6}"/>
                </a:ext>
              </a:extLst>
            </p:cNvPr>
            <p:cNvCxnSpPr/>
            <p:nvPr/>
          </p:nvCxnSpPr>
          <p:spPr bwMode="auto">
            <a:xfrm>
              <a:off x="850392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24" name="Straight Connector 1723">
              <a:extLst>
                <a:ext uri="{FF2B5EF4-FFF2-40B4-BE49-F238E27FC236}">
                  <a16:creationId xmlns:a16="http://schemas.microsoft.com/office/drawing/2014/main" id="{7C3A7CCA-5411-73A4-E39D-2115B9F1C055}"/>
                </a:ext>
              </a:extLst>
            </p:cNvPr>
            <p:cNvCxnSpPr/>
            <p:nvPr/>
          </p:nvCxnSpPr>
          <p:spPr bwMode="auto">
            <a:xfrm>
              <a:off x="866734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25" name="Straight Connector 1724">
              <a:extLst>
                <a:ext uri="{FF2B5EF4-FFF2-40B4-BE49-F238E27FC236}">
                  <a16:creationId xmlns:a16="http://schemas.microsoft.com/office/drawing/2014/main" id="{E4429BA9-783C-C3E1-BA75-87E8823421D4}"/>
                </a:ext>
              </a:extLst>
            </p:cNvPr>
            <p:cNvCxnSpPr/>
            <p:nvPr/>
          </p:nvCxnSpPr>
          <p:spPr bwMode="auto">
            <a:xfrm>
              <a:off x="883076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26" name="Straight Connector 1725">
              <a:extLst>
                <a:ext uri="{FF2B5EF4-FFF2-40B4-BE49-F238E27FC236}">
                  <a16:creationId xmlns:a16="http://schemas.microsoft.com/office/drawing/2014/main" id="{BBB83232-7FF6-5C7D-E993-4AD6A18D84EC}"/>
                </a:ext>
              </a:extLst>
            </p:cNvPr>
            <p:cNvCxnSpPr/>
            <p:nvPr/>
          </p:nvCxnSpPr>
          <p:spPr bwMode="auto">
            <a:xfrm>
              <a:off x="899418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27" name="Straight Connector 1726">
              <a:extLst>
                <a:ext uri="{FF2B5EF4-FFF2-40B4-BE49-F238E27FC236}">
                  <a16:creationId xmlns:a16="http://schemas.microsoft.com/office/drawing/2014/main" id="{2E0B0E49-2FEE-65A7-4CF3-1CF71AA445D1}"/>
                </a:ext>
              </a:extLst>
            </p:cNvPr>
            <p:cNvCxnSpPr/>
            <p:nvPr/>
          </p:nvCxnSpPr>
          <p:spPr bwMode="auto">
            <a:xfrm>
              <a:off x="915760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28" name="Straight Connector 1727">
              <a:extLst>
                <a:ext uri="{FF2B5EF4-FFF2-40B4-BE49-F238E27FC236}">
                  <a16:creationId xmlns:a16="http://schemas.microsoft.com/office/drawing/2014/main" id="{3A6D32D7-048A-DE61-E9E6-59BD26300B04}"/>
                </a:ext>
              </a:extLst>
            </p:cNvPr>
            <p:cNvCxnSpPr/>
            <p:nvPr/>
          </p:nvCxnSpPr>
          <p:spPr bwMode="auto">
            <a:xfrm>
              <a:off x="932102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29" name="Straight Connector 1728">
              <a:extLst>
                <a:ext uri="{FF2B5EF4-FFF2-40B4-BE49-F238E27FC236}">
                  <a16:creationId xmlns:a16="http://schemas.microsoft.com/office/drawing/2014/main" id="{7C7C6977-9231-0A80-F854-5FF3C13F92BF}"/>
                </a:ext>
              </a:extLst>
            </p:cNvPr>
            <p:cNvCxnSpPr/>
            <p:nvPr/>
          </p:nvCxnSpPr>
          <p:spPr bwMode="auto">
            <a:xfrm>
              <a:off x="948444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0" name="Straight Connector 1729">
              <a:extLst>
                <a:ext uri="{FF2B5EF4-FFF2-40B4-BE49-F238E27FC236}">
                  <a16:creationId xmlns:a16="http://schemas.microsoft.com/office/drawing/2014/main" id="{3FBC264D-0494-C988-6DF6-27E006759678}"/>
                </a:ext>
              </a:extLst>
            </p:cNvPr>
            <p:cNvCxnSpPr/>
            <p:nvPr/>
          </p:nvCxnSpPr>
          <p:spPr bwMode="auto">
            <a:xfrm>
              <a:off x="964786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1" name="Straight Connector 1730">
              <a:extLst>
                <a:ext uri="{FF2B5EF4-FFF2-40B4-BE49-F238E27FC236}">
                  <a16:creationId xmlns:a16="http://schemas.microsoft.com/office/drawing/2014/main" id="{F64F4770-16D7-1153-1E82-8D004C9031D1}"/>
                </a:ext>
              </a:extLst>
            </p:cNvPr>
            <p:cNvCxnSpPr/>
            <p:nvPr/>
          </p:nvCxnSpPr>
          <p:spPr bwMode="auto">
            <a:xfrm>
              <a:off x="981128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2" name="Straight Connector 1731">
              <a:extLst>
                <a:ext uri="{FF2B5EF4-FFF2-40B4-BE49-F238E27FC236}">
                  <a16:creationId xmlns:a16="http://schemas.microsoft.com/office/drawing/2014/main" id="{8E96F5EC-B36A-939C-7B6D-286CA786AEEC}"/>
                </a:ext>
              </a:extLst>
            </p:cNvPr>
            <p:cNvCxnSpPr/>
            <p:nvPr/>
          </p:nvCxnSpPr>
          <p:spPr bwMode="auto">
            <a:xfrm>
              <a:off x="997470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3" name="Straight Connector 1732">
              <a:extLst>
                <a:ext uri="{FF2B5EF4-FFF2-40B4-BE49-F238E27FC236}">
                  <a16:creationId xmlns:a16="http://schemas.microsoft.com/office/drawing/2014/main" id="{14B6B89D-B085-010C-6B10-88E5EB312856}"/>
                </a:ext>
              </a:extLst>
            </p:cNvPr>
            <p:cNvCxnSpPr/>
            <p:nvPr/>
          </p:nvCxnSpPr>
          <p:spPr bwMode="auto">
            <a:xfrm>
              <a:off x="1013812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4" name="Straight Connector 1733">
              <a:extLst>
                <a:ext uri="{FF2B5EF4-FFF2-40B4-BE49-F238E27FC236}">
                  <a16:creationId xmlns:a16="http://schemas.microsoft.com/office/drawing/2014/main" id="{C74D0413-F4C7-6E5B-9A52-A827CDCFDCB5}"/>
                </a:ext>
              </a:extLst>
            </p:cNvPr>
            <p:cNvCxnSpPr/>
            <p:nvPr/>
          </p:nvCxnSpPr>
          <p:spPr bwMode="auto">
            <a:xfrm>
              <a:off x="1030154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5" name="Straight Connector 1734">
              <a:extLst>
                <a:ext uri="{FF2B5EF4-FFF2-40B4-BE49-F238E27FC236}">
                  <a16:creationId xmlns:a16="http://schemas.microsoft.com/office/drawing/2014/main" id="{1E27572C-0505-F793-F60A-96F168476FFD}"/>
                </a:ext>
              </a:extLst>
            </p:cNvPr>
            <p:cNvCxnSpPr/>
            <p:nvPr/>
          </p:nvCxnSpPr>
          <p:spPr bwMode="auto">
            <a:xfrm>
              <a:off x="1046496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6" name="Straight Connector 1735">
              <a:extLst>
                <a:ext uri="{FF2B5EF4-FFF2-40B4-BE49-F238E27FC236}">
                  <a16:creationId xmlns:a16="http://schemas.microsoft.com/office/drawing/2014/main" id="{16A5116F-54DC-B5FC-9B26-908773E62BF4}"/>
                </a:ext>
              </a:extLst>
            </p:cNvPr>
            <p:cNvCxnSpPr/>
            <p:nvPr/>
          </p:nvCxnSpPr>
          <p:spPr bwMode="auto">
            <a:xfrm>
              <a:off x="1062838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7" name="Straight Connector 1736">
              <a:extLst>
                <a:ext uri="{FF2B5EF4-FFF2-40B4-BE49-F238E27FC236}">
                  <a16:creationId xmlns:a16="http://schemas.microsoft.com/office/drawing/2014/main" id="{FF8F67D7-8EE0-CDB7-9A26-BF284EB6D7A5}"/>
                </a:ext>
              </a:extLst>
            </p:cNvPr>
            <p:cNvCxnSpPr/>
            <p:nvPr/>
          </p:nvCxnSpPr>
          <p:spPr bwMode="auto">
            <a:xfrm>
              <a:off x="1079180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8" name="Straight Connector 1737">
              <a:extLst>
                <a:ext uri="{FF2B5EF4-FFF2-40B4-BE49-F238E27FC236}">
                  <a16:creationId xmlns:a16="http://schemas.microsoft.com/office/drawing/2014/main" id="{CA5A6C92-EE19-5995-7C79-419CB3805DA6}"/>
                </a:ext>
              </a:extLst>
            </p:cNvPr>
            <p:cNvCxnSpPr/>
            <p:nvPr/>
          </p:nvCxnSpPr>
          <p:spPr bwMode="auto">
            <a:xfrm>
              <a:off x="1095522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39" name="Straight Connector 1738">
              <a:extLst>
                <a:ext uri="{FF2B5EF4-FFF2-40B4-BE49-F238E27FC236}">
                  <a16:creationId xmlns:a16="http://schemas.microsoft.com/office/drawing/2014/main" id="{E027BEDF-3A3B-94E2-7B88-45278E710059}"/>
                </a:ext>
              </a:extLst>
            </p:cNvPr>
            <p:cNvCxnSpPr/>
            <p:nvPr/>
          </p:nvCxnSpPr>
          <p:spPr bwMode="auto">
            <a:xfrm>
              <a:off x="1111864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40" name="Straight Connector 1739">
              <a:extLst>
                <a:ext uri="{FF2B5EF4-FFF2-40B4-BE49-F238E27FC236}">
                  <a16:creationId xmlns:a16="http://schemas.microsoft.com/office/drawing/2014/main" id="{0BE05309-6C74-589C-0300-888091548EB5}"/>
                </a:ext>
              </a:extLst>
            </p:cNvPr>
            <p:cNvCxnSpPr/>
            <p:nvPr/>
          </p:nvCxnSpPr>
          <p:spPr bwMode="auto">
            <a:xfrm>
              <a:off x="1128206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41" name="Straight Connector 1740">
              <a:extLst>
                <a:ext uri="{FF2B5EF4-FFF2-40B4-BE49-F238E27FC236}">
                  <a16:creationId xmlns:a16="http://schemas.microsoft.com/office/drawing/2014/main" id="{C8A4C0DD-86B0-584E-3AB9-47FDD9B77B4F}"/>
                </a:ext>
              </a:extLst>
            </p:cNvPr>
            <p:cNvCxnSpPr/>
            <p:nvPr/>
          </p:nvCxnSpPr>
          <p:spPr bwMode="auto">
            <a:xfrm>
              <a:off x="11445480" y="5496340"/>
              <a:ext cx="0" cy="214685"/>
            </a:xfrm>
            <a:prstGeom prst="line">
              <a:avLst/>
            </a:prstGeom>
            <a:grpFill/>
            <a:ln w="28575" cap="flat" cmpd="sng" algn="ctr">
              <a:solidFill>
                <a:schemeClr val="bg1"/>
              </a:solidFill>
              <a:prstDash val="solid"/>
              <a:round/>
              <a:headEnd type="none" w="med" len="med"/>
              <a:tailEnd type="none" w="med" len="med"/>
            </a:ln>
            <a:effectLst/>
          </p:spPr>
        </p:cxnSp>
        <p:cxnSp>
          <p:nvCxnSpPr>
            <p:cNvPr id="1742" name="Straight Connector 1741">
              <a:extLst>
                <a:ext uri="{FF2B5EF4-FFF2-40B4-BE49-F238E27FC236}">
                  <a16:creationId xmlns:a16="http://schemas.microsoft.com/office/drawing/2014/main" id="{1746718D-8E7E-E742-CC21-888793C0C8B8}"/>
                </a:ext>
              </a:extLst>
            </p:cNvPr>
            <p:cNvCxnSpPr>
              <a:cxnSpLocks/>
            </p:cNvCxnSpPr>
            <p:nvPr/>
          </p:nvCxnSpPr>
          <p:spPr bwMode="auto">
            <a:xfrm>
              <a:off x="11608903" y="5476461"/>
              <a:ext cx="0" cy="234564"/>
            </a:xfrm>
            <a:prstGeom prst="line">
              <a:avLst/>
            </a:prstGeom>
            <a:grpFill/>
            <a:ln w="28575" cap="flat" cmpd="sng" algn="ctr">
              <a:solidFill>
                <a:schemeClr val="bg1"/>
              </a:solidFill>
              <a:prstDash val="solid"/>
              <a:round/>
              <a:headEnd type="none" w="med" len="med"/>
              <a:tailEnd type="none" w="med" len="med"/>
            </a:ln>
            <a:effectLst/>
          </p:spPr>
        </p:cxnSp>
      </p:grpSp>
      <p:sp>
        <p:nvSpPr>
          <p:cNvPr id="1745" name="Freeform: Shape 1744">
            <a:extLst>
              <a:ext uri="{FF2B5EF4-FFF2-40B4-BE49-F238E27FC236}">
                <a16:creationId xmlns:a16="http://schemas.microsoft.com/office/drawing/2014/main" id="{FC81065B-4ECB-F392-89BC-1CCD879251F8}"/>
              </a:ext>
            </a:extLst>
          </p:cNvPr>
          <p:cNvSpPr/>
          <p:nvPr/>
        </p:nvSpPr>
        <p:spPr bwMode="auto">
          <a:xfrm>
            <a:off x="8505600" y="5302274"/>
            <a:ext cx="3098400" cy="666858"/>
          </a:xfrm>
          <a:custGeom>
            <a:avLst/>
            <a:gdLst>
              <a:gd name="connsiteX0" fmla="*/ 3098400 w 3098400"/>
              <a:gd name="connsiteY0" fmla="*/ 0 h 1023600"/>
              <a:gd name="connsiteX1" fmla="*/ 2842800 w 3098400"/>
              <a:gd name="connsiteY1" fmla="*/ 0 h 1023600"/>
              <a:gd name="connsiteX2" fmla="*/ 2842800 w 3098400"/>
              <a:gd name="connsiteY2" fmla="*/ 228000 h 1023600"/>
              <a:gd name="connsiteX3" fmla="*/ 2578800 w 3098400"/>
              <a:gd name="connsiteY3" fmla="*/ 228000 h 1023600"/>
              <a:gd name="connsiteX4" fmla="*/ 2578800 w 3098400"/>
              <a:gd name="connsiteY4" fmla="*/ 380400 h 1023600"/>
              <a:gd name="connsiteX5" fmla="*/ 1927200 w 3098400"/>
              <a:gd name="connsiteY5" fmla="*/ 380400 h 1023600"/>
              <a:gd name="connsiteX6" fmla="*/ 1927200 w 3098400"/>
              <a:gd name="connsiteY6" fmla="*/ 421200 h 1023600"/>
              <a:gd name="connsiteX7" fmla="*/ 1820400 w 3098400"/>
              <a:gd name="connsiteY7" fmla="*/ 421200 h 1023600"/>
              <a:gd name="connsiteX8" fmla="*/ 1820400 w 3098400"/>
              <a:gd name="connsiteY8" fmla="*/ 469200 h 1023600"/>
              <a:gd name="connsiteX9" fmla="*/ 1644000 w 3098400"/>
              <a:gd name="connsiteY9" fmla="*/ 469200 h 1023600"/>
              <a:gd name="connsiteX10" fmla="*/ 1644000 w 3098400"/>
              <a:gd name="connsiteY10" fmla="*/ 483600 h 1023600"/>
              <a:gd name="connsiteX11" fmla="*/ 1552800 w 3098400"/>
              <a:gd name="connsiteY11" fmla="*/ 483600 h 1023600"/>
              <a:gd name="connsiteX12" fmla="*/ 1552800 w 3098400"/>
              <a:gd name="connsiteY12" fmla="*/ 501600 h 1023600"/>
              <a:gd name="connsiteX13" fmla="*/ 1435200 w 3098400"/>
              <a:gd name="connsiteY13" fmla="*/ 501600 h 1023600"/>
              <a:gd name="connsiteX14" fmla="*/ 1435200 w 3098400"/>
              <a:gd name="connsiteY14" fmla="*/ 537600 h 1023600"/>
              <a:gd name="connsiteX15" fmla="*/ 1322400 w 3098400"/>
              <a:gd name="connsiteY15" fmla="*/ 537600 h 1023600"/>
              <a:gd name="connsiteX16" fmla="*/ 1322400 w 3098400"/>
              <a:gd name="connsiteY16" fmla="*/ 574800 h 1023600"/>
              <a:gd name="connsiteX17" fmla="*/ 1291200 w 3098400"/>
              <a:gd name="connsiteY17" fmla="*/ 574800 h 1023600"/>
              <a:gd name="connsiteX18" fmla="*/ 1291200 w 3098400"/>
              <a:gd name="connsiteY18" fmla="*/ 612000 h 1023600"/>
              <a:gd name="connsiteX19" fmla="*/ 1209600 w 3098400"/>
              <a:gd name="connsiteY19" fmla="*/ 612000 h 1023600"/>
              <a:gd name="connsiteX20" fmla="*/ 1209600 w 3098400"/>
              <a:gd name="connsiteY20" fmla="*/ 624000 h 1023600"/>
              <a:gd name="connsiteX21" fmla="*/ 1039200 w 3098400"/>
              <a:gd name="connsiteY21" fmla="*/ 624000 h 1023600"/>
              <a:gd name="connsiteX22" fmla="*/ 1039200 w 3098400"/>
              <a:gd name="connsiteY22" fmla="*/ 645600 h 1023600"/>
              <a:gd name="connsiteX23" fmla="*/ 1010400 w 3098400"/>
              <a:gd name="connsiteY23" fmla="*/ 645600 h 1023600"/>
              <a:gd name="connsiteX24" fmla="*/ 1010400 w 3098400"/>
              <a:gd name="connsiteY24" fmla="*/ 666000 h 1023600"/>
              <a:gd name="connsiteX25" fmla="*/ 602400 w 3098400"/>
              <a:gd name="connsiteY25" fmla="*/ 666000 h 1023600"/>
              <a:gd name="connsiteX26" fmla="*/ 602400 w 3098400"/>
              <a:gd name="connsiteY26" fmla="*/ 682800 h 1023600"/>
              <a:gd name="connsiteX27" fmla="*/ 584400 w 3098400"/>
              <a:gd name="connsiteY27" fmla="*/ 682800 h 1023600"/>
              <a:gd name="connsiteX28" fmla="*/ 584400 w 3098400"/>
              <a:gd name="connsiteY28" fmla="*/ 693600 h 1023600"/>
              <a:gd name="connsiteX29" fmla="*/ 439200 w 3098400"/>
              <a:gd name="connsiteY29" fmla="*/ 693600 h 1023600"/>
              <a:gd name="connsiteX30" fmla="*/ 439200 w 3098400"/>
              <a:gd name="connsiteY30" fmla="*/ 703200 h 1023600"/>
              <a:gd name="connsiteX31" fmla="*/ 426000 w 3098400"/>
              <a:gd name="connsiteY31" fmla="*/ 703200 h 1023600"/>
              <a:gd name="connsiteX32" fmla="*/ 426000 w 3098400"/>
              <a:gd name="connsiteY32" fmla="*/ 722400 h 1023600"/>
              <a:gd name="connsiteX33" fmla="*/ 363600 w 3098400"/>
              <a:gd name="connsiteY33" fmla="*/ 722400 h 1023600"/>
              <a:gd name="connsiteX34" fmla="*/ 363600 w 3098400"/>
              <a:gd name="connsiteY34" fmla="*/ 734400 h 1023600"/>
              <a:gd name="connsiteX35" fmla="*/ 340800 w 3098400"/>
              <a:gd name="connsiteY35" fmla="*/ 734400 h 1023600"/>
              <a:gd name="connsiteX36" fmla="*/ 340800 w 3098400"/>
              <a:gd name="connsiteY36" fmla="*/ 762000 h 1023600"/>
              <a:gd name="connsiteX37" fmla="*/ 241200 w 3098400"/>
              <a:gd name="connsiteY37" fmla="*/ 762000 h 1023600"/>
              <a:gd name="connsiteX38" fmla="*/ 241200 w 3098400"/>
              <a:gd name="connsiteY38" fmla="*/ 770400 h 1023600"/>
              <a:gd name="connsiteX39" fmla="*/ 222000 w 3098400"/>
              <a:gd name="connsiteY39" fmla="*/ 770400 h 1023600"/>
              <a:gd name="connsiteX40" fmla="*/ 222000 w 3098400"/>
              <a:gd name="connsiteY40" fmla="*/ 788400 h 1023600"/>
              <a:gd name="connsiteX41" fmla="*/ 182400 w 3098400"/>
              <a:gd name="connsiteY41" fmla="*/ 788400 h 1023600"/>
              <a:gd name="connsiteX42" fmla="*/ 182400 w 3098400"/>
              <a:gd name="connsiteY42" fmla="*/ 808800 h 1023600"/>
              <a:gd name="connsiteX43" fmla="*/ 147600 w 3098400"/>
              <a:gd name="connsiteY43" fmla="*/ 808800 h 1023600"/>
              <a:gd name="connsiteX44" fmla="*/ 147600 w 3098400"/>
              <a:gd name="connsiteY44" fmla="*/ 823200 h 1023600"/>
              <a:gd name="connsiteX45" fmla="*/ 106800 w 3098400"/>
              <a:gd name="connsiteY45" fmla="*/ 823200 h 1023600"/>
              <a:gd name="connsiteX46" fmla="*/ 106800 w 3098400"/>
              <a:gd name="connsiteY46" fmla="*/ 860400 h 1023600"/>
              <a:gd name="connsiteX47" fmla="*/ 51600 w 3098400"/>
              <a:gd name="connsiteY47" fmla="*/ 860400 h 1023600"/>
              <a:gd name="connsiteX48" fmla="*/ 51600 w 3098400"/>
              <a:gd name="connsiteY48" fmla="*/ 904800 h 1023600"/>
              <a:gd name="connsiteX49" fmla="*/ 45600 w 3098400"/>
              <a:gd name="connsiteY49" fmla="*/ 898800 h 1023600"/>
              <a:gd name="connsiteX50" fmla="*/ 45600 w 3098400"/>
              <a:gd name="connsiteY50" fmla="*/ 927600 h 1023600"/>
              <a:gd name="connsiteX51" fmla="*/ 25200 w 3098400"/>
              <a:gd name="connsiteY51" fmla="*/ 927600 h 1023600"/>
              <a:gd name="connsiteX52" fmla="*/ 25200 w 3098400"/>
              <a:gd name="connsiteY52" fmla="*/ 964800 h 1023600"/>
              <a:gd name="connsiteX53" fmla="*/ 0 w 3098400"/>
              <a:gd name="connsiteY53" fmla="*/ 964800 h 1023600"/>
              <a:gd name="connsiteX54" fmla="*/ 0 w 3098400"/>
              <a:gd name="connsiteY54" fmla="*/ 1006800 h 1023600"/>
              <a:gd name="connsiteX55" fmla="*/ 0 w 3098400"/>
              <a:gd name="connsiteY55" fmla="*/ 1023600 h 102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98400" h="1023600">
                <a:moveTo>
                  <a:pt x="3098400" y="0"/>
                </a:moveTo>
                <a:lnTo>
                  <a:pt x="2842800" y="0"/>
                </a:lnTo>
                <a:lnTo>
                  <a:pt x="2842800" y="228000"/>
                </a:lnTo>
                <a:lnTo>
                  <a:pt x="2578800" y="228000"/>
                </a:lnTo>
                <a:lnTo>
                  <a:pt x="2578800" y="380400"/>
                </a:lnTo>
                <a:lnTo>
                  <a:pt x="1927200" y="380400"/>
                </a:lnTo>
                <a:lnTo>
                  <a:pt x="1927200" y="421200"/>
                </a:lnTo>
                <a:lnTo>
                  <a:pt x="1820400" y="421200"/>
                </a:lnTo>
                <a:lnTo>
                  <a:pt x="1820400" y="469200"/>
                </a:lnTo>
                <a:lnTo>
                  <a:pt x="1644000" y="469200"/>
                </a:lnTo>
                <a:lnTo>
                  <a:pt x="1644000" y="483600"/>
                </a:lnTo>
                <a:lnTo>
                  <a:pt x="1552800" y="483600"/>
                </a:lnTo>
                <a:lnTo>
                  <a:pt x="1552800" y="501600"/>
                </a:lnTo>
                <a:lnTo>
                  <a:pt x="1435200" y="501600"/>
                </a:lnTo>
                <a:lnTo>
                  <a:pt x="1435200" y="537600"/>
                </a:lnTo>
                <a:lnTo>
                  <a:pt x="1322400" y="537600"/>
                </a:lnTo>
                <a:lnTo>
                  <a:pt x="1322400" y="574800"/>
                </a:lnTo>
                <a:lnTo>
                  <a:pt x="1291200" y="574800"/>
                </a:lnTo>
                <a:lnTo>
                  <a:pt x="1291200" y="612000"/>
                </a:lnTo>
                <a:lnTo>
                  <a:pt x="1209600" y="612000"/>
                </a:lnTo>
                <a:lnTo>
                  <a:pt x="1209600" y="624000"/>
                </a:lnTo>
                <a:lnTo>
                  <a:pt x="1039200" y="624000"/>
                </a:lnTo>
                <a:lnTo>
                  <a:pt x="1039200" y="645600"/>
                </a:lnTo>
                <a:lnTo>
                  <a:pt x="1010400" y="645600"/>
                </a:lnTo>
                <a:lnTo>
                  <a:pt x="1010400" y="666000"/>
                </a:lnTo>
                <a:lnTo>
                  <a:pt x="602400" y="666000"/>
                </a:lnTo>
                <a:lnTo>
                  <a:pt x="602400" y="682800"/>
                </a:lnTo>
                <a:lnTo>
                  <a:pt x="584400" y="682800"/>
                </a:lnTo>
                <a:lnTo>
                  <a:pt x="584400" y="693600"/>
                </a:lnTo>
                <a:lnTo>
                  <a:pt x="439200" y="693600"/>
                </a:lnTo>
                <a:lnTo>
                  <a:pt x="439200" y="703200"/>
                </a:lnTo>
                <a:lnTo>
                  <a:pt x="426000" y="703200"/>
                </a:lnTo>
                <a:lnTo>
                  <a:pt x="426000" y="722400"/>
                </a:lnTo>
                <a:lnTo>
                  <a:pt x="363600" y="722400"/>
                </a:lnTo>
                <a:lnTo>
                  <a:pt x="363600" y="734400"/>
                </a:lnTo>
                <a:lnTo>
                  <a:pt x="340800" y="734400"/>
                </a:lnTo>
                <a:lnTo>
                  <a:pt x="340800" y="762000"/>
                </a:lnTo>
                <a:lnTo>
                  <a:pt x="241200" y="762000"/>
                </a:lnTo>
                <a:lnTo>
                  <a:pt x="241200" y="770400"/>
                </a:lnTo>
                <a:lnTo>
                  <a:pt x="222000" y="770400"/>
                </a:lnTo>
                <a:lnTo>
                  <a:pt x="222000" y="788400"/>
                </a:lnTo>
                <a:lnTo>
                  <a:pt x="182400" y="788400"/>
                </a:lnTo>
                <a:lnTo>
                  <a:pt x="182400" y="808800"/>
                </a:lnTo>
                <a:lnTo>
                  <a:pt x="147600" y="808800"/>
                </a:lnTo>
                <a:lnTo>
                  <a:pt x="147600" y="823200"/>
                </a:lnTo>
                <a:lnTo>
                  <a:pt x="106800" y="823200"/>
                </a:lnTo>
                <a:lnTo>
                  <a:pt x="106800" y="860400"/>
                </a:lnTo>
                <a:lnTo>
                  <a:pt x="51600" y="860400"/>
                </a:lnTo>
                <a:lnTo>
                  <a:pt x="51600" y="904800"/>
                </a:lnTo>
                <a:lnTo>
                  <a:pt x="45600" y="898800"/>
                </a:lnTo>
                <a:lnTo>
                  <a:pt x="45600" y="927600"/>
                </a:lnTo>
                <a:lnTo>
                  <a:pt x="25200" y="927600"/>
                </a:lnTo>
                <a:lnTo>
                  <a:pt x="25200" y="964800"/>
                </a:lnTo>
                <a:lnTo>
                  <a:pt x="0" y="964800"/>
                </a:lnTo>
                <a:lnTo>
                  <a:pt x="0" y="1006800"/>
                </a:lnTo>
                <a:lnTo>
                  <a:pt x="0" y="102360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2" name="Freeform: Shape 1751">
            <a:extLst>
              <a:ext uri="{FF2B5EF4-FFF2-40B4-BE49-F238E27FC236}">
                <a16:creationId xmlns:a16="http://schemas.microsoft.com/office/drawing/2014/main" id="{0C44EBA1-F816-273C-B4B4-4F731B523882}"/>
              </a:ext>
            </a:extLst>
          </p:cNvPr>
          <p:cNvSpPr/>
          <p:nvPr/>
        </p:nvSpPr>
        <p:spPr bwMode="auto">
          <a:xfrm>
            <a:off x="8494905" y="5365994"/>
            <a:ext cx="3087066" cy="604945"/>
          </a:xfrm>
          <a:custGeom>
            <a:avLst/>
            <a:gdLst>
              <a:gd name="connsiteX0" fmla="*/ 3087066 w 3087066"/>
              <a:gd name="connsiteY0" fmla="*/ 0 h 928567"/>
              <a:gd name="connsiteX1" fmla="*/ 1477207 w 3087066"/>
              <a:gd name="connsiteY1" fmla="*/ 0 h 928567"/>
              <a:gd name="connsiteX2" fmla="*/ 1477207 w 3087066"/>
              <a:gd name="connsiteY2" fmla="*/ 28334 h 928567"/>
              <a:gd name="connsiteX3" fmla="*/ 1388342 w 3087066"/>
              <a:gd name="connsiteY3" fmla="*/ 28334 h 928567"/>
              <a:gd name="connsiteX4" fmla="*/ 1388342 w 3087066"/>
              <a:gd name="connsiteY4" fmla="*/ 41213 h 928567"/>
              <a:gd name="connsiteX5" fmla="*/ 1180992 w 3087066"/>
              <a:gd name="connsiteY5" fmla="*/ 41213 h 928567"/>
              <a:gd name="connsiteX6" fmla="*/ 1180992 w 3087066"/>
              <a:gd name="connsiteY6" fmla="*/ 65683 h 928567"/>
              <a:gd name="connsiteX7" fmla="*/ 1059931 w 3087066"/>
              <a:gd name="connsiteY7" fmla="*/ 65683 h 928567"/>
              <a:gd name="connsiteX8" fmla="*/ 1059931 w 3087066"/>
              <a:gd name="connsiteY8" fmla="*/ 74698 h 928567"/>
              <a:gd name="connsiteX9" fmla="*/ 983946 w 3087066"/>
              <a:gd name="connsiteY9" fmla="*/ 74698 h 928567"/>
              <a:gd name="connsiteX10" fmla="*/ 983946 w 3087066"/>
              <a:gd name="connsiteY10" fmla="*/ 109471 h 928567"/>
              <a:gd name="connsiteX11" fmla="*/ 954324 w 3087066"/>
              <a:gd name="connsiteY11" fmla="*/ 109471 h 928567"/>
              <a:gd name="connsiteX12" fmla="*/ 954324 w 3087066"/>
              <a:gd name="connsiteY12" fmla="*/ 139092 h 928567"/>
              <a:gd name="connsiteX13" fmla="*/ 758565 w 3087066"/>
              <a:gd name="connsiteY13" fmla="*/ 139092 h 928567"/>
              <a:gd name="connsiteX14" fmla="*/ 758565 w 3087066"/>
              <a:gd name="connsiteY14" fmla="*/ 154547 h 928567"/>
              <a:gd name="connsiteX15" fmla="*/ 726368 w 3087066"/>
              <a:gd name="connsiteY15" fmla="*/ 154547 h 928567"/>
              <a:gd name="connsiteX16" fmla="*/ 726368 w 3087066"/>
              <a:gd name="connsiteY16" fmla="*/ 184168 h 928567"/>
              <a:gd name="connsiteX17" fmla="*/ 597580 w 3087066"/>
              <a:gd name="connsiteY17" fmla="*/ 184168 h 928567"/>
              <a:gd name="connsiteX18" fmla="*/ 597580 w 3087066"/>
              <a:gd name="connsiteY18" fmla="*/ 208638 h 928567"/>
              <a:gd name="connsiteX19" fmla="*/ 582125 w 3087066"/>
              <a:gd name="connsiteY19" fmla="*/ 208638 h 928567"/>
              <a:gd name="connsiteX20" fmla="*/ 582125 w 3087066"/>
              <a:gd name="connsiteY20" fmla="*/ 234396 h 928567"/>
              <a:gd name="connsiteX21" fmla="*/ 506140 w 3087066"/>
              <a:gd name="connsiteY21" fmla="*/ 234396 h 928567"/>
              <a:gd name="connsiteX22" fmla="*/ 506140 w 3087066"/>
              <a:gd name="connsiteY22" fmla="*/ 248563 h 928567"/>
              <a:gd name="connsiteX23" fmla="*/ 421139 w 3087066"/>
              <a:gd name="connsiteY23" fmla="*/ 248563 h 928567"/>
              <a:gd name="connsiteX24" fmla="*/ 421139 w 3087066"/>
              <a:gd name="connsiteY24" fmla="*/ 270457 h 928567"/>
              <a:gd name="connsiteX25" fmla="*/ 340002 w 3087066"/>
              <a:gd name="connsiteY25" fmla="*/ 270457 h 928567"/>
              <a:gd name="connsiteX26" fmla="*/ 340002 w 3087066"/>
              <a:gd name="connsiteY26" fmla="*/ 287199 h 928567"/>
              <a:gd name="connsiteX27" fmla="*/ 312956 w 3087066"/>
              <a:gd name="connsiteY27" fmla="*/ 287199 h 928567"/>
              <a:gd name="connsiteX28" fmla="*/ 312956 w 3087066"/>
              <a:gd name="connsiteY28" fmla="*/ 306518 h 928567"/>
              <a:gd name="connsiteX29" fmla="*/ 229244 w 3087066"/>
              <a:gd name="connsiteY29" fmla="*/ 306518 h 928567"/>
              <a:gd name="connsiteX30" fmla="*/ 229244 w 3087066"/>
              <a:gd name="connsiteY30" fmla="*/ 369624 h 928567"/>
              <a:gd name="connsiteX31" fmla="*/ 188031 w 3087066"/>
              <a:gd name="connsiteY31" fmla="*/ 369624 h 928567"/>
              <a:gd name="connsiteX32" fmla="*/ 188031 w 3087066"/>
              <a:gd name="connsiteY32" fmla="*/ 387655 h 928567"/>
              <a:gd name="connsiteX33" fmla="*/ 114622 w 3087066"/>
              <a:gd name="connsiteY33" fmla="*/ 387655 h 928567"/>
              <a:gd name="connsiteX34" fmla="*/ 114622 w 3087066"/>
              <a:gd name="connsiteY34" fmla="*/ 418564 h 928567"/>
              <a:gd name="connsiteX35" fmla="*/ 96591 w 3087066"/>
              <a:gd name="connsiteY35" fmla="*/ 418564 h 928567"/>
              <a:gd name="connsiteX36" fmla="*/ 96591 w 3087066"/>
              <a:gd name="connsiteY36" fmla="*/ 452049 h 928567"/>
              <a:gd name="connsiteX37" fmla="*/ 57955 w 3087066"/>
              <a:gd name="connsiteY37" fmla="*/ 452049 h 928567"/>
              <a:gd name="connsiteX38" fmla="*/ 57955 w 3087066"/>
              <a:gd name="connsiteY38" fmla="*/ 548640 h 928567"/>
              <a:gd name="connsiteX39" fmla="*/ 52803 w 3087066"/>
              <a:gd name="connsiteY39" fmla="*/ 548640 h 928567"/>
              <a:gd name="connsiteX40" fmla="*/ 52803 w 3087066"/>
              <a:gd name="connsiteY40" fmla="*/ 642656 h 928567"/>
              <a:gd name="connsiteX41" fmla="*/ 21894 w 3087066"/>
              <a:gd name="connsiteY41" fmla="*/ 642656 h 928567"/>
              <a:gd name="connsiteX42" fmla="*/ 21894 w 3087066"/>
              <a:gd name="connsiteY42" fmla="*/ 739248 h 928567"/>
              <a:gd name="connsiteX43" fmla="*/ 14167 w 3087066"/>
              <a:gd name="connsiteY43" fmla="*/ 739248 h 928567"/>
              <a:gd name="connsiteX44" fmla="*/ 14167 w 3087066"/>
              <a:gd name="connsiteY44" fmla="*/ 878340 h 928567"/>
              <a:gd name="connsiteX45" fmla="*/ 0 w 3087066"/>
              <a:gd name="connsiteY45" fmla="*/ 878340 h 928567"/>
              <a:gd name="connsiteX46" fmla="*/ 0 w 3087066"/>
              <a:gd name="connsiteY46" fmla="*/ 928567 h 928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3087066" h="928567">
                <a:moveTo>
                  <a:pt x="3087066" y="0"/>
                </a:moveTo>
                <a:lnTo>
                  <a:pt x="1477207" y="0"/>
                </a:lnTo>
                <a:lnTo>
                  <a:pt x="1477207" y="28334"/>
                </a:lnTo>
                <a:lnTo>
                  <a:pt x="1388342" y="28334"/>
                </a:lnTo>
                <a:lnTo>
                  <a:pt x="1388342" y="41213"/>
                </a:lnTo>
                <a:lnTo>
                  <a:pt x="1180992" y="41213"/>
                </a:lnTo>
                <a:lnTo>
                  <a:pt x="1180992" y="65683"/>
                </a:lnTo>
                <a:lnTo>
                  <a:pt x="1059931" y="65683"/>
                </a:lnTo>
                <a:lnTo>
                  <a:pt x="1059931" y="74698"/>
                </a:lnTo>
                <a:lnTo>
                  <a:pt x="983946" y="74698"/>
                </a:lnTo>
                <a:lnTo>
                  <a:pt x="983946" y="109471"/>
                </a:lnTo>
                <a:lnTo>
                  <a:pt x="954324" y="109471"/>
                </a:lnTo>
                <a:lnTo>
                  <a:pt x="954324" y="139092"/>
                </a:lnTo>
                <a:lnTo>
                  <a:pt x="758565" y="139092"/>
                </a:lnTo>
                <a:lnTo>
                  <a:pt x="758565" y="154547"/>
                </a:lnTo>
                <a:lnTo>
                  <a:pt x="726368" y="154547"/>
                </a:lnTo>
                <a:lnTo>
                  <a:pt x="726368" y="184168"/>
                </a:lnTo>
                <a:lnTo>
                  <a:pt x="597580" y="184168"/>
                </a:lnTo>
                <a:lnTo>
                  <a:pt x="597580" y="208638"/>
                </a:lnTo>
                <a:lnTo>
                  <a:pt x="582125" y="208638"/>
                </a:lnTo>
                <a:lnTo>
                  <a:pt x="582125" y="234396"/>
                </a:lnTo>
                <a:lnTo>
                  <a:pt x="506140" y="234396"/>
                </a:lnTo>
                <a:lnTo>
                  <a:pt x="506140" y="248563"/>
                </a:lnTo>
                <a:lnTo>
                  <a:pt x="421139" y="248563"/>
                </a:lnTo>
                <a:lnTo>
                  <a:pt x="421139" y="270457"/>
                </a:lnTo>
                <a:lnTo>
                  <a:pt x="340002" y="270457"/>
                </a:lnTo>
                <a:lnTo>
                  <a:pt x="340002" y="287199"/>
                </a:lnTo>
                <a:lnTo>
                  <a:pt x="312956" y="287199"/>
                </a:lnTo>
                <a:lnTo>
                  <a:pt x="312956" y="306518"/>
                </a:lnTo>
                <a:lnTo>
                  <a:pt x="229244" y="306518"/>
                </a:lnTo>
                <a:lnTo>
                  <a:pt x="229244" y="369624"/>
                </a:lnTo>
                <a:lnTo>
                  <a:pt x="188031" y="369624"/>
                </a:lnTo>
                <a:lnTo>
                  <a:pt x="188031" y="387655"/>
                </a:lnTo>
                <a:lnTo>
                  <a:pt x="114622" y="387655"/>
                </a:lnTo>
                <a:lnTo>
                  <a:pt x="114622" y="418564"/>
                </a:lnTo>
                <a:lnTo>
                  <a:pt x="96591" y="418564"/>
                </a:lnTo>
                <a:lnTo>
                  <a:pt x="96591" y="452049"/>
                </a:lnTo>
                <a:lnTo>
                  <a:pt x="57955" y="452049"/>
                </a:lnTo>
                <a:lnTo>
                  <a:pt x="57955" y="548640"/>
                </a:lnTo>
                <a:lnTo>
                  <a:pt x="52803" y="548640"/>
                </a:lnTo>
                <a:lnTo>
                  <a:pt x="52803" y="642656"/>
                </a:lnTo>
                <a:lnTo>
                  <a:pt x="21894" y="642656"/>
                </a:lnTo>
                <a:lnTo>
                  <a:pt x="21894" y="739248"/>
                </a:lnTo>
                <a:lnTo>
                  <a:pt x="14167" y="739248"/>
                </a:lnTo>
                <a:lnTo>
                  <a:pt x="14167" y="878340"/>
                </a:lnTo>
                <a:lnTo>
                  <a:pt x="0" y="878340"/>
                </a:lnTo>
                <a:lnTo>
                  <a:pt x="0" y="928567"/>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132" name="Group 2131">
            <a:extLst>
              <a:ext uri="{FF2B5EF4-FFF2-40B4-BE49-F238E27FC236}">
                <a16:creationId xmlns:a16="http://schemas.microsoft.com/office/drawing/2014/main" id="{5B79E812-8189-B43A-B0A3-6A8B8A58EAE3}"/>
              </a:ext>
            </a:extLst>
          </p:cNvPr>
          <p:cNvGrpSpPr/>
          <p:nvPr/>
        </p:nvGrpSpPr>
        <p:grpSpPr>
          <a:xfrm>
            <a:off x="8486464" y="5269283"/>
            <a:ext cx="3128167" cy="672676"/>
            <a:chOff x="8486464" y="4326959"/>
            <a:chExt cx="3128167" cy="1032531"/>
          </a:xfrm>
        </p:grpSpPr>
        <p:grpSp>
          <p:nvGrpSpPr>
            <p:cNvPr id="2131" name="Group 2130">
              <a:extLst>
                <a:ext uri="{FF2B5EF4-FFF2-40B4-BE49-F238E27FC236}">
                  <a16:creationId xmlns:a16="http://schemas.microsoft.com/office/drawing/2014/main" id="{752C876E-69F9-E2DC-2CD4-598135C5A8BA}"/>
                </a:ext>
              </a:extLst>
            </p:cNvPr>
            <p:cNvGrpSpPr/>
            <p:nvPr/>
          </p:nvGrpSpPr>
          <p:grpSpPr>
            <a:xfrm>
              <a:off x="8751771" y="4326959"/>
              <a:ext cx="2862860" cy="851393"/>
              <a:chOff x="8751771" y="4326959"/>
              <a:chExt cx="2862860" cy="851393"/>
            </a:xfrm>
          </p:grpSpPr>
          <p:grpSp>
            <p:nvGrpSpPr>
              <p:cNvPr id="1748" name="Group 1747">
                <a:extLst>
                  <a:ext uri="{FF2B5EF4-FFF2-40B4-BE49-F238E27FC236}">
                    <a16:creationId xmlns:a16="http://schemas.microsoft.com/office/drawing/2014/main" id="{C16D164E-ECFA-FF56-9210-B84A31A16FBC}"/>
                  </a:ext>
                </a:extLst>
              </p:cNvPr>
              <p:cNvGrpSpPr/>
              <p:nvPr/>
            </p:nvGrpSpPr>
            <p:grpSpPr>
              <a:xfrm>
                <a:off x="11538758" y="4326959"/>
                <a:ext cx="75873" cy="107269"/>
                <a:chOff x="7784566" y="3707485"/>
                <a:chExt cx="75873" cy="107269"/>
              </a:xfrm>
            </p:grpSpPr>
            <p:cxnSp>
              <p:nvCxnSpPr>
                <p:cNvPr id="1746" name="Straight Connector 1745">
                  <a:extLst>
                    <a:ext uri="{FF2B5EF4-FFF2-40B4-BE49-F238E27FC236}">
                      <a16:creationId xmlns:a16="http://schemas.microsoft.com/office/drawing/2014/main" id="{B3DB63DF-7D8F-D990-19E0-A955F0D2B56B}"/>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47" name="Straight Connector 1746">
                  <a:extLst>
                    <a:ext uri="{FF2B5EF4-FFF2-40B4-BE49-F238E27FC236}">
                      <a16:creationId xmlns:a16="http://schemas.microsoft.com/office/drawing/2014/main" id="{0F3DEB60-7E85-5679-E36C-6FC2583CF77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53" name="Group 1752">
                <a:extLst>
                  <a:ext uri="{FF2B5EF4-FFF2-40B4-BE49-F238E27FC236}">
                    <a16:creationId xmlns:a16="http://schemas.microsoft.com/office/drawing/2014/main" id="{7952093D-323F-9DB2-7C60-DDA552F26D37}"/>
                  </a:ext>
                </a:extLst>
              </p:cNvPr>
              <p:cNvGrpSpPr/>
              <p:nvPr/>
            </p:nvGrpSpPr>
            <p:grpSpPr>
              <a:xfrm>
                <a:off x="11485955" y="4326959"/>
                <a:ext cx="75873" cy="107269"/>
                <a:chOff x="7784566" y="3707485"/>
                <a:chExt cx="75873" cy="107269"/>
              </a:xfrm>
            </p:grpSpPr>
            <p:cxnSp>
              <p:nvCxnSpPr>
                <p:cNvPr id="1754" name="Straight Connector 1753">
                  <a:extLst>
                    <a:ext uri="{FF2B5EF4-FFF2-40B4-BE49-F238E27FC236}">
                      <a16:creationId xmlns:a16="http://schemas.microsoft.com/office/drawing/2014/main" id="{37808C49-60EB-B39D-1643-DC01B4CF1B9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55" name="Straight Connector 1754">
                  <a:extLst>
                    <a:ext uri="{FF2B5EF4-FFF2-40B4-BE49-F238E27FC236}">
                      <a16:creationId xmlns:a16="http://schemas.microsoft.com/office/drawing/2014/main" id="{8D9C5D9A-9122-B33B-1405-565A3DB1085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56" name="Group 1755">
                <a:extLst>
                  <a:ext uri="{FF2B5EF4-FFF2-40B4-BE49-F238E27FC236}">
                    <a16:creationId xmlns:a16="http://schemas.microsoft.com/office/drawing/2014/main" id="{D615FDAF-82A4-BF9C-DFDA-9BF364E17AF9}"/>
                  </a:ext>
                </a:extLst>
              </p:cNvPr>
              <p:cNvGrpSpPr/>
              <p:nvPr/>
            </p:nvGrpSpPr>
            <p:grpSpPr>
              <a:xfrm>
                <a:off x="11451182" y="4326959"/>
                <a:ext cx="75873" cy="107269"/>
                <a:chOff x="7784566" y="3707485"/>
                <a:chExt cx="75873" cy="107269"/>
              </a:xfrm>
            </p:grpSpPr>
            <p:cxnSp>
              <p:nvCxnSpPr>
                <p:cNvPr id="1757" name="Straight Connector 1756">
                  <a:extLst>
                    <a:ext uri="{FF2B5EF4-FFF2-40B4-BE49-F238E27FC236}">
                      <a16:creationId xmlns:a16="http://schemas.microsoft.com/office/drawing/2014/main" id="{798897FC-3F3A-70C0-D14C-9287F5D2A15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58" name="Straight Connector 1757">
                  <a:extLst>
                    <a:ext uri="{FF2B5EF4-FFF2-40B4-BE49-F238E27FC236}">
                      <a16:creationId xmlns:a16="http://schemas.microsoft.com/office/drawing/2014/main" id="{B883D273-C954-1CF4-8BE1-88FD15A19DD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59" name="Group 1758">
                <a:extLst>
                  <a:ext uri="{FF2B5EF4-FFF2-40B4-BE49-F238E27FC236}">
                    <a16:creationId xmlns:a16="http://schemas.microsoft.com/office/drawing/2014/main" id="{63986FC1-2ADC-7E40-120A-9647EC2F7A1E}"/>
                  </a:ext>
                </a:extLst>
              </p:cNvPr>
              <p:cNvGrpSpPr/>
              <p:nvPr/>
            </p:nvGrpSpPr>
            <p:grpSpPr>
              <a:xfrm>
                <a:off x="11418985" y="4326959"/>
                <a:ext cx="75873" cy="107269"/>
                <a:chOff x="7784566" y="3707485"/>
                <a:chExt cx="75873" cy="107269"/>
              </a:xfrm>
            </p:grpSpPr>
            <p:cxnSp>
              <p:nvCxnSpPr>
                <p:cNvPr id="1760" name="Straight Connector 1759">
                  <a:extLst>
                    <a:ext uri="{FF2B5EF4-FFF2-40B4-BE49-F238E27FC236}">
                      <a16:creationId xmlns:a16="http://schemas.microsoft.com/office/drawing/2014/main" id="{433491D4-D7EB-2006-7BCC-04AA99CFD21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61" name="Straight Connector 1760">
                  <a:extLst>
                    <a:ext uri="{FF2B5EF4-FFF2-40B4-BE49-F238E27FC236}">
                      <a16:creationId xmlns:a16="http://schemas.microsoft.com/office/drawing/2014/main" id="{2C836EFF-4D4C-9FB3-4DF8-8A609651D0B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62" name="Group 1761">
                <a:extLst>
                  <a:ext uri="{FF2B5EF4-FFF2-40B4-BE49-F238E27FC236}">
                    <a16:creationId xmlns:a16="http://schemas.microsoft.com/office/drawing/2014/main" id="{D18D983C-70E5-AB39-B052-C9FD17FB7A21}"/>
                  </a:ext>
                </a:extLst>
              </p:cNvPr>
              <p:cNvGrpSpPr/>
              <p:nvPr/>
            </p:nvGrpSpPr>
            <p:grpSpPr>
              <a:xfrm>
                <a:off x="11385500" y="4326959"/>
                <a:ext cx="75873" cy="107269"/>
                <a:chOff x="7784566" y="3707485"/>
                <a:chExt cx="75873" cy="107269"/>
              </a:xfrm>
            </p:grpSpPr>
            <p:cxnSp>
              <p:nvCxnSpPr>
                <p:cNvPr id="1763" name="Straight Connector 1762">
                  <a:extLst>
                    <a:ext uri="{FF2B5EF4-FFF2-40B4-BE49-F238E27FC236}">
                      <a16:creationId xmlns:a16="http://schemas.microsoft.com/office/drawing/2014/main" id="{C3123AD8-65CA-E872-E51A-DE36FB2A3D8E}"/>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64" name="Straight Connector 1763">
                  <a:extLst>
                    <a:ext uri="{FF2B5EF4-FFF2-40B4-BE49-F238E27FC236}">
                      <a16:creationId xmlns:a16="http://schemas.microsoft.com/office/drawing/2014/main" id="{8C465691-5100-806F-FE15-17A9EC001DD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65" name="Group 1764">
                <a:extLst>
                  <a:ext uri="{FF2B5EF4-FFF2-40B4-BE49-F238E27FC236}">
                    <a16:creationId xmlns:a16="http://schemas.microsoft.com/office/drawing/2014/main" id="{CD412B1B-27A9-BE12-B488-3ED1BE24145A}"/>
                  </a:ext>
                </a:extLst>
              </p:cNvPr>
              <p:cNvGrpSpPr/>
              <p:nvPr/>
            </p:nvGrpSpPr>
            <p:grpSpPr>
              <a:xfrm>
                <a:off x="11379060" y="4326959"/>
                <a:ext cx="75873" cy="107269"/>
                <a:chOff x="7784566" y="3707485"/>
                <a:chExt cx="75873" cy="107269"/>
              </a:xfrm>
            </p:grpSpPr>
            <p:cxnSp>
              <p:nvCxnSpPr>
                <p:cNvPr id="1766" name="Straight Connector 1765">
                  <a:extLst>
                    <a:ext uri="{FF2B5EF4-FFF2-40B4-BE49-F238E27FC236}">
                      <a16:creationId xmlns:a16="http://schemas.microsoft.com/office/drawing/2014/main" id="{FCAC8EE0-B4FA-5F61-EEFA-316BC3309230}"/>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67" name="Straight Connector 1766">
                  <a:extLst>
                    <a:ext uri="{FF2B5EF4-FFF2-40B4-BE49-F238E27FC236}">
                      <a16:creationId xmlns:a16="http://schemas.microsoft.com/office/drawing/2014/main" id="{F070B553-BAA9-4023-06FD-37F61D0BDF8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68" name="Group 1767">
                <a:extLst>
                  <a:ext uri="{FF2B5EF4-FFF2-40B4-BE49-F238E27FC236}">
                    <a16:creationId xmlns:a16="http://schemas.microsoft.com/office/drawing/2014/main" id="{C44B8529-F595-8E17-C232-BEF95ABE339E}"/>
                  </a:ext>
                </a:extLst>
              </p:cNvPr>
              <p:cNvGrpSpPr/>
              <p:nvPr/>
            </p:nvGrpSpPr>
            <p:grpSpPr>
              <a:xfrm>
                <a:off x="11337848" y="4326959"/>
                <a:ext cx="75873" cy="107269"/>
                <a:chOff x="7784566" y="3707485"/>
                <a:chExt cx="75873" cy="107269"/>
              </a:xfrm>
            </p:grpSpPr>
            <p:cxnSp>
              <p:nvCxnSpPr>
                <p:cNvPr id="1769" name="Straight Connector 1768">
                  <a:extLst>
                    <a:ext uri="{FF2B5EF4-FFF2-40B4-BE49-F238E27FC236}">
                      <a16:creationId xmlns:a16="http://schemas.microsoft.com/office/drawing/2014/main" id="{AFDFC931-03C0-1C83-94AA-6CC18433949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70" name="Straight Connector 1769">
                  <a:extLst>
                    <a:ext uri="{FF2B5EF4-FFF2-40B4-BE49-F238E27FC236}">
                      <a16:creationId xmlns:a16="http://schemas.microsoft.com/office/drawing/2014/main" id="{EDE96E17-01CA-C8FF-C427-0E8BDC33E71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71" name="Group 1770">
                <a:extLst>
                  <a:ext uri="{FF2B5EF4-FFF2-40B4-BE49-F238E27FC236}">
                    <a16:creationId xmlns:a16="http://schemas.microsoft.com/office/drawing/2014/main" id="{8499FBFA-EF52-208C-A76F-5ACF37070265}"/>
                  </a:ext>
                </a:extLst>
              </p:cNvPr>
              <p:cNvGrpSpPr/>
              <p:nvPr/>
            </p:nvGrpSpPr>
            <p:grpSpPr>
              <a:xfrm>
                <a:off x="11299212" y="4558779"/>
                <a:ext cx="75873" cy="107269"/>
                <a:chOff x="7784566" y="3707485"/>
                <a:chExt cx="75873" cy="107269"/>
              </a:xfrm>
            </p:grpSpPr>
            <p:cxnSp>
              <p:nvCxnSpPr>
                <p:cNvPr id="1772" name="Straight Connector 1771">
                  <a:extLst>
                    <a:ext uri="{FF2B5EF4-FFF2-40B4-BE49-F238E27FC236}">
                      <a16:creationId xmlns:a16="http://schemas.microsoft.com/office/drawing/2014/main" id="{4B860AE6-6A27-4B71-6175-5EB434D6A070}"/>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73" name="Straight Connector 1772">
                  <a:extLst>
                    <a:ext uri="{FF2B5EF4-FFF2-40B4-BE49-F238E27FC236}">
                      <a16:creationId xmlns:a16="http://schemas.microsoft.com/office/drawing/2014/main" id="{54A5A1F5-1B68-CB98-DCF4-D4E544CF04E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74" name="Group 1773">
                <a:extLst>
                  <a:ext uri="{FF2B5EF4-FFF2-40B4-BE49-F238E27FC236}">
                    <a16:creationId xmlns:a16="http://schemas.microsoft.com/office/drawing/2014/main" id="{D305EF8C-2C88-033D-9325-CFC7E0DBE1CA}"/>
                  </a:ext>
                </a:extLst>
              </p:cNvPr>
              <p:cNvGrpSpPr/>
              <p:nvPr/>
            </p:nvGrpSpPr>
            <p:grpSpPr>
              <a:xfrm>
                <a:off x="11294060" y="4558779"/>
                <a:ext cx="75873" cy="107269"/>
                <a:chOff x="7784566" y="3707485"/>
                <a:chExt cx="75873" cy="107269"/>
              </a:xfrm>
            </p:grpSpPr>
            <p:cxnSp>
              <p:nvCxnSpPr>
                <p:cNvPr id="1775" name="Straight Connector 1774">
                  <a:extLst>
                    <a:ext uri="{FF2B5EF4-FFF2-40B4-BE49-F238E27FC236}">
                      <a16:creationId xmlns:a16="http://schemas.microsoft.com/office/drawing/2014/main" id="{10396A70-5899-5BD5-2843-0ACF25FD68CE}"/>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76" name="Straight Connector 1775">
                  <a:extLst>
                    <a:ext uri="{FF2B5EF4-FFF2-40B4-BE49-F238E27FC236}">
                      <a16:creationId xmlns:a16="http://schemas.microsoft.com/office/drawing/2014/main" id="{4ED77B4B-4907-2D01-79F2-7FF3F6C3EF8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77" name="Group 1776">
                <a:extLst>
                  <a:ext uri="{FF2B5EF4-FFF2-40B4-BE49-F238E27FC236}">
                    <a16:creationId xmlns:a16="http://schemas.microsoft.com/office/drawing/2014/main" id="{829DAF22-37B3-FA09-3D57-8C5F9B8B2200}"/>
                  </a:ext>
                </a:extLst>
              </p:cNvPr>
              <p:cNvGrpSpPr/>
              <p:nvPr/>
            </p:nvGrpSpPr>
            <p:grpSpPr>
              <a:xfrm>
                <a:off x="11255424" y="4558779"/>
                <a:ext cx="75873" cy="107269"/>
                <a:chOff x="7784566" y="3707485"/>
                <a:chExt cx="75873" cy="107269"/>
              </a:xfrm>
            </p:grpSpPr>
            <p:cxnSp>
              <p:nvCxnSpPr>
                <p:cNvPr id="1778" name="Straight Connector 1777">
                  <a:extLst>
                    <a:ext uri="{FF2B5EF4-FFF2-40B4-BE49-F238E27FC236}">
                      <a16:creationId xmlns:a16="http://schemas.microsoft.com/office/drawing/2014/main" id="{1AB7C77A-B1D5-EAA0-53FB-6EE4F13A16F8}"/>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79" name="Straight Connector 1778">
                  <a:extLst>
                    <a:ext uri="{FF2B5EF4-FFF2-40B4-BE49-F238E27FC236}">
                      <a16:creationId xmlns:a16="http://schemas.microsoft.com/office/drawing/2014/main" id="{F8DE85C5-2395-878A-C369-7D888C1A59C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80" name="Group 1779">
                <a:extLst>
                  <a:ext uri="{FF2B5EF4-FFF2-40B4-BE49-F238E27FC236}">
                    <a16:creationId xmlns:a16="http://schemas.microsoft.com/office/drawing/2014/main" id="{63D87FCE-7D78-BC29-D8E9-1A4093A607D5}"/>
                  </a:ext>
                </a:extLst>
              </p:cNvPr>
              <p:cNvGrpSpPr/>
              <p:nvPr/>
            </p:nvGrpSpPr>
            <p:grpSpPr>
              <a:xfrm>
                <a:off x="11236105" y="4558779"/>
                <a:ext cx="75873" cy="107269"/>
                <a:chOff x="7784566" y="3707485"/>
                <a:chExt cx="75873" cy="107269"/>
              </a:xfrm>
            </p:grpSpPr>
            <p:cxnSp>
              <p:nvCxnSpPr>
                <p:cNvPr id="1781" name="Straight Connector 1780">
                  <a:extLst>
                    <a:ext uri="{FF2B5EF4-FFF2-40B4-BE49-F238E27FC236}">
                      <a16:creationId xmlns:a16="http://schemas.microsoft.com/office/drawing/2014/main" id="{2EC2D5DA-0929-F592-FCB5-76966223242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82" name="Straight Connector 1781">
                  <a:extLst>
                    <a:ext uri="{FF2B5EF4-FFF2-40B4-BE49-F238E27FC236}">
                      <a16:creationId xmlns:a16="http://schemas.microsoft.com/office/drawing/2014/main" id="{5157CA33-09C0-E2F6-0E63-8A9BEC15FAD7}"/>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83" name="Group 1782">
                <a:extLst>
                  <a:ext uri="{FF2B5EF4-FFF2-40B4-BE49-F238E27FC236}">
                    <a16:creationId xmlns:a16="http://schemas.microsoft.com/office/drawing/2014/main" id="{8CD381CE-3A19-F439-8227-01BC6731AF45}"/>
                  </a:ext>
                </a:extLst>
              </p:cNvPr>
              <p:cNvGrpSpPr/>
              <p:nvPr/>
            </p:nvGrpSpPr>
            <p:grpSpPr>
              <a:xfrm>
                <a:off x="11221939" y="4558779"/>
                <a:ext cx="75873" cy="107269"/>
                <a:chOff x="7784566" y="3707485"/>
                <a:chExt cx="75873" cy="107269"/>
              </a:xfrm>
            </p:grpSpPr>
            <p:cxnSp>
              <p:nvCxnSpPr>
                <p:cNvPr id="1784" name="Straight Connector 1783">
                  <a:extLst>
                    <a:ext uri="{FF2B5EF4-FFF2-40B4-BE49-F238E27FC236}">
                      <a16:creationId xmlns:a16="http://schemas.microsoft.com/office/drawing/2014/main" id="{1BDB9A24-87B4-58ED-DF4F-DA7EB340955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85" name="Straight Connector 1784">
                  <a:extLst>
                    <a:ext uri="{FF2B5EF4-FFF2-40B4-BE49-F238E27FC236}">
                      <a16:creationId xmlns:a16="http://schemas.microsoft.com/office/drawing/2014/main" id="{BFF2D31E-9061-E70E-6D1D-6982C026542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86" name="Group 1785">
                <a:extLst>
                  <a:ext uri="{FF2B5EF4-FFF2-40B4-BE49-F238E27FC236}">
                    <a16:creationId xmlns:a16="http://schemas.microsoft.com/office/drawing/2014/main" id="{820F31ED-01CE-04DA-8FD8-8ACB279A9656}"/>
                  </a:ext>
                </a:extLst>
              </p:cNvPr>
              <p:cNvGrpSpPr/>
              <p:nvPr/>
            </p:nvGrpSpPr>
            <p:grpSpPr>
              <a:xfrm>
                <a:off x="11205196" y="4558779"/>
                <a:ext cx="75873" cy="107269"/>
                <a:chOff x="7784566" y="3707485"/>
                <a:chExt cx="75873" cy="107269"/>
              </a:xfrm>
            </p:grpSpPr>
            <p:cxnSp>
              <p:nvCxnSpPr>
                <p:cNvPr id="1787" name="Straight Connector 1786">
                  <a:extLst>
                    <a:ext uri="{FF2B5EF4-FFF2-40B4-BE49-F238E27FC236}">
                      <a16:creationId xmlns:a16="http://schemas.microsoft.com/office/drawing/2014/main" id="{E4F09E87-85F0-17EF-FD98-CF041948717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88" name="Straight Connector 1787">
                  <a:extLst>
                    <a:ext uri="{FF2B5EF4-FFF2-40B4-BE49-F238E27FC236}">
                      <a16:creationId xmlns:a16="http://schemas.microsoft.com/office/drawing/2014/main" id="{DC20E4A2-A5B9-D86B-0A3A-298CC96C675D}"/>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89" name="Group 1788">
                <a:extLst>
                  <a:ext uri="{FF2B5EF4-FFF2-40B4-BE49-F238E27FC236}">
                    <a16:creationId xmlns:a16="http://schemas.microsoft.com/office/drawing/2014/main" id="{DE189459-AE5C-D3E5-AB06-F060E7460CEB}"/>
                  </a:ext>
                </a:extLst>
              </p:cNvPr>
              <p:cNvGrpSpPr/>
              <p:nvPr/>
            </p:nvGrpSpPr>
            <p:grpSpPr>
              <a:xfrm>
                <a:off x="11189741" y="4558779"/>
                <a:ext cx="75873" cy="107269"/>
                <a:chOff x="7784566" y="3707485"/>
                <a:chExt cx="75873" cy="107269"/>
              </a:xfrm>
            </p:grpSpPr>
            <p:cxnSp>
              <p:nvCxnSpPr>
                <p:cNvPr id="1790" name="Straight Connector 1789">
                  <a:extLst>
                    <a:ext uri="{FF2B5EF4-FFF2-40B4-BE49-F238E27FC236}">
                      <a16:creationId xmlns:a16="http://schemas.microsoft.com/office/drawing/2014/main" id="{F92F2B0D-07E7-3575-0F3D-573549F7B84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91" name="Straight Connector 1790">
                  <a:extLst>
                    <a:ext uri="{FF2B5EF4-FFF2-40B4-BE49-F238E27FC236}">
                      <a16:creationId xmlns:a16="http://schemas.microsoft.com/office/drawing/2014/main" id="{4C649061-F83A-B9F6-0B54-9FAB68F5573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92" name="Group 1791">
                <a:extLst>
                  <a:ext uri="{FF2B5EF4-FFF2-40B4-BE49-F238E27FC236}">
                    <a16:creationId xmlns:a16="http://schemas.microsoft.com/office/drawing/2014/main" id="{7D3CF3B2-9843-E53F-1DF3-17D1AC75B57A}"/>
                  </a:ext>
                </a:extLst>
              </p:cNvPr>
              <p:cNvGrpSpPr/>
              <p:nvPr/>
            </p:nvGrpSpPr>
            <p:grpSpPr>
              <a:xfrm>
                <a:off x="11178150" y="4558779"/>
                <a:ext cx="75873" cy="107269"/>
                <a:chOff x="7784566" y="3707485"/>
                <a:chExt cx="75873" cy="107269"/>
              </a:xfrm>
            </p:grpSpPr>
            <p:cxnSp>
              <p:nvCxnSpPr>
                <p:cNvPr id="1793" name="Straight Connector 1792">
                  <a:extLst>
                    <a:ext uri="{FF2B5EF4-FFF2-40B4-BE49-F238E27FC236}">
                      <a16:creationId xmlns:a16="http://schemas.microsoft.com/office/drawing/2014/main" id="{E50C74BD-3210-A7D0-C500-1EEAAD65CD0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94" name="Straight Connector 1793">
                  <a:extLst>
                    <a:ext uri="{FF2B5EF4-FFF2-40B4-BE49-F238E27FC236}">
                      <a16:creationId xmlns:a16="http://schemas.microsoft.com/office/drawing/2014/main" id="{195FB051-C212-587B-FECE-5DBB633BD050}"/>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95" name="Group 1794">
                <a:extLst>
                  <a:ext uri="{FF2B5EF4-FFF2-40B4-BE49-F238E27FC236}">
                    <a16:creationId xmlns:a16="http://schemas.microsoft.com/office/drawing/2014/main" id="{7D74F7FE-6616-72D5-3E02-D00AFAF21912}"/>
                  </a:ext>
                </a:extLst>
              </p:cNvPr>
              <p:cNvGrpSpPr/>
              <p:nvPr/>
            </p:nvGrpSpPr>
            <p:grpSpPr>
              <a:xfrm>
                <a:off x="11167847" y="4558779"/>
                <a:ext cx="75873" cy="107269"/>
                <a:chOff x="7784566" y="3707485"/>
                <a:chExt cx="75873" cy="107269"/>
              </a:xfrm>
            </p:grpSpPr>
            <p:cxnSp>
              <p:nvCxnSpPr>
                <p:cNvPr id="1796" name="Straight Connector 1795">
                  <a:extLst>
                    <a:ext uri="{FF2B5EF4-FFF2-40B4-BE49-F238E27FC236}">
                      <a16:creationId xmlns:a16="http://schemas.microsoft.com/office/drawing/2014/main" id="{EBDB6FB1-C8CA-4DB2-EE29-C618C61CDA8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797" name="Straight Connector 1796">
                  <a:extLst>
                    <a:ext uri="{FF2B5EF4-FFF2-40B4-BE49-F238E27FC236}">
                      <a16:creationId xmlns:a16="http://schemas.microsoft.com/office/drawing/2014/main" id="{66F03D37-5CFE-9BBD-DB5E-9AB9F2126BD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798" name="Group 1797">
                <a:extLst>
                  <a:ext uri="{FF2B5EF4-FFF2-40B4-BE49-F238E27FC236}">
                    <a16:creationId xmlns:a16="http://schemas.microsoft.com/office/drawing/2014/main" id="{D6964F4D-9FF8-FD00-060C-977FBA0D8D71}"/>
                  </a:ext>
                </a:extLst>
              </p:cNvPr>
              <p:cNvGrpSpPr/>
              <p:nvPr/>
            </p:nvGrpSpPr>
            <p:grpSpPr>
              <a:xfrm>
                <a:off x="11117620" y="4558779"/>
                <a:ext cx="75873" cy="107269"/>
                <a:chOff x="7784566" y="3707485"/>
                <a:chExt cx="75873" cy="107269"/>
              </a:xfrm>
            </p:grpSpPr>
            <p:cxnSp>
              <p:nvCxnSpPr>
                <p:cNvPr id="1799" name="Straight Connector 1798">
                  <a:extLst>
                    <a:ext uri="{FF2B5EF4-FFF2-40B4-BE49-F238E27FC236}">
                      <a16:creationId xmlns:a16="http://schemas.microsoft.com/office/drawing/2014/main" id="{E12FD2D3-957F-028A-4797-718CB7F9B2A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00" name="Straight Connector 1799">
                  <a:extLst>
                    <a:ext uri="{FF2B5EF4-FFF2-40B4-BE49-F238E27FC236}">
                      <a16:creationId xmlns:a16="http://schemas.microsoft.com/office/drawing/2014/main" id="{B6124E81-35B6-4FF0-E17C-0DA031B1A99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01" name="Group 1800">
                <a:extLst>
                  <a:ext uri="{FF2B5EF4-FFF2-40B4-BE49-F238E27FC236}">
                    <a16:creationId xmlns:a16="http://schemas.microsoft.com/office/drawing/2014/main" id="{8EDE6950-81CE-0756-F8E7-F9B9BEE4381A}"/>
                  </a:ext>
                </a:extLst>
              </p:cNvPr>
              <p:cNvGrpSpPr/>
              <p:nvPr/>
            </p:nvGrpSpPr>
            <p:grpSpPr>
              <a:xfrm>
                <a:off x="11107317" y="4558779"/>
                <a:ext cx="75873" cy="107269"/>
                <a:chOff x="7784566" y="3707485"/>
                <a:chExt cx="75873" cy="107269"/>
              </a:xfrm>
            </p:grpSpPr>
            <p:cxnSp>
              <p:nvCxnSpPr>
                <p:cNvPr id="1802" name="Straight Connector 1801">
                  <a:extLst>
                    <a:ext uri="{FF2B5EF4-FFF2-40B4-BE49-F238E27FC236}">
                      <a16:creationId xmlns:a16="http://schemas.microsoft.com/office/drawing/2014/main" id="{9DA5556D-9810-F362-2323-F930D675CFA2}"/>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03" name="Straight Connector 1802">
                  <a:extLst>
                    <a:ext uri="{FF2B5EF4-FFF2-40B4-BE49-F238E27FC236}">
                      <a16:creationId xmlns:a16="http://schemas.microsoft.com/office/drawing/2014/main" id="{A10C233D-A736-F7A2-E0A3-96F06B49019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04" name="Group 1803">
                <a:extLst>
                  <a:ext uri="{FF2B5EF4-FFF2-40B4-BE49-F238E27FC236}">
                    <a16:creationId xmlns:a16="http://schemas.microsoft.com/office/drawing/2014/main" id="{B5F40107-7867-A648-A097-3EB8325C854C}"/>
                  </a:ext>
                </a:extLst>
              </p:cNvPr>
              <p:cNvGrpSpPr/>
              <p:nvPr/>
            </p:nvGrpSpPr>
            <p:grpSpPr>
              <a:xfrm>
                <a:off x="11068680" y="4558779"/>
                <a:ext cx="75873" cy="107269"/>
                <a:chOff x="7784566" y="3707485"/>
                <a:chExt cx="75873" cy="107269"/>
              </a:xfrm>
            </p:grpSpPr>
            <p:cxnSp>
              <p:nvCxnSpPr>
                <p:cNvPr id="1805" name="Straight Connector 1804">
                  <a:extLst>
                    <a:ext uri="{FF2B5EF4-FFF2-40B4-BE49-F238E27FC236}">
                      <a16:creationId xmlns:a16="http://schemas.microsoft.com/office/drawing/2014/main" id="{65EF173D-4F10-66F0-38E5-263FF46964F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06" name="Straight Connector 1805">
                  <a:extLst>
                    <a:ext uri="{FF2B5EF4-FFF2-40B4-BE49-F238E27FC236}">
                      <a16:creationId xmlns:a16="http://schemas.microsoft.com/office/drawing/2014/main" id="{AAF3AF3C-BE44-04C5-D538-B0A60EA6C87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07" name="Group 1806">
                <a:extLst>
                  <a:ext uri="{FF2B5EF4-FFF2-40B4-BE49-F238E27FC236}">
                    <a16:creationId xmlns:a16="http://schemas.microsoft.com/office/drawing/2014/main" id="{42B16EFA-0CA8-60F0-0151-B5FF8A79FC5D}"/>
                  </a:ext>
                </a:extLst>
              </p:cNvPr>
              <p:cNvGrpSpPr/>
              <p:nvPr/>
            </p:nvGrpSpPr>
            <p:grpSpPr>
              <a:xfrm>
                <a:off x="11046786" y="4633476"/>
                <a:ext cx="75873" cy="107269"/>
                <a:chOff x="7784566" y="3707485"/>
                <a:chExt cx="75873" cy="107269"/>
              </a:xfrm>
            </p:grpSpPr>
            <p:cxnSp>
              <p:nvCxnSpPr>
                <p:cNvPr id="1808" name="Straight Connector 1807">
                  <a:extLst>
                    <a:ext uri="{FF2B5EF4-FFF2-40B4-BE49-F238E27FC236}">
                      <a16:creationId xmlns:a16="http://schemas.microsoft.com/office/drawing/2014/main" id="{E76C538A-7CC3-B43A-07B1-E2637AC16191}"/>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09" name="Straight Connector 1808">
                  <a:extLst>
                    <a:ext uri="{FF2B5EF4-FFF2-40B4-BE49-F238E27FC236}">
                      <a16:creationId xmlns:a16="http://schemas.microsoft.com/office/drawing/2014/main" id="{46CD06CC-EBAC-F082-FF81-02C724D898D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10" name="Group 1809">
                <a:extLst>
                  <a:ext uri="{FF2B5EF4-FFF2-40B4-BE49-F238E27FC236}">
                    <a16:creationId xmlns:a16="http://schemas.microsoft.com/office/drawing/2014/main" id="{E6039269-7BF7-FC64-89E8-0891743D58FF}"/>
                  </a:ext>
                </a:extLst>
              </p:cNvPr>
              <p:cNvGrpSpPr/>
              <p:nvPr/>
            </p:nvGrpSpPr>
            <p:grpSpPr>
              <a:xfrm>
                <a:off x="11022316" y="4696582"/>
                <a:ext cx="75873" cy="107269"/>
                <a:chOff x="7784566" y="3707485"/>
                <a:chExt cx="75873" cy="107269"/>
              </a:xfrm>
            </p:grpSpPr>
            <p:cxnSp>
              <p:nvCxnSpPr>
                <p:cNvPr id="1811" name="Straight Connector 1810">
                  <a:extLst>
                    <a:ext uri="{FF2B5EF4-FFF2-40B4-BE49-F238E27FC236}">
                      <a16:creationId xmlns:a16="http://schemas.microsoft.com/office/drawing/2014/main" id="{82C83F92-ABBA-E440-9246-AD392A90392C}"/>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12" name="Straight Connector 1811">
                  <a:extLst>
                    <a:ext uri="{FF2B5EF4-FFF2-40B4-BE49-F238E27FC236}">
                      <a16:creationId xmlns:a16="http://schemas.microsoft.com/office/drawing/2014/main" id="{1E1E084E-2979-6CDE-C0D8-E250134A014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13" name="Group 1812">
                <a:extLst>
                  <a:ext uri="{FF2B5EF4-FFF2-40B4-BE49-F238E27FC236}">
                    <a16:creationId xmlns:a16="http://schemas.microsoft.com/office/drawing/2014/main" id="{F15A5500-57F8-1C89-4F54-AFB09C3CEB0E}"/>
                  </a:ext>
                </a:extLst>
              </p:cNvPr>
              <p:cNvGrpSpPr/>
              <p:nvPr/>
            </p:nvGrpSpPr>
            <p:grpSpPr>
              <a:xfrm>
                <a:off x="11005574" y="4696582"/>
                <a:ext cx="75873" cy="107269"/>
                <a:chOff x="7784566" y="3707485"/>
                <a:chExt cx="75873" cy="107269"/>
              </a:xfrm>
            </p:grpSpPr>
            <p:cxnSp>
              <p:nvCxnSpPr>
                <p:cNvPr id="1814" name="Straight Connector 1813">
                  <a:extLst>
                    <a:ext uri="{FF2B5EF4-FFF2-40B4-BE49-F238E27FC236}">
                      <a16:creationId xmlns:a16="http://schemas.microsoft.com/office/drawing/2014/main" id="{F058BDC6-3B1E-CF5B-3E33-D8A78CD5F5A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15" name="Straight Connector 1814">
                  <a:extLst>
                    <a:ext uri="{FF2B5EF4-FFF2-40B4-BE49-F238E27FC236}">
                      <a16:creationId xmlns:a16="http://schemas.microsoft.com/office/drawing/2014/main" id="{B9AD3E15-C578-CD7F-6AB5-31DD3CB0042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16" name="Group 1815">
                <a:extLst>
                  <a:ext uri="{FF2B5EF4-FFF2-40B4-BE49-F238E27FC236}">
                    <a16:creationId xmlns:a16="http://schemas.microsoft.com/office/drawing/2014/main" id="{25598737-4E89-486F-A473-43DBE264DD09}"/>
                  </a:ext>
                </a:extLst>
              </p:cNvPr>
              <p:cNvGrpSpPr/>
              <p:nvPr/>
            </p:nvGrpSpPr>
            <p:grpSpPr>
              <a:xfrm>
                <a:off x="10993983" y="4696582"/>
                <a:ext cx="75873" cy="107269"/>
                <a:chOff x="7784566" y="3707485"/>
                <a:chExt cx="75873" cy="107269"/>
              </a:xfrm>
            </p:grpSpPr>
            <p:cxnSp>
              <p:nvCxnSpPr>
                <p:cNvPr id="1817" name="Straight Connector 1816">
                  <a:extLst>
                    <a:ext uri="{FF2B5EF4-FFF2-40B4-BE49-F238E27FC236}">
                      <a16:creationId xmlns:a16="http://schemas.microsoft.com/office/drawing/2014/main" id="{28E509B7-9A95-FC25-1E6A-A5A35FB532B8}"/>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18" name="Straight Connector 1817">
                  <a:extLst>
                    <a:ext uri="{FF2B5EF4-FFF2-40B4-BE49-F238E27FC236}">
                      <a16:creationId xmlns:a16="http://schemas.microsoft.com/office/drawing/2014/main" id="{459AB6F6-ADB8-8CB4-B3BA-04F970910AB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19" name="Group 1818">
                <a:extLst>
                  <a:ext uri="{FF2B5EF4-FFF2-40B4-BE49-F238E27FC236}">
                    <a16:creationId xmlns:a16="http://schemas.microsoft.com/office/drawing/2014/main" id="{50F2BED0-7297-C7DC-6A05-DABF1A671B08}"/>
                  </a:ext>
                </a:extLst>
              </p:cNvPr>
              <p:cNvGrpSpPr/>
              <p:nvPr/>
            </p:nvGrpSpPr>
            <p:grpSpPr>
              <a:xfrm>
                <a:off x="10957922" y="4696582"/>
                <a:ext cx="75873" cy="107269"/>
                <a:chOff x="7784566" y="3707485"/>
                <a:chExt cx="75873" cy="107269"/>
              </a:xfrm>
            </p:grpSpPr>
            <p:cxnSp>
              <p:nvCxnSpPr>
                <p:cNvPr id="1820" name="Straight Connector 1819">
                  <a:extLst>
                    <a:ext uri="{FF2B5EF4-FFF2-40B4-BE49-F238E27FC236}">
                      <a16:creationId xmlns:a16="http://schemas.microsoft.com/office/drawing/2014/main" id="{EC1F01B0-E82D-EE95-3504-D4FF5D29E7FE}"/>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21" name="Straight Connector 1820">
                  <a:extLst>
                    <a:ext uri="{FF2B5EF4-FFF2-40B4-BE49-F238E27FC236}">
                      <a16:creationId xmlns:a16="http://schemas.microsoft.com/office/drawing/2014/main" id="{91444613-430B-A368-C598-5BBE1983CAE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22" name="Group 1821">
                <a:extLst>
                  <a:ext uri="{FF2B5EF4-FFF2-40B4-BE49-F238E27FC236}">
                    <a16:creationId xmlns:a16="http://schemas.microsoft.com/office/drawing/2014/main" id="{2876F253-8DC9-28F3-82EF-526DCEBB8E31}"/>
                  </a:ext>
                </a:extLst>
              </p:cNvPr>
              <p:cNvGrpSpPr/>
              <p:nvPr/>
            </p:nvGrpSpPr>
            <p:grpSpPr>
              <a:xfrm>
                <a:off x="10937316" y="4696582"/>
                <a:ext cx="75873" cy="107269"/>
                <a:chOff x="7784566" y="3707485"/>
                <a:chExt cx="75873" cy="107269"/>
              </a:xfrm>
            </p:grpSpPr>
            <p:cxnSp>
              <p:nvCxnSpPr>
                <p:cNvPr id="1823" name="Straight Connector 1822">
                  <a:extLst>
                    <a:ext uri="{FF2B5EF4-FFF2-40B4-BE49-F238E27FC236}">
                      <a16:creationId xmlns:a16="http://schemas.microsoft.com/office/drawing/2014/main" id="{2EFF835D-932E-3F62-46DC-E956F012DDC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24" name="Straight Connector 1823">
                  <a:extLst>
                    <a:ext uri="{FF2B5EF4-FFF2-40B4-BE49-F238E27FC236}">
                      <a16:creationId xmlns:a16="http://schemas.microsoft.com/office/drawing/2014/main" id="{1C46A502-0216-89B0-FE0A-DE472ADB51B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25" name="Group 1824">
                <a:extLst>
                  <a:ext uri="{FF2B5EF4-FFF2-40B4-BE49-F238E27FC236}">
                    <a16:creationId xmlns:a16="http://schemas.microsoft.com/office/drawing/2014/main" id="{D7BDCE2E-FFFB-23F8-1D63-C9F8190CEE68}"/>
                  </a:ext>
                </a:extLst>
              </p:cNvPr>
              <p:cNvGrpSpPr/>
              <p:nvPr/>
            </p:nvGrpSpPr>
            <p:grpSpPr>
              <a:xfrm>
                <a:off x="10927013" y="4696582"/>
                <a:ext cx="75873" cy="107269"/>
                <a:chOff x="7784566" y="3707485"/>
                <a:chExt cx="75873" cy="107269"/>
              </a:xfrm>
            </p:grpSpPr>
            <p:cxnSp>
              <p:nvCxnSpPr>
                <p:cNvPr id="1826" name="Straight Connector 1825">
                  <a:extLst>
                    <a:ext uri="{FF2B5EF4-FFF2-40B4-BE49-F238E27FC236}">
                      <a16:creationId xmlns:a16="http://schemas.microsoft.com/office/drawing/2014/main" id="{12FECA5A-351C-CA24-B551-B00F53D3F40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27" name="Straight Connector 1826">
                  <a:extLst>
                    <a:ext uri="{FF2B5EF4-FFF2-40B4-BE49-F238E27FC236}">
                      <a16:creationId xmlns:a16="http://schemas.microsoft.com/office/drawing/2014/main" id="{47B8F953-42BB-4008-BC2C-06F8C3C0810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28" name="Group 1827">
                <a:extLst>
                  <a:ext uri="{FF2B5EF4-FFF2-40B4-BE49-F238E27FC236}">
                    <a16:creationId xmlns:a16="http://schemas.microsoft.com/office/drawing/2014/main" id="{5D45EC6E-126F-03F5-7763-31AB68E80EAC}"/>
                  </a:ext>
                </a:extLst>
              </p:cNvPr>
              <p:cNvGrpSpPr/>
              <p:nvPr/>
            </p:nvGrpSpPr>
            <p:grpSpPr>
              <a:xfrm>
                <a:off x="10911558" y="4696582"/>
                <a:ext cx="75873" cy="107269"/>
                <a:chOff x="7784566" y="3707485"/>
                <a:chExt cx="75873" cy="107269"/>
              </a:xfrm>
            </p:grpSpPr>
            <p:cxnSp>
              <p:nvCxnSpPr>
                <p:cNvPr id="1829" name="Straight Connector 1828">
                  <a:extLst>
                    <a:ext uri="{FF2B5EF4-FFF2-40B4-BE49-F238E27FC236}">
                      <a16:creationId xmlns:a16="http://schemas.microsoft.com/office/drawing/2014/main" id="{0A83FBBD-638F-C1DA-0DAA-5128F79A0188}"/>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30" name="Straight Connector 1829">
                  <a:extLst>
                    <a:ext uri="{FF2B5EF4-FFF2-40B4-BE49-F238E27FC236}">
                      <a16:creationId xmlns:a16="http://schemas.microsoft.com/office/drawing/2014/main" id="{D8732F60-9BA3-D158-32AD-713599ADFEB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31" name="Group 1830">
                <a:extLst>
                  <a:ext uri="{FF2B5EF4-FFF2-40B4-BE49-F238E27FC236}">
                    <a16:creationId xmlns:a16="http://schemas.microsoft.com/office/drawing/2014/main" id="{607BF3E8-C577-36F5-A202-1DB8E8EEBE27}"/>
                  </a:ext>
                </a:extLst>
              </p:cNvPr>
              <p:cNvGrpSpPr/>
              <p:nvPr/>
            </p:nvGrpSpPr>
            <p:grpSpPr>
              <a:xfrm>
                <a:off x="10896104" y="4696582"/>
                <a:ext cx="75873" cy="107269"/>
                <a:chOff x="7784566" y="3707485"/>
                <a:chExt cx="75873" cy="107269"/>
              </a:xfrm>
            </p:grpSpPr>
            <p:cxnSp>
              <p:nvCxnSpPr>
                <p:cNvPr id="1832" name="Straight Connector 1831">
                  <a:extLst>
                    <a:ext uri="{FF2B5EF4-FFF2-40B4-BE49-F238E27FC236}">
                      <a16:creationId xmlns:a16="http://schemas.microsoft.com/office/drawing/2014/main" id="{4C22E731-FAC5-C719-09A3-69164085970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33" name="Straight Connector 1832">
                  <a:extLst>
                    <a:ext uri="{FF2B5EF4-FFF2-40B4-BE49-F238E27FC236}">
                      <a16:creationId xmlns:a16="http://schemas.microsoft.com/office/drawing/2014/main" id="{DDCE477E-17A1-632C-D55D-0E8037B76FB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34" name="Group 1833">
                <a:extLst>
                  <a:ext uri="{FF2B5EF4-FFF2-40B4-BE49-F238E27FC236}">
                    <a16:creationId xmlns:a16="http://schemas.microsoft.com/office/drawing/2014/main" id="{916A38D5-0FF5-14C7-CC96-3DC4EC026F57}"/>
                  </a:ext>
                </a:extLst>
              </p:cNvPr>
              <p:cNvGrpSpPr/>
              <p:nvPr/>
            </p:nvGrpSpPr>
            <p:grpSpPr>
              <a:xfrm>
                <a:off x="10876785" y="4696582"/>
                <a:ext cx="75873" cy="107269"/>
                <a:chOff x="7784566" y="3707485"/>
                <a:chExt cx="75873" cy="107269"/>
              </a:xfrm>
            </p:grpSpPr>
            <p:cxnSp>
              <p:nvCxnSpPr>
                <p:cNvPr id="1835" name="Straight Connector 1834">
                  <a:extLst>
                    <a:ext uri="{FF2B5EF4-FFF2-40B4-BE49-F238E27FC236}">
                      <a16:creationId xmlns:a16="http://schemas.microsoft.com/office/drawing/2014/main" id="{798EBA88-F367-87DD-8EB8-51636D25D42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36" name="Straight Connector 1835">
                  <a:extLst>
                    <a:ext uri="{FF2B5EF4-FFF2-40B4-BE49-F238E27FC236}">
                      <a16:creationId xmlns:a16="http://schemas.microsoft.com/office/drawing/2014/main" id="{2DA0C974-463F-05ED-6A69-63ED982065BA}"/>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37" name="Group 1836">
                <a:extLst>
                  <a:ext uri="{FF2B5EF4-FFF2-40B4-BE49-F238E27FC236}">
                    <a16:creationId xmlns:a16="http://schemas.microsoft.com/office/drawing/2014/main" id="{B685466F-AB81-B1D6-9F3E-222BDC470775}"/>
                  </a:ext>
                </a:extLst>
              </p:cNvPr>
              <p:cNvGrpSpPr/>
              <p:nvPr/>
            </p:nvGrpSpPr>
            <p:grpSpPr>
              <a:xfrm>
                <a:off x="10862619" y="4696582"/>
                <a:ext cx="75873" cy="107269"/>
                <a:chOff x="7784566" y="3707485"/>
                <a:chExt cx="75873" cy="107269"/>
              </a:xfrm>
            </p:grpSpPr>
            <p:cxnSp>
              <p:nvCxnSpPr>
                <p:cNvPr id="1838" name="Straight Connector 1837">
                  <a:extLst>
                    <a:ext uri="{FF2B5EF4-FFF2-40B4-BE49-F238E27FC236}">
                      <a16:creationId xmlns:a16="http://schemas.microsoft.com/office/drawing/2014/main" id="{40288120-9567-A418-EF9B-8682771A112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39" name="Straight Connector 1838">
                  <a:extLst>
                    <a:ext uri="{FF2B5EF4-FFF2-40B4-BE49-F238E27FC236}">
                      <a16:creationId xmlns:a16="http://schemas.microsoft.com/office/drawing/2014/main" id="{9EAFA376-A410-6790-FF2C-E3A8C487307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40" name="Group 1839">
                <a:extLst>
                  <a:ext uri="{FF2B5EF4-FFF2-40B4-BE49-F238E27FC236}">
                    <a16:creationId xmlns:a16="http://schemas.microsoft.com/office/drawing/2014/main" id="{9A292CDD-C42C-4ED8-207B-E74D9CA9EDC8}"/>
                  </a:ext>
                </a:extLst>
              </p:cNvPr>
              <p:cNvGrpSpPr/>
              <p:nvPr/>
            </p:nvGrpSpPr>
            <p:grpSpPr>
              <a:xfrm>
                <a:off x="10849740" y="4696582"/>
                <a:ext cx="75873" cy="107269"/>
                <a:chOff x="7784566" y="3707485"/>
                <a:chExt cx="75873" cy="107269"/>
              </a:xfrm>
            </p:grpSpPr>
            <p:cxnSp>
              <p:nvCxnSpPr>
                <p:cNvPr id="1841" name="Straight Connector 1840">
                  <a:extLst>
                    <a:ext uri="{FF2B5EF4-FFF2-40B4-BE49-F238E27FC236}">
                      <a16:creationId xmlns:a16="http://schemas.microsoft.com/office/drawing/2014/main" id="{8FC9050D-EFD9-4942-DA3E-76B3D7AD65C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42" name="Straight Connector 1841">
                  <a:extLst>
                    <a:ext uri="{FF2B5EF4-FFF2-40B4-BE49-F238E27FC236}">
                      <a16:creationId xmlns:a16="http://schemas.microsoft.com/office/drawing/2014/main" id="{368B8708-9754-4DEB-631A-400D57BC7F1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43" name="Group 1842">
                <a:extLst>
                  <a:ext uri="{FF2B5EF4-FFF2-40B4-BE49-F238E27FC236}">
                    <a16:creationId xmlns:a16="http://schemas.microsoft.com/office/drawing/2014/main" id="{3C512440-F7A4-42C8-85A4-1F45A0717A46}"/>
                  </a:ext>
                </a:extLst>
              </p:cNvPr>
              <p:cNvGrpSpPr/>
              <p:nvPr/>
            </p:nvGrpSpPr>
            <p:grpSpPr>
              <a:xfrm>
                <a:off x="10842013" y="4696582"/>
                <a:ext cx="75873" cy="107269"/>
                <a:chOff x="7784566" y="3707485"/>
                <a:chExt cx="75873" cy="107269"/>
              </a:xfrm>
            </p:grpSpPr>
            <p:cxnSp>
              <p:nvCxnSpPr>
                <p:cNvPr id="1844" name="Straight Connector 1843">
                  <a:extLst>
                    <a:ext uri="{FF2B5EF4-FFF2-40B4-BE49-F238E27FC236}">
                      <a16:creationId xmlns:a16="http://schemas.microsoft.com/office/drawing/2014/main" id="{9C659A97-4BF3-0BE4-29DC-C4F07AF60AE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45" name="Straight Connector 1844">
                  <a:extLst>
                    <a:ext uri="{FF2B5EF4-FFF2-40B4-BE49-F238E27FC236}">
                      <a16:creationId xmlns:a16="http://schemas.microsoft.com/office/drawing/2014/main" id="{358DED23-68EC-2E6E-FA81-53F05305101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46" name="Group 1845">
                <a:extLst>
                  <a:ext uri="{FF2B5EF4-FFF2-40B4-BE49-F238E27FC236}">
                    <a16:creationId xmlns:a16="http://schemas.microsoft.com/office/drawing/2014/main" id="{E6FE1F44-4D97-B13E-51C4-93B295135D3B}"/>
                  </a:ext>
                </a:extLst>
              </p:cNvPr>
              <p:cNvGrpSpPr/>
              <p:nvPr/>
            </p:nvGrpSpPr>
            <p:grpSpPr>
              <a:xfrm>
                <a:off x="10804664" y="4696582"/>
                <a:ext cx="75873" cy="107269"/>
                <a:chOff x="7784566" y="3707485"/>
                <a:chExt cx="75873" cy="107269"/>
              </a:xfrm>
            </p:grpSpPr>
            <p:cxnSp>
              <p:nvCxnSpPr>
                <p:cNvPr id="1847" name="Straight Connector 1846">
                  <a:extLst>
                    <a:ext uri="{FF2B5EF4-FFF2-40B4-BE49-F238E27FC236}">
                      <a16:creationId xmlns:a16="http://schemas.microsoft.com/office/drawing/2014/main" id="{6FA43139-7182-AF70-B4D6-CB74AE6B8D8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48" name="Straight Connector 1847">
                  <a:extLst>
                    <a:ext uri="{FF2B5EF4-FFF2-40B4-BE49-F238E27FC236}">
                      <a16:creationId xmlns:a16="http://schemas.microsoft.com/office/drawing/2014/main" id="{15631C99-278C-8692-333D-D3F5D55D6F4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49" name="Group 1848">
                <a:extLst>
                  <a:ext uri="{FF2B5EF4-FFF2-40B4-BE49-F238E27FC236}">
                    <a16:creationId xmlns:a16="http://schemas.microsoft.com/office/drawing/2014/main" id="{1F1D657E-3867-0CAB-5AE9-7786D94F671B}"/>
                  </a:ext>
                </a:extLst>
              </p:cNvPr>
              <p:cNvGrpSpPr/>
              <p:nvPr/>
            </p:nvGrpSpPr>
            <p:grpSpPr>
              <a:xfrm>
                <a:off x="10782770" y="4696582"/>
                <a:ext cx="75873" cy="107269"/>
                <a:chOff x="7784566" y="3707485"/>
                <a:chExt cx="75873" cy="107269"/>
              </a:xfrm>
            </p:grpSpPr>
            <p:cxnSp>
              <p:nvCxnSpPr>
                <p:cNvPr id="1850" name="Straight Connector 1849">
                  <a:extLst>
                    <a:ext uri="{FF2B5EF4-FFF2-40B4-BE49-F238E27FC236}">
                      <a16:creationId xmlns:a16="http://schemas.microsoft.com/office/drawing/2014/main" id="{B66862F7-B5A4-478E-8828-0704A72A6B7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51" name="Straight Connector 1850">
                  <a:extLst>
                    <a:ext uri="{FF2B5EF4-FFF2-40B4-BE49-F238E27FC236}">
                      <a16:creationId xmlns:a16="http://schemas.microsoft.com/office/drawing/2014/main" id="{3692B0FA-5C81-2CFB-849A-F4DB8D443A0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52" name="Group 1851">
                <a:extLst>
                  <a:ext uri="{FF2B5EF4-FFF2-40B4-BE49-F238E27FC236}">
                    <a16:creationId xmlns:a16="http://schemas.microsoft.com/office/drawing/2014/main" id="{76480F4E-E7FC-46E5-759E-764AEC03BAA1}"/>
                  </a:ext>
                </a:extLst>
              </p:cNvPr>
              <p:cNvGrpSpPr/>
              <p:nvPr/>
            </p:nvGrpSpPr>
            <p:grpSpPr>
              <a:xfrm>
                <a:off x="10772467" y="4696582"/>
                <a:ext cx="75873" cy="107269"/>
                <a:chOff x="7784566" y="3707485"/>
                <a:chExt cx="75873" cy="107269"/>
              </a:xfrm>
            </p:grpSpPr>
            <p:cxnSp>
              <p:nvCxnSpPr>
                <p:cNvPr id="1853" name="Straight Connector 1852">
                  <a:extLst>
                    <a:ext uri="{FF2B5EF4-FFF2-40B4-BE49-F238E27FC236}">
                      <a16:creationId xmlns:a16="http://schemas.microsoft.com/office/drawing/2014/main" id="{8867790C-7B64-E3EA-2880-DB61AC9EDEE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54" name="Straight Connector 1853">
                  <a:extLst>
                    <a:ext uri="{FF2B5EF4-FFF2-40B4-BE49-F238E27FC236}">
                      <a16:creationId xmlns:a16="http://schemas.microsoft.com/office/drawing/2014/main" id="{97E95773-7101-F034-E5CA-A3C2F7440A9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55" name="Group 1854">
                <a:extLst>
                  <a:ext uri="{FF2B5EF4-FFF2-40B4-BE49-F238E27FC236}">
                    <a16:creationId xmlns:a16="http://schemas.microsoft.com/office/drawing/2014/main" id="{1F0785E9-C168-1E32-9053-A5661012F706}"/>
                  </a:ext>
                </a:extLst>
              </p:cNvPr>
              <p:cNvGrpSpPr/>
              <p:nvPr/>
            </p:nvGrpSpPr>
            <p:grpSpPr>
              <a:xfrm>
                <a:off x="10763452" y="4696582"/>
                <a:ext cx="75873" cy="107269"/>
                <a:chOff x="7784566" y="3707485"/>
                <a:chExt cx="75873" cy="107269"/>
              </a:xfrm>
            </p:grpSpPr>
            <p:cxnSp>
              <p:nvCxnSpPr>
                <p:cNvPr id="1856" name="Straight Connector 1855">
                  <a:extLst>
                    <a:ext uri="{FF2B5EF4-FFF2-40B4-BE49-F238E27FC236}">
                      <a16:creationId xmlns:a16="http://schemas.microsoft.com/office/drawing/2014/main" id="{C661220A-0777-EB4E-4AE1-D0C7B0B4F99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57" name="Straight Connector 1856">
                  <a:extLst>
                    <a:ext uri="{FF2B5EF4-FFF2-40B4-BE49-F238E27FC236}">
                      <a16:creationId xmlns:a16="http://schemas.microsoft.com/office/drawing/2014/main" id="{F52395C0-7CBA-1264-1F5A-BECF649EEF3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58" name="Group 1857">
                <a:extLst>
                  <a:ext uri="{FF2B5EF4-FFF2-40B4-BE49-F238E27FC236}">
                    <a16:creationId xmlns:a16="http://schemas.microsoft.com/office/drawing/2014/main" id="{56D3A411-6C0D-C49E-90F1-D6A350FAF346}"/>
                  </a:ext>
                </a:extLst>
              </p:cNvPr>
              <p:cNvGrpSpPr/>
              <p:nvPr/>
            </p:nvGrpSpPr>
            <p:grpSpPr>
              <a:xfrm>
                <a:off x="10717088" y="4696582"/>
                <a:ext cx="75873" cy="107269"/>
                <a:chOff x="7784566" y="3707485"/>
                <a:chExt cx="75873" cy="107269"/>
              </a:xfrm>
            </p:grpSpPr>
            <p:cxnSp>
              <p:nvCxnSpPr>
                <p:cNvPr id="1859" name="Straight Connector 1858">
                  <a:extLst>
                    <a:ext uri="{FF2B5EF4-FFF2-40B4-BE49-F238E27FC236}">
                      <a16:creationId xmlns:a16="http://schemas.microsoft.com/office/drawing/2014/main" id="{5AEB6F18-F8F0-62FF-5870-6A6DAA42D7D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60" name="Straight Connector 1859">
                  <a:extLst>
                    <a:ext uri="{FF2B5EF4-FFF2-40B4-BE49-F238E27FC236}">
                      <a16:creationId xmlns:a16="http://schemas.microsoft.com/office/drawing/2014/main" id="{9460CB4C-0E6C-72BC-054B-E732D9478A7A}"/>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61" name="Group 1860">
                <a:extLst>
                  <a:ext uri="{FF2B5EF4-FFF2-40B4-BE49-F238E27FC236}">
                    <a16:creationId xmlns:a16="http://schemas.microsoft.com/office/drawing/2014/main" id="{16AE44DD-8D84-AC51-5163-D81FDD7955F9}"/>
                  </a:ext>
                </a:extLst>
              </p:cNvPr>
              <p:cNvGrpSpPr/>
              <p:nvPr/>
            </p:nvGrpSpPr>
            <p:grpSpPr>
              <a:xfrm>
                <a:off x="10708073" y="4696582"/>
                <a:ext cx="75873" cy="107269"/>
                <a:chOff x="7784566" y="3707485"/>
                <a:chExt cx="75873" cy="107269"/>
              </a:xfrm>
            </p:grpSpPr>
            <p:cxnSp>
              <p:nvCxnSpPr>
                <p:cNvPr id="1862" name="Straight Connector 1861">
                  <a:extLst>
                    <a:ext uri="{FF2B5EF4-FFF2-40B4-BE49-F238E27FC236}">
                      <a16:creationId xmlns:a16="http://schemas.microsoft.com/office/drawing/2014/main" id="{4FF8F47F-88E3-BE2F-16E9-DFD18AFA2D72}"/>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63" name="Straight Connector 1862">
                  <a:extLst>
                    <a:ext uri="{FF2B5EF4-FFF2-40B4-BE49-F238E27FC236}">
                      <a16:creationId xmlns:a16="http://schemas.microsoft.com/office/drawing/2014/main" id="{8C84D414-95F7-B59A-2F4D-F44007E32C1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64" name="Group 1863">
                <a:extLst>
                  <a:ext uri="{FF2B5EF4-FFF2-40B4-BE49-F238E27FC236}">
                    <a16:creationId xmlns:a16="http://schemas.microsoft.com/office/drawing/2014/main" id="{DC24A1C5-8D7E-7FF1-BA10-DA6B04C88EF9}"/>
                  </a:ext>
                </a:extLst>
              </p:cNvPr>
              <p:cNvGrpSpPr/>
              <p:nvPr/>
            </p:nvGrpSpPr>
            <p:grpSpPr>
              <a:xfrm>
                <a:off x="10696482" y="4696582"/>
                <a:ext cx="75873" cy="107269"/>
                <a:chOff x="7784566" y="3707485"/>
                <a:chExt cx="75873" cy="107269"/>
              </a:xfrm>
            </p:grpSpPr>
            <p:cxnSp>
              <p:nvCxnSpPr>
                <p:cNvPr id="1865" name="Straight Connector 1864">
                  <a:extLst>
                    <a:ext uri="{FF2B5EF4-FFF2-40B4-BE49-F238E27FC236}">
                      <a16:creationId xmlns:a16="http://schemas.microsoft.com/office/drawing/2014/main" id="{3B64036D-DF6A-AC0C-E5E2-C733920D7401}"/>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66" name="Straight Connector 1865">
                  <a:extLst>
                    <a:ext uri="{FF2B5EF4-FFF2-40B4-BE49-F238E27FC236}">
                      <a16:creationId xmlns:a16="http://schemas.microsoft.com/office/drawing/2014/main" id="{F094FB5B-6AFA-269F-5C7C-5E746D8C8080}"/>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67" name="Group 1866">
                <a:extLst>
                  <a:ext uri="{FF2B5EF4-FFF2-40B4-BE49-F238E27FC236}">
                    <a16:creationId xmlns:a16="http://schemas.microsoft.com/office/drawing/2014/main" id="{F44FC11F-9D9D-566C-09A5-6A9DCCF99536}"/>
                  </a:ext>
                </a:extLst>
              </p:cNvPr>
              <p:cNvGrpSpPr/>
              <p:nvPr/>
            </p:nvGrpSpPr>
            <p:grpSpPr>
              <a:xfrm>
                <a:off x="10677164" y="4696582"/>
                <a:ext cx="75873" cy="107269"/>
                <a:chOff x="7784566" y="3707485"/>
                <a:chExt cx="75873" cy="107269"/>
              </a:xfrm>
            </p:grpSpPr>
            <p:cxnSp>
              <p:nvCxnSpPr>
                <p:cNvPr id="1868" name="Straight Connector 1867">
                  <a:extLst>
                    <a:ext uri="{FF2B5EF4-FFF2-40B4-BE49-F238E27FC236}">
                      <a16:creationId xmlns:a16="http://schemas.microsoft.com/office/drawing/2014/main" id="{07895985-F71C-F5E5-A491-B0B162E8D1BC}"/>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69" name="Straight Connector 1868">
                  <a:extLst>
                    <a:ext uri="{FF2B5EF4-FFF2-40B4-BE49-F238E27FC236}">
                      <a16:creationId xmlns:a16="http://schemas.microsoft.com/office/drawing/2014/main" id="{958CD9F6-1B51-5D1E-7A58-5AA726A0449D}"/>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70" name="Group 1869">
                <a:extLst>
                  <a:ext uri="{FF2B5EF4-FFF2-40B4-BE49-F238E27FC236}">
                    <a16:creationId xmlns:a16="http://schemas.microsoft.com/office/drawing/2014/main" id="{1DDE6C66-CB1E-6C58-A92F-1ED5FEB88E70}"/>
                  </a:ext>
                </a:extLst>
              </p:cNvPr>
              <p:cNvGrpSpPr/>
              <p:nvPr/>
            </p:nvGrpSpPr>
            <p:grpSpPr>
              <a:xfrm>
                <a:off x="10662997" y="4696582"/>
                <a:ext cx="75873" cy="107269"/>
                <a:chOff x="7784566" y="3707485"/>
                <a:chExt cx="75873" cy="107269"/>
              </a:xfrm>
            </p:grpSpPr>
            <p:cxnSp>
              <p:nvCxnSpPr>
                <p:cNvPr id="1871" name="Straight Connector 1870">
                  <a:extLst>
                    <a:ext uri="{FF2B5EF4-FFF2-40B4-BE49-F238E27FC236}">
                      <a16:creationId xmlns:a16="http://schemas.microsoft.com/office/drawing/2014/main" id="{CC44127F-14A9-8CFE-ED61-5E66E220979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72" name="Straight Connector 1871">
                  <a:extLst>
                    <a:ext uri="{FF2B5EF4-FFF2-40B4-BE49-F238E27FC236}">
                      <a16:creationId xmlns:a16="http://schemas.microsoft.com/office/drawing/2014/main" id="{0A66B7E5-FC00-BFC0-095C-09FEA9B8705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73" name="Group 1872">
                <a:extLst>
                  <a:ext uri="{FF2B5EF4-FFF2-40B4-BE49-F238E27FC236}">
                    <a16:creationId xmlns:a16="http://schemas.microsoft.com/office/drawing/2014/main" id="{5C19D4E8-B11E-40EE-8FB6-38B90E31D16D}"/>
                  </a:ext>
                </a:extLst>
              </p:cNvPr>
              <p:cNvGrpSpPr/>
              <p:nvPr/>
            </p:nvGrpSpPr>
            <p:grpSpPr>
              <a:xfrm>
                <a:off x="10651406" y="4696582"/>
                <a:ext cx="75873" cy="107269"/>
                <a:chOff x="7784566" y="3707485"/>
                <a:chExt cx="75873" cy="107269"/>
              </a:xfrm>
            </p:grpSpPr>
            <p:cxnSp>
              <p:nvCxnSpPr>
                <p:cNvPr id="1874" name="Straight Connector 1873">
                  <a:extLst>
                    <a:ext uri="{FF2B5EF4-FFF2-40B4-BE49-F238E27FC236}">
                      <a16:creationId xmlns:a16="http://schemas.microsoft.com/office/drawing/2014/main" id="{B4080EFC-4A82-B088-DB90-121E8AD58D0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75" name="Straight Connector 1874">
                  <a:extLst>
                    <a:ext uri="{FF2B5EF4-FFF2-40B4-BE49-F238E27FC236}">
                      <a16:creationId xmlns:a16="http://schemas.microsoft.com/office/drawing/2014/main" id="{316E9D9C-C499-76D1-0491-E7532DDE26B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76" name="Group 1875">
                <a:extLst>
                  <a:ext uri="{FF2B5EF4-FFF2-40B4-BE49-F238E27FC236}">
                    <a16:creationId xmlns:a16="http://schemas.microsoft.com/office/drawing/2014/main" id="{859FD191-2575-71FF-1D53-63528DA5DDA7}"/>
                  </a:ext>
                </a:extLst>
              </p:cNvPr>
              <p:cNvGrpSpPr/>
              <p:nvPr/>
            </p:nvGrpSpPr>
            <p:grpSpPr>
              <a:xfrm>
                <a:off x="10629512" y="4696582"/>
                <a:ext cx="75873" cy="107269"/>
                <a:chOff x="7784566" y="3707485"/>
                <a:chExt cx="75873" cy="107269"/>
              </a:xfrm>
            </p:grpSpPr>
            <p:cxnSp>
              <p:nvCxnSpPr>
                <p:cNvPr id="1877" name="Straight Connector 1876">
                  <a:extLst>
                    <a:ext uri="{FF2B5EF4-FFF2-40B4-BE49-F238E27FC236}">
                      <a16:creationId xmlns:a16="http://schemas.microsoft.com/office/drawing/2014/main" id="{B7E721AC-0B21-E538-5107-D5AB385A0EC1}"/>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78" name="Straight Connector 1877">
                  <a:extLst>
                    <a:ext uri="{FF2B5EF4-FFF2-40B4-BE49-F238E27FC236}">
                      <a16:creationId xmlns:a16="http://schemas.microsoft.com/office/drawing/2014/main" id="{4FEE2394-1502-2286-3414-A7E3B280F51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79" name="Group 1878">
                <a:extLst>
                  <a:ext uri="{FF2B5EF4-FFF2-40B4-BE49-F238E27FC236}">
                    <a16:creationId xmlns:a16="http://schemas.microsoft.com/office/drawing/2014/main" id="{069FCE0E-28DB-ADC7-9F9A-E6CA5DAF3567}"/>
                  </a:ext>
                </a:extLst>
              </p:cNvPr>
              <p:cNvGrpSpPr/>
              <p:nvPr/>
            </p:nvGrpSpPr>
            <p:grpSpPr>
              <a:xfrm>
                <a:off x="10614057" y="4696582"/>
                <a:ext cx="75873" cy="107269"/>
                <a:chOff x="7784566" y="3707485"/>
                <a:chExt cx="75873" cy="107269"/>
              </a:xfrm>
            </p:grpSpPr>
            <p:cxnSp>
              <p:nvCxnSpPr>
                <p:cNvPr id="1880" name="Straight Connector 1879">
                  <a:extLst>
                    <a:ext uri="{FF2B5EF4-FFF2-40B4-BE49-F238E27FC236}">
                      <a16:creationId xmlns:a16="http://schemas.microsoft.com/office/drawing/2014/main" id="{393174F4-CBB3-6B59-C642-3E385ACA70A8}"/>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81" name="Straight Connector 1880">
                  <a:extLst>
                    <a:ext uri="{FF2B5EF4-FFF2-40B4-BE49-F238E27FC236}">
                      <a16:creationId xmlns:a16="http://schemas.microsoft.com/office/drawing/2014/main" id="{DF8AF91E-1C47-CEBE-64C1-82824F3BCA9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82" name="Group 1881">
                <a:extLst>
                  <a:ext uri="{FF2B5EF4-FFF2-40B4-BE49-F238E27FC236}">
                    <a16:creationId xmlns:a16="http://schemas.microsoft.com/office/drawing/2014/main" id="{66B6F7F8-BBA5-FFCF-0E44-A33251552469}"/>
                  </a:ext>
                </a:extLst>
              </p:cNvPr>
              <p:cNvGrpSpPr/>
              <p:nvPr/>
            </p:nvGrpSpPr>
            <p:grpSpPr>
              <a:xfrm>
                <a:off x="10601178" y="4696582"/>
                <a:ext cx="75873" cy="107269"/>
                <a:chOff x="7784566" y="3707485"/>
                <a:chExt cx="75873" cy="107269"/>
              </a:xfrm>
            </p:grpSpPr>
            <p:cxnSp>
              <p:nvCxnSpPr>
                <p:cNvPr id="1883" name="Straight Connector 1882">
                  <a:extLst>
                    <a:ext uri="{FF2B5EF4-FFF2-40B4-BE49-F238E27FC236}">
                      <a16:creationId xmlns:a16="http://schemas.microsoft.com/office/drawing/2014/main" id="{9B621491-947F-34BE-7F4C-C2ABBCD6081A}"/>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84" name="Straight Connector 1883">
                  <a:extLst>
                    <a:ext uri="{FF2B5EF4-FFF2-40B4-BE49-F238E27FC236}">
                      <a16:creationId xmlns:a16="http://schemas.microsoft.com/office/drawing/2014/main" id="{80CE2BA7-9B36-3FDC-1029-6322BC1A578E}"/>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85" name="Group 1884">
                <a:extLst>
                  <a:ext uri="{FF2B5EF4-FFF2-40B4-BE49-F238E27FC236}">
                    <a16:creationId xmlns:a16="http://schemas.microsoft.com/office/drawing/2014/main" id="{57F03414-AF57-21C1-C268-94638F7264B4}"/>
                  </a:ext>
                </a:extLst>
              </p:cNvPr>
              <p:cNvGrpSpPr/>
              <p:nvPr/>
            </p:nvGrpSpPr>
            <p:grpSpPr>
              <a:xfrm>
                <a:off x="10585724" y="4696582"/>
                <a:ext cx="75873" cy="107269"/>
                <a:chOff x="7784566" y="3707485"/>
                <a:chExt cx="75873" cy="107269"/>
              </a:xfrm>
            </p:grpSpPr>
            <p:cxnSp>
              <p:nvCxnSpPr>
                <p:cNvPr id="1886" name="Straight Connector 1885">
                  <a:extLst>
                    <a:ext uri="{FF2B5EF4-FFF2-40B4-BE49-F238E27FC236}">
                      <a16:creationId xmlns:a16="http://schemas.microsoft.com/office/drawing/2014/main" id="{899C28F9-A0DB-6EAD-B8A9-E3B29262C55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87" name="Straight Connector 1886">
                  <a:extLst>
                    <a:ext uri="{FF2B5EF4-FFF2-40B4-BE49-F238E27FC236}">
                      <a16:creationId xmlns:a16="http://schemas.microsoft.com/office/drawing/2014/main" id="{6B742C1D-FFAF-4C86-AE75-B0CB56ECDED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88" name="Group 1887">
                <a:extLst>
                  <a:ext uri="{FF2B5EF4-FFF2-40B4-BE49-F238E27FC236}">
                    <a16:creationId xmlns:a16="http://schemas.microsoft.com/office/drawing/2014/main" id="{BD9AF71D-3772-52E7-7753-77A01E68DBB1}"/>
                  </a:ext>
                </a:extLst>
              </p:cNvPr>
              <p:cNvGrpSpPr/>
              <p:nvPr/>
            </p:nvGrpSpPr>
            <p:grpSpPr>
              <a:xfrm>
                <a:off x="10581860" y="4696582"/>
                <a:ext cx="75873" cy="107269"/>
                <a:chOff x="7784566" y="3707485"/>
                <a:chExt cx="75873" cy="107269"/>
              </a:xfrm>
            </p:grpSpPr>
            <p:cxnSp>
              <p:nvCxnSpPr>
                <p:cNvPr id="1889" name="Straight Connector 1888">
                  <a:extLst>
                    <a:ext uri="{FF2B5EF4-FFF2-40B4-BE49-F238E27FC236}">
                      <a16:creationId xmlns:a16="http://schemas.microsoft.com/office/drawing/2014/main" id="{563FEB8F-889D-937A-610A-21B593C2DCF2}"/>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90" name="Straight Connector 1889">
                  <a:extLst>
                    <a:ext uri="{FF2B5EF4-FFF2-40B4-BE49-F238E27FC236}">
                      <a16:creationId xmlns:a16="http://schemas.microsoft.com/office/drawing/2014/main" id="{8AA56535-4AAF-1EEC-82D3-47082AC085C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91" name="Group 1890">
                <a:extLst>
                  <a:ext uri="{FF2B5EF4-FFF2-40B4-BE49-F238E27FC236}">
                    <a16:creationId xmlns:a16="http://schemas.microsoft.com/office/drawing/2014/main" id="{4C78A940-65D2-3E66-4238-4A47FF2616E2}"/>
                  </a:ext>
                </a:extLst>
              </p:cNvPr>
              <p:cNvGrpSpPr/>
              <p:nvPr/>
            </p:nvGrpSpPr>
            <p:grpSpPr>
              <a:xfrm>
                <a:off x="10552239" y="4696582"/>
                <a:ext cx="75873" cy="107269"/>
                <a:chOff x="7784566" y="3707485"/>
                <a:chExt cx="75873" cy="107269"/>
              </a:xfrm>
            </p:grpSpPr>
            <p:cxnSp>
              <p:nvCxnSpPr>
                <p:cNvPr id="1892" name="Straight Connector 1891">
                  <a:extLst>
                    <a:ext uri="{FF2B5EF4-FFF2-40B4-BE49-F238E27FC236}">
                      <a16:creationId xmlns:a16="http://schemas.microsoft.com/office/drawing/2014/main" id="{D9F57CFC-5BD6-3999-CD58-FEDA2EE091A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93" name="Straight Connector 1892">
                  <a:extLst>
                    <a:ext uri="{FF2B5EF4-FFF2-40B4-BE49-F238E27FC236}">
                      <a16:creationId xmlns:a16="http://schemas.microsoft.com/office/drawing/2014/main" id="{403C84E1-3C98-730F-235F-91FD1A8D8EB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94" name="Group 1893">
                <a:extLst>
                  <a:ext uri="{FF2B5EF4-FFF2-40B4-BE49-F238E27FC236}">
                    <a16:creationId xmlns:a16="http://schemas.microsoft.com/office/drawing/2014/main" id="{31BF76EC-8F51-A66D-23F7-A7E3723FA517}"/>
                  </a:ext>
                </a:extLst>
              </p:cNvPr>
              <p:cNvGrpSpPr/>
              <p:nvPr/>
            </p:nvGrpSpPr>
            <p:grpSpPr>
              <a:xfrm>
                <a:off x="10527769" y="4696582"/>
                <a:ext cx="75873" cy="107269"/>
                <a:chOff x="7784566" y="3707485"/>
                <a:chExt cx="75873" cy="107269"/>
              </a:xfrm>
            </p:grpSpPr>
            <p:cxnSp>
              <p:nvCxnSpPr>
                <p:cNvPr id="1895" name="Straight Connector 1894">
                  <a:extLst>
                    <a:ext uri="{FF2B5EF4-FFF2-40B4-BE49-F238E27FC236}">
                      <a16:creationId xmlns:a16="http://schemas.microsoft.com/office/drawing/2014/main" id="{C493B4D3-D817-67CF-2D3F-7BA6870E394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96" name="Straight Connector 1895">
                  <a:extLst>
                    <a:ext uri="{FF2B5EF4-FFF2-40B4-BE49-F238E27FC236}">
                      <a16:creationId xmlns:a16="http://schemas.microsoft.com/office/drawing/2014/main" id="{2D790CD8-B0BD-4C02-A3AE-3246C19491D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897" name="Group 1896">
                <a:extLst>
                  <a:ext uri="{FF2B5EF4-FFF2-40B4-BE49-F238E27FC236}">
                    <a16:creationId xmlns:a16="http://schemas.microsoft.com/office/drawing/2014/main" id="{32D620A5-7C88-31BE-19C8-CA3D508826F0}"/>
                  </a:ext>
                </a:extLst>
              </p:cNvPr>
              <p:cNvGrpSpPr/>
              <p:nvPr/>
            </p:nvGrpSpPr>
            <p:grpSpPr>
              <a:xfrm>
                <a:off x="10511026" y="4696582"/>
                <a:ext cx="75873" cy="107269"/>
                <a:chOff x="7784566" y="3707485"/>
                <a:chExt cx="75873" cy="107269"/>
              </a:xfrm>
            </p:grpSpPr>
            <p:cxnSp>
              <p:nvCxnSpPr>
                <p:cNvPr id="1898" name="Straight Connector 1897">
                  <a:extLst>
                    <a:ext uri="{FF2B5EF4-FFF2-40B4-BE49-F238E27FC236}">
                      <a16:creationId xmlns:a16="http://schemas.microsoft.com/office/drawing/2014/main" id="{FB15DF82-4FF6-FB57-81FA-89E7FE00361E}"/>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899" name="Straight Connector 1898">
                  <a:extLst>
                    <a:ext uri="{FF2B5EF4-FFF2-40B4-BE49-F238E27FC236}">
                      <a16:creationId xmlns:a16="http://schemas.microsoft.com/office/drawing/2014/main" id="{3D605948-F52D-24F9-EF07-0A87AA6D62F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00" name="Group 1899">
                <a:extLst>
                  <a:ext uri="{FF2B5EF4-FFF2-40B4-BE49-F238E27FC236}">
                    <a16:creationId xmlns:a16="http://schemas.microsoft.com/office/drawing/2014/main" id="{12833848-8404-CDA1-0E01-CC57AF462292}"/>
                  </a:ext>
                </a:extLst>
              </p:cNvPr>
              <p:cNvGrpSpPr/>
              <p:nvPr/>
            </p:nvGrpSpPr>
            <p:grpSpPr>
              <a:xfrm>
                <a:off x="10499435" y="4696582"/>
                <a:ext cx="75873" cy="107269"/>
                <a:chOff x="7784566" y="3707485"/>
                <a:chExt cx="75873" cy="107269"/>
              </a:xfrm>
            </p:grpSpPr>
            <p:cxnSp>
              <p:nvCxnSpPr>
                <p:cNvPr id="1901" name="Straight Connector 1900">
                  <a:extLst>
                    <a:ext uri="{FF2B5EF4-FFF2-40B4-BE49-F238E27FC236}">
                      <a16:creationId xmlns:a16="http://schemas.microsoft.com/office/drawing/2014/main" id="{65C6585F-8CBA-E232-6411-DC861B55AEB8}"/>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02" name="Straight Connector 1901">
                  <a:extLst>
                    <a:ext uri="{FF2B5EF4-FFF2-40B4-BE49-F238E27FC236}">
                      <a16:creationId xmlns:a16="http://schemas.microsoft.com/office/drawing/2014/main" id="{809BCC24-6CFA-0D49-5722-43C932336AD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03" name="Group 1902">
                <a:extLst>
                  <a:ext uri="{FF2B5EF4-FFF2-40B4-BE49-F238E27FC236}">
                    <a16:creationId xmlns:a16="http://schemas.microsoft.com/office/drawing/2014/main" id="{D9D8D30B-D513-13D7-76FA-C434E118E0F9}"/>
                  </a:ext>
                </a:extLst>
              </p:cNvPr>
              <p:cNvGrpSpPr/>
              <p:nvPr/>
            </p:nvGrpSpPr>
            <p:grpSpPr>
              <a:xfrm>
                <a:off x="10486556" y="4696582"/>
                <a:ext cx="75873" cy="107269"/>
                <a:chOff x="7784566" y="3707485"/>
                <a:chExt cx="75873" cy="107269"/>
              </a:xfrm>
            </p:grpSpPr>
            <p:cxnSp>
              <p:nvCxnSpPr>
                <p:cNvPr id="1904" name="Straight Connector 1903">
                  <a:extLst>
                    <a:ext uri="{FF2B5EF4-FFF2-40B4-BE49-F238E27FC236}">
                      <a16:creationId xmlns:a16="http://schemas.microsoft.com/office/drawing/2014/main" id="{6964F2E1-76E9-B1FD-F662-FAC2E161E2D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05" name="Straight Connector 1904">
                  <a:extLst>
                    <a:ext uri="{FF2B5EF4-FFF2-40B4-BE49-F238E27FC236}">
                      <a16:creationId xmlns:a16="http://schemas.microsoft.com/office/drawing/2014/main" id="{0E4A554F-F8D8-40DE-BAC9-CFF619B45C9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06" name="Group 1905">
                <a:extLst>
                  <a:ext uri="{FF2B5EF4-FFF2-40B4-BE49-F238E27FC236}">
                    <a16:creationId xmlns:a16="http://schemas.microsoft.com/office/drawing/2014/main" id="{3D70B677-E6E0-0532-6290-C761CEF236DE}"/>
                  </a:ext>
                </a:extLst>
              </p:cNvPr>
              <p:cNvGrpSpPr/>
              <p:nvPr/>
            </p:nvGrpSpPr>
            <p:grpSpPr>
              <a:xfrm>
                <a:off x="10433752" y="4696582"/>
                <a:ext cx="75873" cy="107269"/>
                <a:chOff x="7784566" y="3707485"/>
                <a:chExt cx="75873" cy="107269"/>
              </a:xfrm>
            </p:grpSpPr>
            <p:cxnSp>
              <p:nvCxnSpPr>
                <p:cNvPr id="1907" name="Straight Connector 1906">
                  <a:extLst>
                    <a:ext uri="{FF2B5EF4-FFF2-40B4-BE49-F238E27FC236}">
                      <a16:creationId xmlns:a16="http://schemas.microsoft.com/office/drawing/2014/main" id="{A5C8A181-8F3C-4A89-4BA6-AC2EADEFA2C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08" name="Straight Connector 1907">
                  <a:extLst>
                    <a:ext uri="{FF2B5EF4-FFF2-40B4-BE49-F238E27FC236}">
                      <a16:creationId xmlns:a16="http://schemas.microsoft.com/office/drawing/2014/main" id="{2D356BBA-3369-8893-F246-E044D9E67F0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09" name="Group 1908">
                <a:extLst>
                  <a:ext uri="{FF2B5EF4-FFF2-40B4-BE49-F238E27FC236}">
                    <a16:creationId xmlns:a16="http://schemas.microsoft.com/office/drawing/2014/main" id="{802DF1E2-2AD4-8224-B3B5-327AA661426F}"/>
                  </a:ext>
                </a:extLst>
              </p:cNvPr>
              <p:cNvGrpSpPr/>
              <p:nvPr/>
            </p:nvGrpSpPr>
            <p:grpSpPr>
              <a:xfrm>
                <a:off x="10406707" y="4722340"/>
                <a:ext cx="75873" cy="107269"/>
                <a:chOff x="7784566" y="3707485"/>
                <a:chExt cx="75873" cy="107269"/>
              </a:xfrm>
            </p:grpSpPr>
            <p:cxnSp>
              <p:nvCxnSpPr>
                <p:cNvPr id="1910" name="Straight Connector 1909">
                  <a:extLst>
                    <a:ext uri="{FF2B5EF4-FFF2-40B4-BE49-F238E27FC236}">
                      <a16:creationId xmlns:a16="http://schemas.microsoft.com/office/drawing/2014/main" id="{701584F6-6B15-E903-8060-2C567F119C4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11" name="Straight Connector 1910">
                  <a:extLst>
                    <a:ext uri="{FF2B5EF4-FFF2-40B4-BE49-F238E27FC236}">
                      <a16:creationId xmlns:a16="http://schemas.microsoft.com/office/drawing/2014/main" id="{66C65A96-5780-25F5-78E6-10F47A0962D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12" name="Group 1911">
                <a:extLst>
                  <a:ext uri="{FF2B5EF4-FFF2-40B4-BE49-F238E27FC236}">
                    <a16:creationId xmlns:a16="http://schemas.microsoft.com/office/drawing/2014/main" id="{A5C6CAA3-9944-E468-1E72-D388D24FED5C}"/>
                  </a:ext>
                </a:extLst>
              </p:cNvPr>
              <p:cNvGrpSpPr/>
              <p:nvPr/>
            </p:nvGrpSpPr>
            <p:grpSpPr>
              <a:xfrm>
                <a:off x="10395116" y="4732643"/>
                <a:ext cx="75873" cy="107269"/>
                <a:chOff x="7784566" y="3707485"/>
                <a:chExt cx="75873" cy="107269"/>
              </a:xfrm>
            </p:grpSpPr>
            <p:cxnSp>
              <p:nvCxnSpPr>
                <p:cNvPr id="1913" name="Straight Connector 1912">
                  <a:extLst>
                    <a:ext uri="{FF2B5EF4-FFF2-40B4-BE49-F238E27FC236}">
                      <a16:creationId xmlns:a16="http://schemas.microsoft.com/office/drawing/2014/main" id="{CD106D3C-B0B4-9062-7501-1C6C2AF4829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14" name="Straight Connector 1913">
                  <a:extLst>
                    <a:ext uri="{FF2B5EF4-FFF2-40B4-BE49-F238E27FC236}">
                      <a16:creationId xmlns:a16="http://schemas.microsoft.com/office/drawing/2014/main" id="{022F7AEC-7687-81A8-03ED-BF3F6DAFC01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15" name="Group 1914">
                <a:extLst>
                  <a:ext uri="{FF2B5EF4-FFF2-40B4-BE49-F238E27FC236}">
                    <a16:creationId xmlns:a16="http://schemas.microsoft.com/office/drawing/2014/main" id="{613F3CE6-83B1-902F-B533-D9FFFB9FA912}"/>
                  </a:ext>
                </a:extLst>
              </p:cNvPr>
              <p:cNvGrpSpPr/>
              <p:nvPr/>
            </p:nvGrpSpPr>
            <p:grpSpPr>
              <a:xfrm>
                <a:off x="10380949" y="4732643"/>
                <a:ext cx="75873" cy="107269"/>
                <a:chOff x="7784566" y="3707485"/>
                <a:chExt cx="75873" cy="107269"/>
              </a:xfrm>
            </p:grpSpPr>
            <p:cxnSp>
              <p:nvCxnSpPr>
                <p:cNvPr id="1916" name="Straight Connector 1915">
                  <a:extLst>
                    <a:ext uri="{FF2B5EF4-FFF2-40B4-BE49-F238E27FC236}">
                      <a16:creationId xmlns:a16="http://schemas.microsoft.com/office/drawing/2014/main" id="{98CBDF2D-A5BA-5727-2AF2-5DC9F610A3C8}"/>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17" name="Straight Connector 1916">
                  <a:extLst>
                    <a:ext uri="{FF2B5EF4-FFF2-40B4-BE49-F238E27FC236}">
                      <a16:creationId xmlns:a16="http://schemas.microsoft.com/office/drawing/2014/main" id="{0D6FE9B9-42F2-F83F-D3F5-F8EF05ED9C0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18" name="Group 1917">
                <a:extLst>
                  <a:ext uri="{FF2B5EF4-FFF2-40B4-BE49-F238E27FC236}">
                    <a16:creationId xmlns:a16="http://schemas.microsoft.com/office/drawing/2014/main" id="{099D00A0-C78F-B96A-F53E-1C1E339A56C0}"/>
                  </a:ext>
                </a:extLst>
              </p:cNvPr>
              <p:cNvGrpSpPr/>
              <p:nvPr/>
            </p:nvGrpSpPr>
            <p:grpSpPr>
              <a:xfrm>
                <a:off x="10364207" y="4732643"/>
                <a:ext cx="75873" cy="107269"/>
                <a:chOff x="7784566" y="3707485"/>
                <a:chExt cx="75873" cy="107269"/>
              </a:xfrm>
            </p:grpSpPr>
            <p:cxnSp>
              <p:nvCxnSpPr>
                <p:cNvPr id="1919" name="Straight Connector 1918">
                  <a:extLst>
                    <a:ext uri="{FF2B5EF4-FFF2-40B4-BE49-F238E27FC236}">
                      <a16:creationId xmlns:a16="http://schemas.microsoft.com/office/drawing/2014/main" id="{4C3D38B8-2E7C-77A9-150A-B2348A85A87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20" name="Straight Connector 1919">
                  <a:extLst>
                    <a:ext uri="{FF2B5EF4-FFF2-40B4-BE49-F238E27FC236}">
                      <a16:creationId xmlns:a16="http://schemas.microsoft.com/office/drawing/2014/main" id="{B78152CA-82EF-F68B-1A32-16FF43A57D3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21" name="Group 1920">
                <a:extLst>
                  <a:ext uri="{FF2B5EF4-FFF2-40B4-BE49-F238E27FC236}">
                    <a16:creationId xmlns:a16="http://schemas.microsoft.com/office/drawing/2014/main" id="{C58D36FE-D916-4BF5-A144-1EFD923D1CF1}"/>
                  </a:ext>
                </a:extLst>
              </p:cNvPr>
              <p:cNvGrpSpPr/>
              <p:nvPr/>
            </p:nvGrpSpPr>
            <p:grpSpPr>
              <a:xfrm>
                <a:off x="10355191" y="4742946"/>
                <a:ext cx="75873" cy="107269"/>
                <a:chOff x="7784566" y="3707485"/>
                <a:chExt cx="75873" cy="107269"/>
              </a:xfrm>
            </p:grpSpPr>
            <p:cxnSp>
              <p:nvCxnSpPr>
                <p:cNvPr id="1922" name="Straight Connector 1921">
                  <a:extLst>
                    <a:ext uri="{FF2B5EF4-FFF2-40B4-BE49-F238E27FC236}">
                      <a16:creationId xmlns:a16="http://schemas.microsoft.com/office/drawing/2014/main" id="{71EF85F3-9B29-D4BE-54BD-EF2ABDBE9E8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23" name="Straight Connector 1922">
                  <a:extLst>
                    <a:ext uri="{FF2B5EF4-FFF2-40B4-BE49-F238E27FC236}">
                      <a16:creationId xmlns:a16="http://schemas.microsoft.com/office/drawing/2014/main" id="{EF411434-1C10-6816-5BAA-E07D5830C73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24" name="Group 1923">
                <a:extLst>
                  <a:ext uri="{FF2B5EF4-FFF2-40B4-BE49-F238E27FC236}">
                    <a16:creationId xmlns:a16="http://schemas.microsoft.com/office/drawing/2014/main" id="{3CABFCC2-D89F-AA78-1D8A-EDD6F4B65572}"/>
                  </a:ext>
                </a:extLst>
              </p:cNvPr>
              <p:cNvGrpSpPr/>
              <p:nvPr/>
            </p:nvGrpSpPr>
            <p:grpSpPr>
              <a:xfrm>
                <a:off x="10346176" y="4742946"/>
                <a:ext cx="75873" cy="107269"/>
                <a:chOff x="7784566" y="3707485"/>
                <a:chExt cx="75873" cy="107269"/>
              </a:xfrm>
            </p:grpSpPr>
            <p:cxnSp>
              <p:nvCxnSpPr>
                <p:cNvPr id="1925" name="Straight Connector 1924">
                  <a:extLst>
                    <a:ext uri="{FF2B5EF4-FFF2-40B4-BE49-F238E27FC236}">
                      <a16:creationId xmlns:a16="http://schemas.microsoft.com/office/drawing/2014/main" id="{5BFA396C-B631-767E-BA26-E0DEFE058190}"/>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26" name="Straight Connector 1925">
                  <a:extLst>
                    <a:ext uri="{FF2B5EF4-FFF2-40B4-BE49-F238E27FC236}">
                      <a16:creationId xmlns:a16="http://schemas.microsoft.com/office/drawing/2014/main" id="{15601794-DAB9-0759-A1AA-20AF55A7D4A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27" name="Group 1926">
                <a:extLst>
                  <a:ext uri="{FF2B5EF4-FFF2-40B4-BE49-F238E27FC236}">
                    <a16:creationId xmlns:a16="http://schemas.microsoft.com/office/drawing/2014/main" id="{D78F32AD-B5D1-8C6E-6D2D-7280F79B0BEB}"/>
                  </a:ext>
                </a:extLst>
              </p:cNvPr>
              <p:cNvGrpSpPr/>
              <p:nvPr/>
            </p:nvGrpSpPr>
            <p:grpSpPr>
              <a:xfrm>
                <a:off x="10337161" y="4742946"/>
                <a:ext cx="75873" cy="107269"/>
                <a:chOff x="7784566" y="3707485"/>
                <a:chExt cx="75873" cy="107269"/>
              </a:xfrm>
            </p:grpSpPr>
            <p:cxnSp>
              <p:nvCxnSpPr>
                <p:cNvPr id="1928" name="Straight Connector 1927">
                  <a:extLst>
                    <a:ext uri="{FF2B5EF4-FFF2-40B4-BE49-F238E27FC236}">
                      <a16:creationId xmlns:a16="http://schemas.microsoft.com/office/drawing/2014/main" id="{407D34BD-7D88-2B12-5930-E3C1A789AD5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29" name="Straight Connector 1928">
                  <a:extLst>
                    <a:ext uri="{FF2B5EF4-FFF2-40B4-BE49-F238E27FC236}">
                      <a16:creationId xmlns:a16="http://schemas.microsoft.com/office/drawing/2014/main" id="{36066D00-316F-BDE8-0251-7FD8B56207C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30" name="Group 1929">
                <a:extLst>
                  <a:ext uri="{FF2B5EF4-FFF2-40B4-BE49-F238E27FC236}">
                    <a16:creationId xmlns:a16="http://schemas.microsoft.com/office/drawing/2014/main" id="{676394D4-4604-2A16-6A41-71D624877C11}"/>
                  </a:ext>
                </a:extLst>
              </p:cNvPr>
              <p:cNvGrpSpPr/>
              <p:nvPr/>
            </p:nvGrpSpPr>
            <p:grpSpPr>
              <a:xfrm>
                <a:off x="10326858" y="4742946"/>
                <a:ext cx="75873" cy="107269"/>
                <a:chOff x="7784566" y="3707485"/>
                <a:chExt cx="75873" cy="107269"/>
              </a:xfrm>
            </p:grpSpPr>
            <p:cxnSp>
              <p:nvCxnSpPr>
                <p:cNvPr id="1931" name="Straight Connector 1930">
                  <a:extLst>
                    <a:ext uri="{FF2B5EF4-FFF2-40B4-BE49-F238E27FC236}">
                      <a16:creationId xmlns:a16="http://schemas.microsoft.com/office/drawing/2014/main" id="{60916D25-3C72-D3DE-62F6-F9C642CEAE9B}"/>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32" name="Straight Connector 1931">
                  <a:extLst>
                    <a:ext uri="{FF2B5EF4-FFF2-40B4-BE49-F238E27FC236}">
                      <a16:creationId xmlns:a16="http://schemas.microsoft.com/office/drawing/2014/main" id="{2FAC1197-59B2-FA55-C762-A629D45722D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33" name="Group 1932">
                <a:extLst>
                  <a:ext uri="{FF2B5EF4-FFF2-40B4-BE49-F238E27FC236}">
                    <a16:creationId xmlns:a16="http://schemas.microsoft.com/office/drawing/2014/main" id="{247DDFCC-B8CA-9689-60F8-46E75F3F8C18}"/>
                  </a:ext>
                </a:extLst>
              </p:cNvPr>
              <p:cNvGrpSpPr/>
              <p:nvPr/>
            </p:nvGrpSpPr>
            <p:grpSpPr>
              <a:xfrm>
                <a:off x="10289509" y="4750673"/>
                <a:ext cx="75873" cy="107269"/>
                <a:chOff x="7784566" y="3707485"/>
                <a:chExt cx="75873" cy="107269"/>
              </a:xfrm>
            </p:grpSpPr>
            <p:cxnSp>
              <p:nvCxnSpPr>
                <p:cNvPr id="1934" name="Straight Connector 1933">
                  <a:extLst>
                    <a:ext uri="{FF2B5EF4-FFF2-40B4-BE49-F238E27FC236}">
                      <a16:creationId xmlns:a16="http://schemas.microsoft.com/office/drawing/2014/main" id="{B39F3285-CD60-3F00-C66A-317C1C244D6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35" name="Straight Connector 1934">
                  <a:extLst>
                    <a:ext uri="{FF2B5EF4-FFF2-40B4-BE49-F238E27FC236}">
                      <a16:creationId xmlns:a16="http://schemas.microsoft.com/office/drawing/2014/main" id="{37721A50-D656-2DDD-A034-BD82D246EC4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36" name="Group 1935">
                <a:extLst>
                  <a:ext uri="{FF2B5EF4-FFF2-40B4-BE49-F238E27FC236}">
                    <a16:creationId xmlns:a16="http://schemas.microsoft.com/office/drawing/2014/main" id="{FC60F45A-DB46-D2F7-5F96-8AC61E068E8D}"/>
                  </a:ext>
                </a:extLst>
              </p:cNvPr>
              <p:cNvGrpSpPr/>
              <p:nvPr/>
            </p:nvGrpSpPr>
            <p:grpSpPr>
              <a:xfrm>
                <a:off x="10204508" y="4790598"/>
                <a:ext cx="75873" cy="107269"/>
                <a:chOff x="7784566" y="3707485"/>
                <a:chExt cx="75873" cy="107269"/>
              </a:xfrm>
            </p:grpSpPr>
            <p:cxnSp>
              <p:nvCxnSpPr>
                <p:cNvPr id="1937" name="Straight Connector 1936">
                  <a:extLst>
                    <a:ext uri="{FF2B5EF4-FFF2-40B4-BE49-F238E27FC236}">
                      <a16:creationId xmlns:a16="http://schemas.microsoft.com/office/drawing/2014/main" id="{95868177-EB80-E22C-4779-12521B24080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38" name="Straight Connector 1937">
                  <a:extLst>
                    <a:ext uri="{FF2B5EF4-FFF2-40B4-BE49-F238E27FC236}">
                      <a16:creationId xmlns:a16="http://schemas.microsoft.com/office/drawing/2014/main" id="{0E6F6FE9-02D0-576B-F480-D79B7FC5F82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39" name="Group 1938">
                <a:extLst>
                  <a:ext uri="{FF2B5EF4-FFF2-40B4-BE49-F238E27FC236}">
                    <a16:creationId xmlns:a16="http://schemas.microsoft.com/office/drawing/2014/main" id="{C7C9C499-510E-93B1-455E-CC2E6F6E74C4}"/>
                  </a:ext>
                </a:extLst>
              </p:cNvPr>
              <p:cNvGrpSpPr/>
              <p:nvPr/>
            </p:nvGrpSpPr>
            <p:grpSpPr>
              <a:xfrm>
                <a:off x="10158144" y="4790598"/>
                <a:ext cx="75873" cy="107269"/>
                <a:chOff x="7784566" y="3707485"/>
                <a:chExt cx="75873" cy="107269"/>
              </a:xfrm>
            </p:grpSpPr>
            <p:cxnSp>
              <p:nvCxnSpPr>
                <p:cNvPr id="1940" name="Straight Connector 1939">
                  <a:extLst>
                    <a:ext uri="{FF2B5EF4-FFF2-40B4-BE49-F238E27FC236}">
                      <a16:creationId xmlns:a16="http://schemas.microsoft.com/office/drawing/2014/main" id="{218D7D1C-114C-BB61-A31A-14259742A640}"/>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41" name="Straight Connector 1940">
                  <a:extLst>
                    <a:ext uri="{FF2B5EF4-FFF2-40B4-BE49-F238E27FC236}">
                      <a16:creationId xmlns:a16="http://schemas.microsoft.com/office/drawing/2014/main" id="{B3D4C019-CF2B-EF90-1539-79175D6A5BA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42" name="Group 1941">
                <a:extLst>
                  <a:ext uri="{FF2B5EF4-FFF2-40B4-BE49-F238E27FC236}">
                    <a16:creationId xmlns:a16="http://schemas.microsoft.com/office/drawing/2014/main" id="{540E8EB5-A3C0-8391-5256-9D6572E94AE3}"/>
                  </a:ext>
                </a:extLst>
              </p:cNvPr>
              <p:cNvGrpSpPr/>
              <p:nvPr/>
            </p:nvGrpSpPr>
            <p:grpSpPr>
              <a:xfrm>
                <a:off x="10132387" y="4790598"/>
                <a:ext cx="75873" cy="107269"/>
                <a:chOff x="7784566" y="3707485"/>
                <a:chExt cx="75873" cy="107269"/>
              </a:xfrm>
            </p:grpSpPr>
            <p:cxnSp>
              <p:nvCxnSpPr>
                <p:cNvPr id="1943" name="Straight Connector 1942">
                  <a:extLst>
                    <a:ext uri="{FF2B5EF4-FFF2-40B4-BE49-F238E27FC236}">
                      <a16:creationId xmlns:a16="http://schemas.microsoft.com/office/drawing/2014/main" id="{DC0A11BF-8AF3-20DE-BDD0-8725197329B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44" name="Straight Connector 1943">
                  <a:extLst>
                    <a:ext uri="{FF2B5EF4-FFF2-40B4-BE49-F238E27FC236}">
                      <a16:creationId xmlns:a16="http://schemas.microsoft.com/office/drawing/2014/main" id="{67A4E8B3-BBA3-853D-30D3-11C15A18501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45" name="Group 1944">
                <a:extLst>
                  <a:ext uri="{FF2B5EF4-FFF2-40B4-BE49-F238E27FC236}">
                    <a16:creationId xmlns:a16="http://schemas.microsoft.com/office/drawing/2014/main" id="{B0ABD4D2-92CC-EA95-814B-4E34C297C569}"/>
                  </a:ext>
                </a:extLst>
              </p:cNvPr>
              <p:cNvGrpSpPr/>
              <p:nvPr/>
            </p:nvGrpSpPr>
            <p:grpSpPr>
              <a:xfrm>
                <a:off x="10122084" y="4790598"/>
                <a:ext cx="75873" cy="107269"/>
                <a:chOff x="7784566" y="3707485"/>
                <a:chExt cx="75873" cy="107269"/>
              </a:xfrm>
            </p:grpSpPr>
            <p:cxnSp>
              <p:nvCxnSpPr>
                <p:cNvPr id="1946" name="Straight Connector 1945">
                  <a:extLst>
                    <a:ext uri="{FF2B5EF4-FFF2-40B4-BE49-F238E27FC236}">
                      <a16:creationId xmlns:a16="http://schemas.microsoft.com/office/drawing/2014/main" id="{346768DD-D55D-DC69-3B87-B10161AF7F02}"/>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47" name="Straight Connector 1946">
                  <a:extLst>
                    <a:ext uri="{FF2B5EF4-FFF2-40B4-BE49-F238E27FC236}">
                      <a16:creationId xmlns:a16="http://schemas.microsoft.com/office/drawing/2014/main" id="{12D8D551-738A-987A-06C1-D9BB955E057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48" name="Group 1947">
                <a:extLst>
                  <a:ext uri="{FF2B5EF4-FFF2-40B4-BE49-F238E27FC236}">
                    <a16:creationId xmlns:a16="http://schemas.microsoft.com/office/drawing/2014/main" id="{211EE1D0-DBB8-8343-477B-E67FC459946D}"/>
                  </a:ext>
                </a:extLst>
              </p:cNvPr>
              <p:cNvGrpSpPr/>
              <p:nvPr/>
            </p:nvGrpSpPr>
            <p:grpSpPr>
              <a:xfrm>
                <a:off x="10098902" y="4816356"/>
                <a:ext cx="75873" cy="107269"/>
                <a:chOff x="7784566" y="3707485"/>
                <a:chExt cx="75873" cy="107269"/>
              </a:xfrm>
            </p:grpSpPr>
            <p:cxnSp>
              <p:nvCxnSpPr>
                <p:cNvPr id="1949" name="Straight Connector 1948">
                  <a:extLst>
                    <a:ext uri="{FF2B5EF4-FFF2-40B4-BE49-F238E27FC236}">
                      <a16:creationId xmlns:a16="http://schemas.microsoft.com/office/drawing/2014/main" id="{F6243528-5DF1-CFCE-FD3F-38EAD318C35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50" name="Straight Connector 1949">
                  <a:extLst>
                    <a:ext uri="{FF2B5EF4-FFF2-40B4-BE49-F238E27FC236}">
                      <a16:creationId xmlns:a16="http://schemas.microsoft.com/office/drawing/2014/main" id="{132FD653-B772-AA85-D741-4A844101B520}"/>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1" name="Group 1950">
                <a:extLst>
                  <a:ext uri="{FF2B5EF4-FFF2-40B4-BE49-F238E27FC236}">
                    <a16:creationId xmlns:a16="http://schemas.microsoft.com/office/drawing/2014/main" id="{4988EF66-0D47-64CC-AE57-86ECF6EDB527}"/>
                  </a:ext>
                </a:extLst>
              </p:cNvPr>
              <p:cNvGrpSpPr/>
              <p:nvPr/>
            </p:nvGrpSpPr>
            <p:grpSpPr>
              <a:xfrm>
                <a:off x="10073144" y="4816356"/>
                <a:ext cx="75873" cy="107269"/>
                <a:chOff x="7784566" y="3707485"/>
                <a:chExt cx="75873" cy="107269"/>
              </a:xfrm>
            </p:grpSpPr>
            <p:cxnSp>
              <p:nvCxnSpPr>
                <p:cNvPr id="1952" name="Straight Connector 1951">
                  <a:extLst>
                    <a:ext uri="{FF2B5EF4-FFF2-40B4-BE49-F238E27FC236}">
                      <a16:creationId xmlns:a16="http://schemas.microsoft.com/office/drawing/2014/main" id="{B7D3D14B-C6B1-A5A2-DAA7-5E83A875B5F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53" name="Straight Connector 1952">
                  <a:extLst>
                    <a:ext uri="{FF2B5EF4-FFF2-40B4-BE49-F238E27FC236}">
                      <a16:creationId xmlns:a16="http://schemas.microsoft.com/office/drawing/2014/main" id="{3ED578B2-AFEE-2E7F-10E6-362CFAB57EB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4" name="Group 1953">
                <a:extLst>
                  <a:ext uri="{FF2B5EF4-FFF2-40B4-BE49-F238E27FC236}">
                    <a16:creationId xmlns:a16="http://schemas.microsoft.com/office/drawing/2014/main" id="{C03D805F-CCEA-BD35-3C35-134046BE0FE8}"/>
                  </a:ext>
                </a:extLst>
              </p:cNvPr>
              <p:cNvGrpSpPr/>
              <p:nvPr/>
            </p:nvGrpSpPr>
            <p:grpSpPr>
              <a:xfrm>
                <a:off x="10060266" y="4816356"/>
                <a:ext cx="75873" cy="107269"/>
                <a:chOff x="7784566" y="3707485"/>
                <a:chExt cx="75873" cy="107269"/>
              </a:xfrm>
            </p:grpSpPr>
            <p:cxnSp>
              <p:nvCxnSpPr>
                <p:cNvPr id="1955" name="Straight Connector 1954">
                  <a:extLst>
                    <a:ext uri="{FF2B5EF4-FFF2-40B4-BE49-F238E27FC236}">
                      <a16:creationId xmlns:a16="http://schemas.microsoft.com/office/drawing/2014/main" id="{1D2AC4FB-B030-A479-18BF-AF957F1BBE3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56" name="Straight Connector 1955">
                  <a:extLst>
                    <a:ext uri="{FF2B5EF4-FFF2-40B4-BE49-F238E27FC236}">
                      <a16:creationId xmlns:a16="http://schemas.microsoft.com/office/drawing/2014/main" id="{59779E2D-BF17-856B-D616-48C766C3D42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7" name="Group 1956">
                <a:extLst>
                  <a:ext uri="{FF2B5EF4-FFF2-40B4-BE49-F238E27FC236}">
                    <a16:creationId xmlns:a16="http://schemas.microsoft.com/office/drawing/2014/main" id="{1D1F1722-61D1-5D97-85E2-370A1ECEDF78}"/>
                  </a:ext>
                </a:extLst>
              </p:cNvPr>
              <p:cNvGrpSpPr/>
              <p:nvPr/>
            </p:nvGrpSpPr>
            <p:grpSpPr>
              <a:xfrm>
                <a:off x="10049963" y="4816356"/>
                <a:ext cx="75873" cy="107269"/>
                <a:chOff x="7784566" y="3707485"/>
                <a:chExt cx="75873" cy="107269"/>
              </a:xfrm>
            </p:grpSpPr>
            <p:cxnSp>
              <p:nvCxnSpPr>
                <p:cNvPr id="1958" name="Straight Connector 1957">
                  <a:extLst>
                    <a:ext uri="{FF2B5EF4-FFF2-40B4-BE49-F238E27FC236}">
                      <a16:creationId xmlns:a16="http://schemas.microsoft.com/office/drawing/2014/main" id="{5608706F-A2A8-5CF1-27CF-EAB5DA771AC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59" name="Straight Connector 1958">
                  <a:extLst>
                    <a:ext uri="{FF2B5EF4-FFF2-40B4-BE49-F238E27FC236}">
                      <a16:creationId xmlns:a16="http://schemas.microsoft.com/office/drawing/2014/main" id="{AAD867F9-066A-08D3-9CF4-9565C54CFFC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60" name="Group 1959">
                <a:extLst>
                  <a:ext uri="{FF2B5EF4-FFF2-40B4-BE49-F238E27FC236}">
                    <a16:creationId xmlns:a16="http://schemas.microsoft.com/office/drawing/2014/main" id="{77B5112E-6CE2-8BBC-6B1B-0B073C212042}"/>
                  </a:ext>
                </a:extLst>
              </p:cNvPr>
              <p:cNvGrpSpPr/>
              <p:nvPr/>
            </p:nvGrpSpPr>
            <p:grpSpPr>
              <a:xfrm>
                <a:off x="10013902" y="4826659"/>
                <a:ext cx="75873" cy="107269"/>
                <a:chOff x="7784566" y="3707485"/>
                <a:chExt cx="75873" cy="107269"/>
              </a:xfrm>
            </p:grpSpPr>
            <p:cxnSp>
              <p:nvCxnSpPr>
                <p:cNvPr id="1961" name="Straight Connector 1960">
                  <a:extLst>
                    <a:ext uri="{FF2B5EF4-FFF2-40B4-BE49-F238E27FC236}">
                      <a16:creationId xmlns:a16="http://schemas.microsoft.com/office/drawing/2014/main" id="{442E67F3-2035-CCFE-6239-1DC6DE821E61}"/>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62" name="Straight Connector 1961">
                  <a:extLst>
                    <a:ext uri="{FF2B5EF4-FFF2-40B4-BE49-F238E27FC236}">
                      <a16:creationId xmlns:a16="http://schemas.microsoft.com/office/drawing/2014/main" id="{6F186657-217C-EC05-7B22-731D6ECBEF0E}"/>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63" name="Group 1962">
                <a:extLst>
                  <a:ext uri="{FF2B5EF4-FFF2-40B4-BE49-F238E27FC236}">
                    <a16:creationId xmlns:a16="http://schemas.microsoft.com/office/drawing/2014/main" id="{48288480-0632-7E26-97CA-CCF4E15AB7CB}"/>
                  </a:ext>
                </a:extLst>
              </p:cNvPr>
              <p:cNvGrpSpPr/>
              <p:nvPr/>
            </p:nvGrpSpPr>
            <p:grpSpPr>
              <a:xfrm>
                <a:off x="9976553" y="4829235"/>
                <a:ext cx="75873" cy="107269"/>
                <a:chOff x="7784566" y="3707485"/>
                <a:chExt cx="75873" cy="107269"/>
              </a:xfrm>
            </p:grpSpPr>
            <p:cxnSp>
              <p:nvCxnSpPr>
                <p:cNvPr id="1964" name="Straight Connector 1963">
                  <a:extLst>
                    <a:ext uri="{FF2B5EF4-FFF2-40B4-BE49-F238E27FC236}">
                      <a16:creationId xmlns:a16="http://schemas.microsoft.com/office/drawing/2014/main" id="{DD8414B2-C3D8-0D99-85EA-B57C7E0EA35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65" name="Straight Connector 1964">
                  <a:extLst>
                    <a:ext uri="{FF2B5EF4-FFF2-40B4-BE49-F238E27FC236}">
                      <a16:creationId xmlns:a16="http://schemas.microsoft.com/office/drawing/2014/main" id="{320F43C9-6807-A14F-2FE7-DC2666560C3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66" name="Group 1965">
                <a:extLst>
                  <a:ext uri="{FF2B5EF4-FFF2-40B4-BE49-F238E27FC236}">
                    <a16:creationId xmlns:a16="http://schemas.microsoft.com/office/drawing/2014/main" id="{E5313328-4762-F43C-8C5B-30D66AEAB96B}"/>
                  </a:ext>
                </a:extLst>
              </p:cNvPr>
              <p:cNvGrpSpPr/>
              <p:nvPr/>
            </p:nvGrpSpPr>
            <p:grpSpPr>
              <a:xfrm>
                <a:off x="9941780" y="4829235"/>
                <a:ext cx="75873" cy="107269"/>
                <a:chOff x="7784566" y="3707485"/>
                <a:chExt cx="75873" cy="107269"/>
              </a:xfrm>
            </p:grpSpPr>
            <p:cxnSp>
              <p:nvCxnSpPr>
                <p:cNvPr id="1967" name="Straight Connector 1966">
                  <a:extLst>
                    <a:ext uri="{FF2B5EF4-FFF2-40B4-BE49-F238E27FC236}">
                      <a16:creationId xmlns:a16="http://schemas.microsoft.com/office/drawing/2014/main" id="{D4489931-4418-BF26-DB92-E982A3822AB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68" name="Straight Connector 1967">
                  <a:extLst>
                    <a:ext uri="{FF2B5EF4-FFF2-40B4-BE49-F238E27FC236}">
                      <a16:creationId xmlns:a16="http://schemas.microsoft.com/office/drawing/2014/main" id="{D063AEC9-955D-B56A-54AE-8E4A53E6C2F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69" name="Group 1968">
                <a:extLst>
                  <a:ext uri="{FF2B5EF4-FFF2-40B4-BE49-F238E27FC236}">
                    <a16:creationId xmlns:a16="http://schemas.microsoft.com/office/drawing/2014/main" id="{392869CD-D7CD-9D56-CC15-DDAB4EDF2ADB}"/>
                  </a:ext>
                </a:extLst>
              </p:cNvPr>
              <p:cNvGrpSpPr/>
              <p:nvPr/>
            </p:nvGrpSpPr>
            <p:grpSpPr>
              <a:xfrm>
                <a:off x="9845189" y="4849841"/>
                <a:ext cx="75873" cy="107269"/>
                <a:chOff x="7784566" y="3707485"/>
                <a:chExt cx="75873" cy="107269"/>
              </a:xfrm>
            </p:grpSpPr>
            <p:cxnSp>
              <p:nvCxnSpPr>
                <p:cNvPr id="1970" name="Straight Connector 1969">
                  <a:extLst>
                    <a:ext uri="{FF2B5EF4-FFF2-40B4-BE49-F238E27FC236}">
                      <a16:creationId xmlns:a16="http://schemas.microsoft.com/office/drawing/2014/main" id="{921B678B-B4C7-5269-3B45-FCEFB839128B}"/>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71" name="Straight Connector 1970">
                  <a:extLst>
                    <a:ext uri="{FF2B5EF4-FFF2-40B4-BE49-F238E27FC236}">
                      <a16:creationId xmlns:a16="http://schemas.microsoft.com/office/drawing/2014/main" id="{B2CD3609-0AEC-3ECF-FBDB-8F53B7D4359E}"/>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72" name="Group 1971">
                <a:extLst>
                  <a:ext uri="{FF2B5EF4-FFF2-40B4-BE49-F238E27FC236}">
                    <a16:creationId xmlns:a16="http://schemas.microsoft.com/office/drawing/2014/main" id="{44E515BD-6E4D-A120-BFC7-E7281E0B4419}"/>
                  </a:ext>
                </a:extLst>
              </p:cNvPr>
              <p:cNvGrpSpPr/>
              <p:nvPr/>
            </p:nvGrpSpPr>
            <p:grpSpPr>
              <a:xfrm>
                <a:off x="9827159" y="4849841"/>
                <a:ext cx="75873" cy="107269"/>
                <a:chOff x="7784566" y="3707485"/>
                <a:chExt cx="75873" cy="107269"/>
              </a:xfrm>
            </p:grpSpPr>
            <p:cxnSp>
              <p:nvCxnSpPr>
                <p:cNvPr id="1973" name="Straight Connector 1972">
                  <a:extLst>
                    <a:ext uri="{FF2B5EF4-FFF2-40B4-BE49-F238E27FC236}">
                      <a16:creationId xmlns:a16="http://schemas.microsoft.com/office/drawing/2014/main" id="{D80667AB-D1B0-3F7F-41CC-BCECD5D4922A}"/>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74" name="Straight Connector 1973">
                  <a:extLst>
                    <a:ext uri="{FF2B5EF4-FFF2-40B4-BE49-F238E27FC236}">
                      <a16:creationId xmlns:a16="http://schemas.microsoft.com/office/drawing/2014/main" id="{AE7A4AF7-A870-92DE-02CA-20EF879900A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75" name="Group 1974">
                <a:extLst>
                  <a:ext uri="{FF2B5EF4-FFF2-40B4-BE49-F238E27FC236}">
                    <a16:creationId xmlns:a16="http://schemas.microsoft.com/office/drawing/2014/main" id="{53CC2216-1AD1-69B9-BDA9-17334AECE76A}"/>
                  </a:ext>
                </a:extLst>
              </p:cNvPr>
              <p:cNvGrpSpPr/>
              <p:nvPr/>
            </p:nvGrpSpPr>
            <p:grpSpPr>
              <a:xfrm>
                <a:off x="9797538" y="4887189"/>
                <a:ext cx="75873" cy="107269"/>
                <a:chOff x="7784566" y="3707485"/>
                <a:chExt cx="75873" cy="107269"/>
              </a:xfrm>
            </p:grpSpPr>
            <p:cxnSp>
              <p:nvCxnSpPr>
                <p:cNvPr id="1976" name="Straight Connector 1975">
                  <a:extLst>
                    <a:ext uri="{FF2B5EF4-FFF2-40B4-BE49-F238E27FC236}">
                      <a16:creationId xmlns:a16="http://schemas.microsoft.com/office/drawing/2014/main" id="{1152A716-93E7-F1EF-58E2-2BEB2ED52172}"/>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77" name="Straight Connector 1976">
                  <a:extLst>
                    <a:ext uri="{FF2B5EF4-FFF2-40B4-BE49-F238E27FC236}">
                      <a16:creationId xmlns:a16="http://schemas.microsoft.com/office/drawing/2014/main" id="{E3D4CD2E-5989-4B16-5C7D-3954C30358E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78" name="Group 1977">
                <a:extLst>
                  <a:ext uri="{FF2B5EF4-FFF2-40B4-BE49-F238E27FC236}">
                    <a16:creationId xmlns:a16="http://schemas.microsoft.com/office/drawing/2014/main" id="{249CC915-5918-4461-2C90-621C43FF0E7E}"/>
                  </a:ext>
                </a:extLst>
              </p:cNvPr>
              <p:cNvGrpSpPr/>
              <p:nvPr/>
            </p:nvGrpSpPr>
            <p:grpSpPr>
              <a:xfrm>
                <a:off x="9774356" y="4936129"/>
                <a:ext cx="75873" cy="107269"/>
                <a:chOff x="7784566" y="3707485"/>
                <a:chExt cx="75873" cy="107269"/>
              </a:xfrm>
            </p:grpSpPr>
            <p:cxnSp>
              <p:nvCxnSpPr>
                <p:cNvPr id="1979" name="Straight Connector 1978">
                  <a:extLst>
                    <a:ext uri="{FF2B5EF4-FFF2-40B4-BE49-F238E27FC236}">
                      <a16:creationId xmlns:a16="http://schemas.microsoft.com/office/drawing/2014/main" id="{1D085FB4-AAC7-D968-229E-7DBC7B0BE41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80" name="Straight Connector 1979">
                  <a:extLst>
                    <a:ext uri="{FF2B5EF4-FFF2-40B4-BE49-F238E27FC236}">
                      <a16:creationId xmlns:a16="http://schemas.microsoft.com/office/drawing/2014/main" id="{6828673D-DE3A-32ED-61C6-D7F9D8F686F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81" name="Group 1980">
                <a:extLst>
                  <a:ext uri="{FF2B5EF4-FFF2-40B4-BE49-F238E27FC236}">
                    <a16:creationId xmlns:a16="http://schemas.microsoft.com/office/drawing/2014/main" id="{41FC3052-4E52-9310-E004-6370EB97889B}"/>
                  </a:ext>
                </a:extLst>
              </p:cNvPr>
              <p:cNvGrpSpPr/>
              <p:nvPr/>
            </p:nvGrpSpPr>
            <p:grpSpPr>
              <a:xfrm>
                <a:off x="9749886" y="4936129"/>
                <a:ext cx="75873" cy="107269"/>
                <a:chOff x="7784566" y="3707485"/>
                <a:chExt cx="75873" cy="107269"/>
              </a:xfrm>
            </p:grpSpPr>
            <p:cxnSp>
              <p:nvCxnSpPr>
                <p:cNvPr id="1982" name="Straight Connector 1981">
                  <a:extLst>
                    <a:ext uri="{FF2B5EF4-FFF2-40B4-BE49-F238E27FC236}">
                      <a16:creationId xmlns:a16="http://schemas.microsoft.com/office/drawing/2014/main" id="{B71BC22E-795B-FF04-FDF7-C2AF42EC435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83" name="Straight Connector 1982">
                  <a:extLst>
                    <a:ext uri="{FF2B5EF4-FFF2-40B4-BE49-F238E27FC236}">
                      <a16:creationId xmlns:a16="http://schemas.microsoft.com/office/drawing/2014/main" id="{9F3006C9-8A64-B617-57A4-C5A9702B465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84" name="Group 1983">
                <a:extLst>
                  <a:ext uri="{FF2B5EF4-FFF2-40B4-BE49-F238E27FC236}">
                    <a16:creationId xmlns:a16="http://schemas.microsoft.com/office/drawing/2014/main" id="{C86A944D-F774-0311-DB47-8D9FC6F12F70}"/>
                  </a:ext>
                </a:extLst>
              </p:cNvPr>
              <p:cNvGrpSpPr/>
              <p:nvPr/>
            </p:nvGrpSpPr>
            <p:grpSpPr>
              <a:xfrm>
                <a:off x="9700946" y="4936129"/>
                <a:ext cx="75873" cy="107269"/>
                <a:chOff x="7784566" y="3707485"/>
                <a:chExt cx="75873" cy="107269"/>
              </a:xfrm>
            </p:grpSpPr>
            <p:cxnSp>
              <p:nvCxnSpPr>
                <p:cNvPr id="1985" name="Straight Connector 1984">
                  <a:extLst>
                    <a:ext uri="{FF2B5EF4-FFF2-40B4-BE49-F238E27FC236}">
                      <a16:creationId xmlns:a16="http://schemas.microsoft.com/office/drawing/2014/main" id="{4C3806A8-D406-6296-08B1-8350274B999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86" name="Straight Connector 1985">
                  <a:extLst>
                    <a:ext uri="{FF2B5EF4-FFF2-40B4-BE49-F238E27FC236}">
                      <a16:creationId xmlns:a16="http://schemas.microsoft.com/office/drawing/2014/main" id="{9B333196-8D87-DA02-02C6-ED699F0E6D00}"/>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87" name="Group 1986">
                <a:extLst>
                  <a:ext uri="{FF2B5EF4-FFF2-40B4-BE49-F238E27FC236}">
                    <a16:creationId xmlns:a16="http://schemas.microsoft.com/office/drawing/2014/main" id="{82D117B1-6045-6200-36F6-B6DB0AA4F523}"/>
                  </a:ext>
                </a:extLst>
              </p:cNvPr>
              <p:cNvGrpSpPr/>
              <p:nvPr/>
            </p:nvGrpSpPr>
            <p:grpSpPr>
              <a:xfrm>
                <a:off x="9667461" y="4947720"/>
                <a:ext cx="75873" cy="107269"/>
                <a:chOff x="7784566" y="3707485"/>
                <a:chExt cx="75873" cy="107269"/>
              </a:xfrm>
            </p:grpSpPr>
            <p:cxnSp>
              <p:nvCxnSpPr>
                <p:cNvPr id="1988" name="Straight Connector 1987">
                  <a:extLst>
                    <a:ext uri="{FF2B5EF4-FFF2-40B4-BE49-F238E27FC236}">
                      <a16:creationId xmlns:a16="http://schemas.microsoft.com/office/drawing/2014/main" id="{A12003B9-08F3-3B5B-477E-8C1785CB627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89" name="Straight Connector 1988">
                  <a:extLst>
                    <a:ext uri="{FF2B5EF4-FFF2-40B4-BE49-F238E27FC236}">
                      <a16:creationId xmlns:a16="http://schemas.microsoft.com/office/drawing/2014/main" id="{57A4E22C-178F-2F3E-919D-7BE93E3D880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90" name="Group 1989">
                <a:extLst>
                  <a:ext uri="{FF2B5EF4-FFF2-40B4-BE49-F238E27FC236}">
                    <a16:creationId xmlns:a16="http://schemas.microsoft.com/office/drawing/2014/main" id="{0B6A6FC2-ABD6-C589-B0B4-5C577C1C60D5}"/>
                  </a:ext>
                </a:extLst>
              </p:cNvPr>
              <p:cNvGrpSpPr/>
              <p:nvPr/>
            </p:nvGrpSpPr>
            <p:grpSpPr>
              <a:xfrm>
                <a:off x="9617233" y="4951583"/>
                <a:ext cx="75873" cy="107269"/>
                <a:chOff x="7784566" y="3707485"/>
                <a:chExt cx="75873" cy="107269"/>
              </a:xfrm>
            </p:grpSpPr>
            <p:cxnSp>
              <p:nvCxnSpPr>
                <p:cNvPr id="1991" name="Straight Connector 1990">
                  <a:extLst>
                    <a:ext uri="{FF2B5EF4-FFF2-40B4-BE49-F238E27FC236}">
                      <a16:creationId xmlns:a16="http://schemas.microsoft.com/office/drawing/2014/main" id="{AD741503-62E4-1E89-8CC6-854AF73240E0}"/>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92" name="Straight Connector 1991">
                  <a:extLst>
                    <a:ext uri="{FF2B5EF4-FFF2-40B4-BE49-F238E27FC236}">
                      <a16:creationId xmlns:a16="http://schemas.microsoft.com/office/drawing/2014/main" id="{0A5AD395-58B8-1288-54E6-94CB9859096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93" name="Group 1992">
                <a:extLst>
                  <a:ext uri="{FF2B5EF4-FFF2-40B4-BE49-F238E27FC236}">
                    <a16:creationId xmlns:a16="http://schemas.microsoft.com/office/drawing/2014/main" id="{0DFA9FEE-CBB4-F762-3658-93D8176920E2}"/>
                  </a:ext>
                </a:extLst>
              </p:cNvPr>
              <p:cNvGrpSpPr/>
              <p:nvPr/>
            </p:nvGrpSpPr>
            <p:grpSpPr>
              <a:xfrm>
                <a:off x="9605642" y="4951583"/>
                <a:ext cx="75873" cy="107269"/>
                <a:chOff x="7784566" y="3707485"/>
                <a:chExt cx="75873" cy="107269"/>
              </a:xfrm>
            </p:grpSpPr>
            <p:cxnSp>
              <p:nvCxnSpPr>
                <p:cNvPr id="1994" name="Straight Connector 1993">
                  <a:extLst>
                    <a:ext uri="{FF2B5EF4-FFF2-40B4-BE49-F238E27FC236}">
                      <a16:creationId xmlns:a16="http://schemas.microsoft.com/office/drawing/2014/main" id="{60EF5E23-9F6D-7A06-289B-ECED23AEC1F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95" name="Straight Connector 1994">
                  <a:extLst>
                    <a:ext uri="{FF2B5EF4-FFF2-40B4-BE49-F238E27FC236}">
                      <a16:creationId xmlns:a16="http://schemas.microsoft.com/office/drawing/2014/main" id="{FE4F9554-CE85-3B37-1648-C15EA8A1BD4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96" name="Group 1995">
                <a:extLst>
                  <a:ext uri="{FF2B5EF4-FFF2-40B4-BE49-F238E27FC236}">
                    <a16:creationId xmlns:a16="http://schemas.microsoft.com/office/drawing/2014/main" id="{2681F8EE-70D6-CDE3-64B4-21D87AE6AEBC}"/>
                  </a:ext>
                </a:extLst>
              </p:cNvPr>
              <p:cNvGrpSpPr/>
              <p:nvPr/>
            </p:nvGrpSpPr>
            <p:grpSpPr>
              <a:xfrm>
                <a:off x="9569581" y="4951583"/>
                <a:ext cx="75873" cy="107269"/>
                <a:chOff x="7784566" y="3707485"/>
                <a:chExt cx="75873" cy="107269"/>
              </a:xfrm>
            </p:grpSpPr>
            <p:cxnSp>
              <p:nvCxnSpPr>
                <p:cNvPr id="1997" name="Straight Connector 1996">
                  <a:extLst>
                    <a:ext uri="{FF2B5EF4-FFF2-40B4-BE49-F238E27FC236}">
                      <a16:creationId xmlns:a16="http://schemas.microsoft.com/office/drawing/2014/main" id="{CB9D63B9-3184-55DF-1ACD-5007EF7004CC}"/>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1998" name="Straight Connector 1997">
                  <a:extLst>
                    <a:ext uri="{FF2B5EF4-FFF2-40B4-BE49-F238E27FC236}">
                      <a16:creationId xmlns:a16="http://schemas.microsoft.com/office/drawing/2014/main" id="{697469E7-4492-01FD-3BB8-39C98BBF0AEE}"/>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99" name="Group 1998">
                <a:extLst>
                  <a:ext uri="{FF2B5EF4-FFF2-40B4-BE49-F238E27FC236}">
                    <a16:creationId xmlns:a16="http://schemas.microsoft.com/office/drawing/2014/main" id="{996F2C64-0117-9CD2-9141-8805D3C60F4C}"/>
                  </a:ext>
                </a:extLst>
              </p:cNvPr>
              <p:cNvGrpSpPr/>
              <p:nvPr/>
            </p:nvGrpSpPr>
            <p:grpSpPr>
              <a:xfrm>
                <a:off x="9534808" y="4951583"/>
                <a:ext cx="75873" cy="107269"/>
                <a:chOff x="7784566" y="3707485"/>
                <a:chExt cx="75873" cy="107269"/>
              </a:xfrm>
            </p:grpSpPr>
            <p:cxnSp>
              <p:nvCxnSpPr>
                <p:cNvPr id="2000" name="Straight Connector 1999">
                  <a:extLst>
                    <a:ext uri="{FF2B5EF4-FFF2-40B4-BE49-F238E27FC236}">
                      <a16:creationId xmlns:a16="http://schemas.microsoft.com/office/drawing/2014/main" id="{AC485A0F-531C-C6E7-BA95-352B8442A8D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01" name="Straight Connector 2000">
                  <a:extLst>
                    <a:ext uri="{FF2B5EF4-FFF2-40B4-BE49-F238E27FC236}">
                      <a16:creationId xmlns:a16="http://schemas.microsoft.com/office/drawing/2014/main" id="{7CF742EA-8C1F-BF4C-FE7F-20DC264DD69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02" name="Group 2001">
                <a:extLst>
                  <a:ext uri="{FF2B5EF4-FFF2-40B4-BE49-F238E27FC236}">
                    <a16:creationId xmlns:a16="http://schemas.microsoft.com/office/drawing/2014/main" id="{D415CB42-EF77-C08F-59D2-4ED8A50A8B39}"/>
                  </a:ext>
                </a:extLst>
              </p:cNvPr>
              <p:cNvGrpSpPr/>
              <p:nvPr/>
            </p:nvGrpSpPr>
            <p:grpSpPr>
              <a:xfrm>
                <a:off x="9520641" y="4951583"/>
                <a:ext cx="75873" cy="107269"/>
                <a:chOff x="7784566" y="3707485"/>
                <a:chExt cx="75873" cy="107269"/>
              </a:xfrm>
            </p:grpSpPr>
            <p:cxnSp>
              <p:nvCxnSpPr>
                <p:cNvPr id="2003" name="Straight Connector 2002">
                  <a:extLst>
                    <a:ext uri="{FF2B5EF4-FFF2-40B4-BE49-F238E27FC236}">
                      <a16:creationId xmlns:a16="http://schemas.microsoft.com/office/drawing/2014/main" id="{0D04C39B-D0E9-6452-C965-43510E2FBC1B}"/>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04" name="Straight Connector 2003">
                  <a:extLst>
                    <a:ext uri="{FF2B5EF4-FFF2-40B4-BE49-F238E27FC236}">
                      <a16:creationId xmlns:a16="http://schemas.microsoft.com/office/drawing/2014/main" id="{10891F05-E40A-6782-F792-86D937A5D63A}"/>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05" name="Group 2004">
                <a:extLst>
                  <a:ext uri="{FF2B5EF4-FFF2-40B4-BE49-F238E27FC236}">
                    <a16:creationId xmlns:a16="http://schemas.microsoft.com/office/drawing/2014/main" id="{FB7AA8E9-5784-6D40-FC0B-8C3A627252BA}"/>
                  </a:ext>
                </a:extLst>
              </p:cNvPr>
              <p:cNvGrpSpPr/>
              <p:nvPr/>
            </p:nvGrpSpPr>
            <p:grpSpPr>
              <a:xfrm>
                <a:off x="9502611" y="4964462"/>
                <a:ext cx="75873" cy="107269"/>
                <a:chOff x="7784566" y="3707485"/>
                <a:chExt cx="75873" cy="107269"/>
              </a:xfrm>
            </p:grpSpPr>
            <p:cxnSp>
              <p:nvCxnSpPr>
                <p:cNvPr id="2006" name="Straight Connector 2005">
                  <a:extLst>
                    <a:ext uri="{FF2B5EF4-FFF2-40B4-BE49-F238E27FC236}">
                      <a16:creationId xmlns:a16="http://schemas.microsoft.com/office/drawing/2014/main" id="{AD6F4651-0AD9-2650-B48A-318FFE7FCAC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07" name="Straight Connector 2006">
                  <a:extLst>
                    <a:ext uri="{FF2B5EF4-FFF2-40B4-BE49-F238E27FC236}">
                      <a16:creationId xmlns:a16="http://schemas.microsoft.com/office/drawing/2014/main" id="{C1C611D9-D01C-872D-4BA1-EA43A55AEFD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08" name="Group 2007">
                <a:extLst>
                  <a:ext uri="{FF2B5EF4-FFF2-40B4-BE49-F238E27FC236}">
                    <a16:creationId xmlns:a16="http://schemas.microsoft.com/office/drawing/2014/main" id="{6DE9401F-E619-60AF-7DE9-2134B5C1FE28}"/>
                  </a:ext>
                </a:extLst>
              </p:cNvPr>
              <p:cNvGrpSpPr/>
              <p:nvPr/>
            </p:nvGrpSpPr>
            <p:grpSpPr>
              <a:xfrm>
                <a:off x="9492308" y="4964462"/>
                <a:ext cx="75873" cy="107269"/>
                <a:chOff x="7784566" y="3707485"/>
                <a:chExt cx="75873" cy="107269"/>
              </a:xfrm>
            </p:grpSpPr>
            <p:cxnSp>
              <p:nvCxnSpPr>
                <p:cNvPr id="2009" name="Straight Connector 2008">
                  <a:extLst>
                    <a:ext uri="{FF2B5EF4-FFF2-40B4-BE49-F238E27FC236}">
                      <a16:creationId xmlns:a16="http://schemas.microsoft.com/office/drawing/2014/main" id="{4F93A8C5-47F8-1139-AFD3-AEA2FA52DD2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10" name="Straight Connector 2009">
                  <a:extLst>
                    <a:ext uri="{FF2B5EF4-FFF2-40B4-BE49-F238E27FC236}">
                      <a16:creationId xmlns:a16="http://schemas.microsoft.com/office/drawing/2014/main" id="{FA83ADA7-3F19-A5F6-D46F-C4F353D6350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11" name="Group 2010">
                <a:extLst>
                  <a:ext uri="{FF2B5EF4-FFF2-40B4-BE49-F238E27FC236}">
                    <a16:creationId xmlns:a16="http://schemas.microsoft.com/office/drawing/2014/main" id="{635FCF80-187B-2746-4D49-FCD5E04B3143}"/>
                  </a:ext>
                </a:extLst>
              </p:cNvPr>
              <p:cNvGrpSpPr/>
              <p:nvPr/>
            </p:nvGrpSpPr>
            <p:grpSpPr>
              <a:xfrm>
                <a:off x="9478141" y="4977341"/>
                <a:ext cx="75873" cy="107269"/>
                <a:chOff x="7784566" y="3707485"/>
                <a:chExt cx="75873" cy="107269"/>
              </a:xfrm>
            </p:grpSpPr>
            <p:cxnSp>
              <p:nvCxnSpPr>
                <p:cNvPr id="2012" name="Straight Connector 2011">
                  <a:extLst>
                    <a:ext uri="{FF2B5EF4-FFF2-40B4-BE49-F238E27FC236}">
                      <a16:creationId xmlns:a16="http://schemas.microsoft.com/office/drawing/2014/main" id="{34B5F915-2BD7-26F3-62FC-C0AC0612EBB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13" name="Straight Connector 2012">
                  <a:extLst>
                    <a:ext uri="{FF2B5EF4-FFF2-40B4-BE49-F238E27FC236}">
                      <a16:creationId xmlns:a16="http://schemas.microsoft.com/office/drawing/2014/main" id="{F60BD06C-5AE0-DE12-BC25-FB5B9F9F13BA}"/>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14" name="Group 2013">
                <a:extLst>
                  <a:ext uri="{FF2B5EF4-FFF2-40B4-BE49-F238E27FC236}">
                    <a16:creationId xmlns:a16="http://schemas.microsoft.com/office/drawing/2014/main" id="{C3446F24-B1C6-1939-2E57-FFC1E8CB12C9}"/>
                  </a:ext>
                </a:extLst>
              </p:cNvPr>
              <p:cNvGrpSpPr/>
              <p:nvPr/>
            </p:nvGrpSpPr>
            <p:grpSpPr>
              <a:xfrm>
                <a:off x="9466550" y="4977341"/>
                <a:ext cx="75873" cy="107269"/>
                <a:chOff x="7784566" y="3707485"/>
                <a:chExt cx="75873" cy="107269"/>
              </a:xfrm>
            </p:grpSpPr>
            <p:cxnSp>
              <p:nvCxnSpPr>
                <p:cNvPr id="2015" name="Straight Connector 2014">
                  <a:extLst>
                    <a:ext uri="{FF2B5EF4-FFF2-40B4-BE49-F238E27FC236}">
                      <a16:creationId xmlns:a16="http://schemas.microsoft.com/office/drawing/2014/main" id="{685FB460-2586-2751-295D-7EB2D166DE7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16" name="Straight Connector 2015">
                  <a:extLst>
                    <a:ext uri="{FF2B5EF4-FFF2-40B4-BE49-F238E27FC236}">
                      <a16:creationId xmlns:a16="http://schemas.microsoft.com/office/drawing/2014/main" id="{22B1B1DC-B1FC-D91F-AC17-ADCB6D0E40B0}"/>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17" name="Group 2016">
                <a:extLst>
                  <a:ext uri="{FF2B5EF4-FFF2-40B4-BE49-F238E27FC236}">
                    <a16:creationId xmlns:a16="http://schemas.microsoft.com/office/drawing/2014/main" id="{577A87FD-2F78-6286-34D8-4F338F479540}"/>
                  </a:ext>
                </a:extLst>
              </p:cNvPr>
              <p:cNvGrpSpPr/>
              <p:nvPr/>
            </p:nvGrpSpPr>
            <p:grpSpPr>
              <a:xfrm>
                <a:off x="9452383" y="4982493"/>
                <a:ext cx="75873" cy="107269"/>
                <a:chOff x="7784566" y="3707485"/>
                <a:chExt cx="75873" cy="107269"/>
              </a:xfrm>
            </p:grpSpPr>
            <p:cxnSp>
              <p:nvCxnSpPr>
                <p:cNvPr id="2018" name="Straight Connector 2017">
                  <a:extLst>
                    <a:ext uri="{FF2B5EF4-FFF2-40B4-BE49-F238E27FC236}">
                      <a16:creationId xmlns:a16="http://schemas.microsoft.com/office/drawing/2014/main" id="{C38651DD-6399-F8CD-F897-6444F449278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19" name="Straight Connector 2018">
                  <a:extLst>
                    <a:ext uri="{FF2B5EF4-FFF2-40B4-BE49-F238E27FC236}">
                      <a16:creationId xmlns:a16="http://schemas.microsoft.com/office/drawing/2014/main" id="{16DEC2C4-47D7-4F7C-7C8A-2CFC1291BC9D}"/>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20" name="Group 2019">
                <a:extLst>
                  <a:ext uri="{FF2B5EF4-FFF2-40B4-BE49-F238E27FC236}">
                    <a16:creationId xmlns:a16="http://schemas.microsoft.com/office/drawing/2014/main" id="{D6553AC4-8A76-7C69-C49C-0C3048DE3C05}"/>
                  </a:ext>
                </a:extLst>
              </p:cNvPr>
              <p:cNvGrpSpPr/>
              <p:nvPr/>
            </p:nvGrpSpPr>
            <p:grpSpPr>
              <a:xfrm>
                <a:off x="9417611" y="4982493"/>
                <a:ext cx="75873" cy="107269"/>
                <a:chOff x="7784566" y="3707485"/>
                <a:chExt cx="75873" cy="107269"/>
              </a:xfrm>
            </p:grpSpPr>
            <p:cxnSp>
              <p:nvCxnSpPr>
                <p:cNvPr id="2021" name="Straight Connector 2020">
                  <a:extLst>
                    <a:ext uri="{FF2B5EF4-FFF2-40B4-BE49-F238E27FC236}">
                      <a16:creationId xmlns:a16="http://schemas.microsoft.com/office/drawing/2014/main" id="{DEE47593-8FBB-4EDA-3183-AA2DA72A764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22" name="Straight Connector 2021">
                  <a:extLst>
                    <a:ext uri="{FF2B5EF4-FFF2-40B4-BE49-F238E27FC236}">
                      <a16:creationId xmlns:a16="http://schemas.microsoft.com/office/drawing/2014/main" id="{F4614D2B-FC1C-3D8C-38AF-0F5C43284D9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23" name="Group 2022">
                <a:extLst>
                  <a:ext uri="{FF2B5EF4-FFF2-40B4-BE49-F238E27FC236}">
                    <a16:creationId xmlns:a16="http://schemas.microsoft.com/office/drawing/2014/main" id="{B5686224-AE39-2442-E712-CD539EB29A7C}"/>
                  </a:ext>
                </a:extLst>
              </p:cNvPr>
              <p:cNvGrpSpPr/>
              <p:nvPr/>
            </p:nvGrpSpPr>
            <p:grpSpPr>
              <a:xfrm>
                <a:off x="9391853" y="4982493"/>
                <a:ext cx="75873" cy="107269"/>
                <a:chOff x="7784566" y="3707485"/>
                <a:chExt cx="75873" cy="107269"/>
              </a:xfrm>
            </p:grpSpPr>
            <p:cxnSp>
              <p:nvCxnSpPr>
                <p:cNvPr id="2024" name="Straight Connector 2023">
                  <a:extLst>
                    <a:ext uri="{FF2B5EF4-FFF2-40B4-BE49-F238E27FC236}">
                      <a16:creationId xmlns:a16="http://schemas.microsoft.com/office/drawing/2014/main" id="{B1018456-D464-79E2-F006-9BB4ADC74F9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25" name="Straight Connector 2024">
                  <a:extLst>
                    <a:ext uri="{FF2B5EF4-FFF2-40B4-BE49-F238E27FC236}">
                      <a16:creationId xmlns:a16="http://schemas.microsoft.com/office/drawing/2014/main" id="{41A3F59B-C2D6-43FC-EE76-E45CC48A205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26" name="Group 2025">
                <a:extLst>
                  <a:ext uri="{FF2B5EF4-FFF2-40B4-BE49-F238E27FC236}">
                    <a16:creationId xmlns:a16="http://schemas.microsoft.com/office/drawing/2014/main" id="{C70186A5-471A-DFF8-9508-E797B4137CB7}"/>
                  </a:ext>
                </a:extLst>
              </p:cNvPr>
              <p:cNvGrpSpPr/>
              <p:nvPr/>
            </p:nvGrpSpPr>
            <p:grpSpPr>
              <a:xfrm>
                <a:off x="9381550" y="4982493"/>
                <a:ext cx="75873" cy="107269"/>
                <a:chOff x="7784566" y="3707485"/>
                <a:chExt cx="75873" cy="107269"/>
              </a:xfrm>
            </p:grpSpPr>
            <p:cxnSp>
              <p:nvCxnSpPr>
                <p:cNvPr id="2027" name="Straight Connector 2026">
                  <a:extLst>
                    <a:ext uri="{FF2B5EF4-FFF2-40B4-BE49-F238E27FC236}">
                      <a16:creationId xmlns:a16="http://schemas.microsoft.com/office/drawing/2014/main" id="{91BC4ADF-7602-A84D-03D8-3039A9F1990A}"/>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28" name="Straight Connector 2027">
                  <a:extLst>
                    <a:ext uri="{FF2B5EF4-FFF2-40B4-BE49-F238E27FC236}">
                      <a16:creationId xmlns:a16="http://schemas.microsoft.com/office/drawing/2014/main" id="{1C06BF8D-B890-C119-A344-7EBC57EF0A2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29" name="Group 2028">
                <a:extLst>
                  <a:ext uri="{FF2B5EF4-FFF2-40B4-BE49-F238E27FC236}">
                    <a16:creationId xmlns:a16="http://schemas.microsoft.com/office/drawing/2014/main" id="{17437894-7136-E9A0-7D81-2C0DDE02F672}"/>
                  </a:ext>
                </a:extLst>
              </p:cNvPr>
              <p:cNvGrpSpPr/>
              <p:nvPr/>
            </p:nvGrpSpPr>
            <p:grpSpPr>
              <a:xfrm>
                <a:off x="9369959" y="4982493"/>
                <a:ext cx="75873" cy="107269"/>
                <a:chOff x="7784566" y="3707485"/>
                <a:chExt cx="75873" cy="107269"/>
              </a:xfrm>
            </p:grpSpPr>
            <p:cxnSp>
              <p:nvCxnSpPr>
                <p:cNvPr id="2030" name="Straight Connector 2029">
                  <a:extLst>
                    <a:ext uri="{FF2B5EF4-FFF2-40B4-BE49-F238E27FC236}">
                      <a16:creationId xmlns:a16="http://schemas.microsoft.com/office/drawing/2014/main" id="{C23F9499-4419-C828-1A63-62562595AA80}"/>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31" name="Straight Connector 2030">
                  <a:extLst>
                    <a:ext uri="{FF2B5EF4-FFF2-40B4-BE49-F238E27FC236}">
                      <a16:creationId xmlns:a16="http://schemas.microsoft.com/office/drawing/2014/main" id="{C6935A0E-BF14-A4B2-607F-0BAC99645D7A}"/>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32" name="Group 2031">
                <a:extLst>
                  <a:ext uri="{FF2B5EF4-FFF2-40B4-BE49-F238E27FC236}">
                    <a16:creationId xmlns:a16="http://schemas.microsoft.com/office/drawing/2014/main" id="{A751CF02-C603-51CD-5290-46C253CBA9ED}"/>
                  </a:ext>
                </a:extLst>
              </p:cNvPr>
              <p:cNvGrpSpPr/>
              <p:nvPr/>
            </p:nvGrpSpPr>
            <p:grpSpPr>
              <a:xfrm>
                <a:off x="9333898" y="4982493"/>
                <a:ext cx="75873" cy="107269"/>
                <a:chOff x="7784566" y="3707485"/>
                <a:chExt cx="75873" cy="107269"/>
              </a:xfrm>
            </p:grpSpPr>
            <p:cxnSp>
              <p:nvCxnSpPr>
                <p:cNvPr id="2033" name="Straight Connector 2032">
                  <a:extLst>
                    <a:ext uri="{FF2B5EF4-FFF2-40B4-BE49-F238E27FC236}">
                      <a16:creationId xmlns:a16="http://schemas.microsoft.com/office/drawing/2014/main" id="{F9690292-BA27-90ED-7E98-47C5D62CB7B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34" name="Straight Connector 2033">
                  <a:extLst>
                    <a:ext uri="{FF2B5EF4-FFF2-40B4-BE49-F238E27FC236}">
                      <a16:creationId xmlns:a16="http://schemas.microsoft.com/office/drawing/2014/main" id="{EFF76F69-C12D-FA89-8000-89610AF3FD1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35" name="Group 2034">
                <a:extLst>
                  <a:ext uri="{FF2B5EF4-FFF2-40B4-BE49-F238E27FC236}">
                    <a16:creationId xmlns:a16="http://schemas.microsoft.com/office/drawing/2014/main" id="{238E21AC-0DCF-F1DE-3E12-CFAD9005D3D5}"/>
                  </a:ext>
                </a:extLst>
              </p:cNvPr>
              <p:cNvGrpSpPr/>
              <p:nvPr/>
            </p:nvGrpSpPr>
            <p:grpSpPr>
              <a:xfrm>
                <a:off x="9319731" y="4982493"/>
                <a:ext cx="75873" cy="107269"/>
                <a:chOff x="7784566" y="3707485"/>
                <a:chExt cx="75873" cy="107269"/>
              </a:xfrm>
            </p:grpSpPr>
            <p:cxnSp>
              <p:nvCxnSpPr>
                <p:cNvPr id="2036" name="Straight Connector 2035">
                  <a:extLst>
                    <a:ext uri="{FF2B5EF4-FFF2-40B4-BE49-F238E27FC236}">
                      <a16:creationId xmlns:a16="http://schemas.microsoft.com/office/drawing/2014/main" id="{4E981D12-2C46-9EC8-4E33-E80CF11CDD0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37" name="Straight Connector 2036">
                  <a:extLst>
                    <a:ext uri="{FF2B5EF4-FFF2-40B4-BE49-F238E27FC236}">
                      <a16:creationId xmlns:a16="http://schemas.microsoft.com/office/drawing/2014/main" id="{EE38599A-2CD9-EDB6-D94D-C17433B4B81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38" name="Group 2037">
                <a:extLst>
                  <a:ext uri="{FF2B5EF4-FFF2-40B4-BE49-F238E27FC236}">
                    <a16:creationId xmlns:a16="http://schemas.microsoft.com/office/drawing/2014/main" id="{3EACE7B0-8C3D-FA00-9ABA-27F82EF870B4}"/>
                  </a:ext>
                </a:extLst>
              </p:cNvPr>
              <p:cNvGrpSpPr/>
              <p:nvPr/>
            </p:nvGrpSpPr>
            <p:grpSpPr>
              <a:xfrm>
                <a:off x="9309428" y="4982493"/>
                <a:ext cx="75873" cy="107269"/>
                <a:chOff x="7784566" y="3707485"/>
                <a:chExt cx="75873" cy="107269"/>
              </a:xfrm>
            </p:grpSpPr>
            <p:cxnSp>
              <p:nvCxnSpPr>
                <p:cNvPr id="2039" name="Straight Connector 2038">
                  <a:extLst>
                    <a:ext uri="{FF2B5EF4-FFF2-40B4-BE49-F238E27FC236}">
                      <a16:creationId xmlns:a16="http://schemas.microsoft.com/office/drawing/2014/main" id="{49E4D729-0AD8-3AE4-5FDC-7AC80244F12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40" name="Straight Connector 2039">
                  <a:extLst>
                    <a:ext uri="{FF2B5EF4-FFF2-40B4-BE49-F238E27FC236}">
                      <a16:creationId xmlns:a16="http://schemas.microsoft.com/office/drawing/2014/main" id="{F6493438-64FA-DBF5-71EC-134F6D8FA3A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41" name="Group 2040">
                <a:extLst>
                  <a:ext uri="{FF2B5EF4-FFF2-40B4-BE49-F238E27FC236}">
                    <a16:creationId xmlns:a16="http://schemas.microsoft.com/office/drawing/2014/main" id="{77EED500-DF88-DD1C-4C78-FC7A164C4545}"/>
                  </a:ext>
                </a:extLst>
              </p:cNvPr>
              <p:cNvGrpSpPr/>
              <p:nvPr/>
            </p:nvGrpSpPr>
            <p:grpSpPr>
              <a:xfrm>
                <a:off x="9272079" y="4982493"/>
                <a:ext cx="75873" cy="107269"/>
                <a:chOff x="7784566" y="3707485"/>
                <a:chExt cx="75873" cy="107269"/>
              </a:xfrm>
            </p:grpSpPr>
            <p:cxnSp>
              <p:nvCxnSpPr>
                <p:cNvPr id="2042" name="Straight Connector 2041">
                  <a:extLst>
                    <a:ext uri="{FF2B5EF4-FFF2-40B4-BE49-F238E27FC236}">
                      <a16:creationId xmlns:a16="http://schemas.microsoft.com/office/drawing/2014/main" id="{2ABC90B2-7B08-1DA4-306A-35F20AF7A63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43" name="Straight Connector 2042">
                  <a:extLst>
                    <a:ext uri="{FF2B5EF4-FFF2-40B4-BE49-F238E27FC236}">
                      <a16:creationId xmlns:a16="http://schemas.microsoft.com/office/drawing/2014/main" id="{35DCD940-B17B-AEFB-0167-57F02BA5D79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44" name="Group 2043">
                <a:extLst>
                  <a:ext uri="{FF2B5EF4-FFF2-40B4-BE49-F238E27FC236}">
                    <a16:creationId xmlns:a16="http://schemas.microsoft.com/office/drawing/2014/main" id="{2852D4DD-3F84-68EA-0790-0BF33DA1FEFA}"/>
                  </a:ext>
                </a:extLst>
              </p:cNvPr>
              <p:cNvGrpSpPr/>
              <p:nvPr/>
            </p:nvGrpSpPr>
            <p:grpSpPr>
              <a:xfrm>
                <a:off x="9248897" y="4982493"/>
                <a:ext cx="75873" cy="107269"/>
                <a:chOff x="7784566" y="3707485"/>
                <a:chExt cx="75873" cy="107269"/>
              </a:xfrm>
            </p:grpSpPr>
            <p:cxnSp>
              <p:nvCxnSpPr>
                <p:cNvPr id="2045" name="Straight Connector 2044">
                  <a:extLst>
                    <a:ext uri="{FF2B5EF4-FFF2-40B4-BE49-F238E27FC236}">
                      <a16:creationId xmlns:a16="http://schemas.microsoft.com/office/drawing/2014/main" id="{EE51638E-BCC0-4E64-EA8A-0F8BBEDA854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46" name="Straight Connector 2045">
                  <a:extLst>
                    <a:ext uri="{FF2B5EF4-FFF2-40B4-BE49-F238E27FC236}">
                      <a16:creationId xmlns:a16="http://schemas.microsoft.com/office/drawing/2014/main" id="{B88ECE7C-5A61-BADA-42C2-1E465B4B9F8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47" name="Group 2046">
                <a:extLst>
                  <a:ext uri="{FF2B5EF4-FFF2-40B4-BE49-F238E27FC236}">
                    <a16:creationId xmlns:a16="http://schemas.microsoft.com/office/drawing/2014/main" id="{603CB926-F0E7-64D2-2F79-F76E8017367D}"/>
                  </a:ext>
                </a:extLst>
              </p:cNvPr>
              <p:cNvGrpSpPr/>
              <p:nvPr/>
            </p:nvGrpSpPr>
            <p:grpSpPr>
              <a:xfrm>
                <a:off x="9197381" y="4982493"/>
                <a:ext cx="75873" cy="107269"/>
                <a:chOff x="7784566" y="3707485"/>
                <a:chExt cx="75873" cy="107269"/>
              </a:xfrm>
            </p:grpSpPr>
            <p:cxnSp>
              <p:nvCxnSpPr>
                <p:cNvPr id="2048" name="Straight Connector 2047">
                  <a:extLst>
                    <a:ext uri="{FF2B5EF4-FFF2-40B4-BE49-F238E27FC236}">
                      <a16:creationId xmlns:a16="http://schemas.microsoft.com/office/drawing/2014/main" id="{19FDC314-E849-D702-0627-41F1C548B461}"/>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49" name="Straight Connector 2048">
                  <a:extLst>
                    <a:ext uri="{FF2B5EF4-FFF2-40B4-BE49-F238E27FC236}">
                      <a16:creationId xmlns:a16="http://schemas.microsoft.com/office/drawing/2014/main" id="{FD4ABB3D-DD4E-DE6D-B7D2-E4B7B89CADF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50" name="Group 2049">
                <a:extLst>
                  <a:ext uri="{FF2B5EF4-FFF2-40B4-BE49-F238E27FC236}">
                    <a16:creationId xmlns:a16="http://schemas.microsoft.com/office/drawing/2014/main" id="{C932809E-5028-8B4F-F7BF-177B7CD750B1}"/>
                  </a:ext>
                </a:extLst>
              </p:cNvPr>
              <p:cNvGrpSpPr/>
              <p:nvPr/>
            </p:nvGrpSpPr>
            <p:grpSpPr>
              <a:xfrm>
                <a:off x="9181926" y="4982493"/>
                <a:ext cx="75873" cy="107269"/>
                <a:chOff x="7784566" y="3707485"/>
                <a:chExt cx="75873" cy="107269"/>
              </a:xfrm>
            </p:grpSpPr>
            <p:cxnSp>
              <p:nvCxnSpPr>
                <p:cNvPr id="2051" name="Straight Connector 2050">
                  <a:extLst>
                    <a:ext uri="{FF2B5EF4-FFF2-40B4-BE49-F238E27FC236}">
                      <a16:creationId xmlns:a16="http://schemas.microsoft.com/office/drawing/2014/main" id="{C2E5A96C-DAE5-61CE-A5E1-3B94122914A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52" name="Straight Connector 2051">
                  <a:extLst>
                    <a:ext uri="{FF2B5EF4-FFF2-40B4-BE49-F238E27FC236}">
                      <a16:creationId xmlns:a16="http://schemas.microsoft.com/office/drawing/2014/main" id="{411705D3-863F-3B4A-ECC8-62D981C45F8E}"/>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53" name="Group 2052">
                <a:extLst>
                  <a:ext uri="{FF2B5EF4-FFF2-40B4-BE49-F238E27FC236}">
                    <a16:creationId xmlns:a16="http://schemas.microsoft.com/office/drawing/2014/main" id="{6CBE3E14-3981-F986-02B6-9AE2646B1C60}"/>
                  </a:ext>
                </a:extLst>
              </p:cNvPr>
              <p:cNvGrpSpPr/>
              <p:nvPr/>
            </p:nvGrpSpPr>
            <p:grpSpPr>
              <a:xfrm>
                <a:off x="9166471" y="4982493"/>
                <a:ext cx="75873" cy="107269"/>
                <a:chOff x="7784566" y="3707485"/>
                <a:chExt cx="75873" cy="107269"/>
              </a:xfrm>
            </p:grpSpPr>
            <p:cxnSp>
              <p:nvCxnSpPr>
                <p:cNvPr id="2054" name="Straight Connector 2053">
                  <a:extLst>
                    <a:ext uri="{FF2B5EF4-FFF2-40B4-BE49-F238E27FC236}">
                      <a16:creationId xmlns:a16="http://schemas.microsoft.com/office/drawing/2014/main" id="{EB450A19-2FFE-DD76-8784-2641CBEFE3C1}"/>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55" name="Straight Connector 2054">
                  <a:extLst>
                    <a:ext uri="{FF2B5EF4-FFF2-40B4-BE49-F238E27FC236}">
                      <a16:creationId xmlns:a16="http://schemas.microsoft.com/office/drawing/2014/main" id="{6837AD31-0BA9-F7DE-5DB0-47A448D0BA3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56" name="Group 2055">
                <a:extLst>
                  <a:ext uri="{FF2B5EF4-FFF2-40B4-BE49-F238E27FC236}">
                    <a16:creationId xmlns:a16="http://schemas.microsoft.com/office/drawing/2014/main" id="{7F075F1C-5661-17D8-58FA-87649C14B9EB}"/>
                  </a:ext>
                </a:extLst>
              </p:cNvPr>
              <p:cNvGrpSpPr/>
              <p:nvPr/>
            </p:nvGrpSpPr>
            <p:grpSpPr>
              <a:xfrm>
                <a:off x="9121395" y="4982493"/>
                <a:ext cx="75873" cy="107269"/>
                <a:chOff x="7784566" y="3707485"/>
                <a:chExt cx="75873" cy="107269"/>
              </a:xfrm>
            </p:grpSpPr>
            <p:cxnSp>
              <p:nvCxnSpPr>
                <p:cNvPr id="2057" name="Straight Connector 2056">
                  <a:extLst>
                    <a:ext uri="{FF2B5EF4-FFF2-40B4-BE49-F238E27FC236}">
                      <a16:creationId xmlns:a16="http://schemas.microsoft.com/office/drawing/2014/main" id="{8A5B19C9-F205-F16B-7561-43EFF7989A5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58" name="Straight Connector 2057">
                  <a:extLst>
                    <a:ext uri="{FF2B5EF4-FFF2-40B4-BE49-F238E27FC236}">
                      <a16:creationId xmlns:a16="http://schemas.microsoft.com/office/drawing/2014/main" id="{4A95AFB7-DF40-4133-1909-3D78C46693C5}"/>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59" name="Group 2058">
                <a:extLst>
                  <a:ext uri="{FF2B5EF4-FFF2-40B4-BE49-F238E27FC236}">
                    <a16:creationId xmlns:a16="http://schemas.microsoft.com/office/drawing/2014/main" id="{72066FD8-C487-6717-5511-94863D4B93B1}"/>
                  </a:ext>
                </a:extLst>
              </p:cNvPr>
              <p:cNvGrpSpPr/>
              <p:nvPr/>
            </p:nvGrpSpPr>
            <p:grpSpPr>
              <a:xfrm>
                <a:off x="9024804" y="5015978"/>
                <a:ext cx="75873" cy="107269"/>
                <a:chOff x="7784566" y="3707485"/>
                <a:chExt cx="75873" cy="107269"/>
              </a:xfrm>
            </p:grpSpPr>
            <p:cxnSp>
              <p:nvCxnSpPr>
                <p:cNvPr id="2060" name="Straight Connector 2059">
                  <a:extLst>
                    <a:ext uri="{FF2B5EF4-FFF2-40B4-BE49-F238E27FC236}">
                      <a16:creationId xmlns:a16="http://schemas.microsoft.com/office/drawing/2014/main" id="{A1C87E42-E78E-2910-C8F7-E2CEDF7B6B5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61" name="Straight Connector 2060">
                  <a:extLst>
                    <a:ext uri="{FF2B5EF4-FFF2-40B4-BE49-F238E27FC236}">
                      <a16:creationId xmlns:a16="http://schemas.microsoft.com/office/drawing/2014/main" id="{BD911A7D-9DB5-7DC1-739B-B111127890C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62" name="Group 2061">
                <a:extLst>
                  <a:ext uri="{FF2B5EF4-FFF2-40B4-BE49-F238E27FC236}">
                    <a16:creationId xmlns:a16="http://schemas.microsoft.com/office/drawing/2014/main" id="{21CD3740-7D9C-F1ED-6174-8647E64B0310}"/>
                  </a:ext>
                </a:extLst>
              </p:cNvPr>
              <p:cNvGrpSpPr/>
              <p:nvPr/>
            </p:nvGrpSpPr>
            <p:grpSpPr>
              <a:xfrm>
                <a:off x="8982303" y="5015978"/>
                <a:ext cx="75873" cy="107269"/>
                <a:chOff x="7784566" y="3707485"/>
                <a:chExt cx="75873" cy="107269"/>
              </a:xfrm>
            </p:grpSpPr>
            <p:cxnSp>
              <p:nvCxnSpPr>
                <p:cNvPr id="2063" name="Straight Connector 2062">
                  <a:extLst>
                    <a:ext uri="{FF2B5EF4-FFF2-40B4-BE49-F238E27FC236}">
                      <a16:creationId xmlns:a16="http://schemas.microsoft.com/office/drawing/2014/main" id="{0BCD7CC2-3E48-10B8-D887-F3449C8446B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64" name="Straight Connector 2063">
                  <a:extLst>
                    <a:ext uri="{FF2B5EF4-FFF2-40B4-BE49-F238E27FC236}">
                      <a16:creationId xmlns:a16="http://schemas.microsoft.com/office/drawing/2014/main" id="{24456380-B53E-DF57-D113-DD2D9CE57CF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65" name="Group 2064">
                <a:extLst>
                  <a:ext uri="{FF2B5EF4-FFF2-40B4-BE49-F238E27FC236}">
                    <a16:creationId xmlns:a16="http://schemas.microsoft.com/office/drawing/2014/main" id="{FA636012-F404-9BD2-6FE5-8D6216ED6DB1}"/>
                  </a:ext>
                </a:extLst>
              </p:cNvPr>
              <p:cNvGrpSpPr/>
              <p:nvPr/>
            </p:nvGrpSpPr>
            <p:grpSpPr>
              <a:xfrm>
                <a:off x="8929499" y="5018554"/>
                <a:ext cx="75873" cy="107269"/>
                <a:chOff x="7784566" y="3707485"/>
                <a:chExt cx="75873" cy="107269"/>
              </a:xfrm>
            </p:grpSpPr>
            <p:cxnSp>
              <p:nvCxnSpPr>
                <p:cNvPr id="2066" name="Straight Connector 2065">
                  <a:extLst>
                    <a:ext uri="{FF2B5EF4-FFF2-40B4-BE49-F238E27FC236}">
                      <a16:creationId xmlns:a16="http://schemas.microsoft.com/office/drawing/2014/main" id="{D38F414B-DB3C-B299-5C8C-CACE754E5E1B}"/>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67" name="Straight Connector 2066">
                  <a:extLst>
                    <a:ext uri="{FF2B5EF4-FFF2-40B4-BE49-F238E27FC236}">
                      <a16:creationId xmlns:a16="http://schemas.microsoft.com/office/drawing/2014/main" id="{29B4BCDB-A21E-A5C7-C12C-98ADDDB6ABF2}"/>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68" name="Group 2067">
                <a:extLst>
                  <a:ext uri="{FF2B5EF4-FFF2-40B4-BE49-F238E27FC236}">
                    <a16:creationId xmlns:a16="http://schemas.microsoft.com/office/drawing/2014/main" id="{74794216-502E-03BE-CFA4-1FCC73D630B8}"/>
                  </a:ext>
                </a:extLst>
              </p:cNvPr>
              <p:cNvGrpSpPr/>
              <p:nvPr/>
            </p:nvGrpSpPr>
            <p:grpSpPr>
              <a:xfrm>
                <a:off x="8881847" y="5041736"/>
                <a:ext cx="75873" cy="107269"/>
                <a:chOff x="7784566" y="3707485"/>
                <a:chExt cx="75873" cy="107269"/>
              </a:xfrm>
            </p:grpSpPr>
            <p:cxnSp>
              <p:nvCxnSpPr>
                <p:cNvPr id="2069" name="Straight Connector 2068">
                  <a:extLst>
                    <a:ext uri="{FF2B5EF4-FFF2-40B4-BE49-F238E27FC236}">
                      <a16:creationId xmlns:a16="http://schemas.microsoft.com/office/drawing/2014/main" id="{E94E01BB-0A67-462C-8645-709093F3A95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70" name="Straight Connector 2069">
                  <a:extLst>
                    <a:ext uri="{FF2B5EF4-FFF2-40B4-BE49-F238E27FC236}">
                      <a16:creationId xmlns:a16="http://schemas.microsoft.com/office/drawing/2014/main" id="{D71D7034-ECF4-8E1C-508E-A262B8C0C60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71" name="Group 2070">
                <a:extLst>
                  <a:ext uri="{FF2B5EF4-FFF2-40B4-BE49-F238E27FC236}">
                    <a16:creationId xmlns:a16="http://schemas.microsoft.com/office/drawing/2014/main" id="{1B9472AC-5967-313A-BBE6-FAF9D49FF213}"/>
                  </a:ext>
                </a:extLst>
              </p:cNvPr>
              <p:cNvGrpSpPr/>
              <p:nvPr/>
            </p:nvGrpSpPr>
            <p:grpSpPr>
              <a:xfrm>
                <a:off x="8826468" y="5051765"/>
                <a:ext cx="75873" cy="107269"/>
                <a:chOff x="7784566" y="3707485"/>
                <a:chExt cx="75873" cy="107269"/>
              </a:xfrm>
            </p:grpSpPr>
            <p:cxnSp>
              <p:nvCxnSpPr>
                <p:cNvPr id="2072" name="Straight Connector 2071">
                  <a:extLst>
                    <a:ext uri="{FF2B5EF4-FFF2-40B4-BE49-F238E27FC236}">
                      <a16:creationId xmlns:a16="http://schemas.microsoft.com/office/drawing/2014/main" id="{5F50318E-A3AB-07FD-95F6-E840290010AE}"/>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73" name="Straight Connector 2072">
                  <a:extLst>
                    <a:ext uri="{FF2B5EF4-FFF2-40B4-BE49-F238E27FC236}">
                      <a16:creationId xmlns:a16="http://schemas.microsoft.com/office/drawing/2014/main" id="{E02AC51C-CB64-074F-B413-605CBEAC466C}"/>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74" name="Group 2073">
                <a:extLst>
                  <a:ext uri="{FF2B5EF4-FFF2-40B4-BE49-F238E27FC236}">
                    <a16:creationId xmlns:a16="http://schemas.microsoft.com/office/drawing/2014/main" id="{68E66807-B7D3-6C40-FE81-C6770499BBDA}"/>
                  </a:ext>
                </a:extLst>
              </p:cNvPr>
              <p:cNvGrpSpPr/>
              <p:nvPr/>
            </p:nvGrpSpPr>
            <p:grpSpPr>
              <a:xfrm>
                <a:off x="8816165" y="5064644"/>
                <a:ext cx="75873" cy="107269"/>
                <a:chOff x="7784566" y="3707485"/>
                <a:chExt cx="75873" cy="107269"/>
              </a:xfrm>
            </p:grpSpPr>
            <p:cxnSp>
              <p:nvCxnSpPr>
                <p:cNvPr id="2075" name="Straight Connector 2074">
                  <a:extLst>
                    <a:ext uri="{FF2B5EF4-FFF2-40B4-BE49-F238E27FC236}">
                      <a16:creationId xmlns:a16="http://schemas.microsoft.com/office/drawing/2014/main" id="{23DBE157-DAF9-93EC-73FE-F2A9B0F56C75}"/>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76" name="Straight Connector 2075">
                  <a:extLst>
                    <a:ext uri="{FF2B5EF4-FFF2-40B4-BE49-F238E27FC236}">
                      <a16:creationId xmlns:a16="http://schemas.microsoft.com/office/drawing/2014/main" id="{4D27B299-E185-A221-8E93-4748BDB6FD7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77" name="Group 2076">
                <a:extLst>
                  <a:ext uri="{FF2B5EF4-FFF2-40B4-BE49-F238E27FC236}">
                    <a16:creationId xmlns:a16="http://schemas.microsoft.com/office/drawing/2014/main" id="{995DFB10-6256-30E4-9DC5-66A879E59F6A}"/>
                  </a:ext>
                </a:extLst>
              </p:cNvPr>
              <p:cNvGrpSpPr/>
              <p:nvPr/>
            </p:nvGrpSpPr>
            <p:grpSpPr>
              <a:xfrm>
                <a:off x="8805862" y="5071083"/>
                <a:ext cx="75873" cy="107269"/>
                <a:chOff x="7784566" y="3707485"/>
                <a:chExt cx="75873" cy="107269"/>
              </a:xfrm>
            </p:grpSpPr>
            <p:cxnSp>
              <p:nvCxnSpPr>
                <p:cNvPr id="2078" name="Straight Connector 2077">
                  <a:extLst>
                    <a:ext uri="{FF2B5EF4-FFF2-40B4-BE49-F238E27FC236}">
                      <a16:creationId xmlns:a16="http://schemas.microsoft.com/office/drawing/2014/main" id="{73BC2B52-0B9A-942D-3522-0AD7F4BDFD29}"/>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79" name="Straight Connector 2078">
                  <a:extLst>
                    <a:ext uri="{FF2B5EF4-FFF2-40B4-BE49-F238E27FC236}">
                      <a16:creationId xmlns:a16="http://schemas.microsoft.com/office/drawing/2014/main" id="{E9C55FC6-D766-5C1D-B6EA-093CE5AF7FF6}"/>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80" name="Group 2079">
                <a:extLst>
                  <a:ext uri="{FF2B5EF4-FFF2-40B4-BE49-F238E27FC236}">
                    <a16:creationId xmlns:a16="http://schemas.microsoft.com/office/drawing/2014/main" id="{5B586091-1B4A-62D5-268D-6DDDF49520C7}"/>
                  </a:ext>
                </a:extLst>
              </p:cNvPr>
              <p:cNvGrpSpPr/>
              <p:nvPr/>
            </p:nvGrpSpPr>
            <p:grpSpPr>
              <a:xfrm>
                <a:off x="8777529" y="5071083"/>
                <a:ext cx="75873" cy="107269"/>
                <a:chOff x="7784566" y="3707485"/>
                <a:chExt cx="75873" cy="107269"/>
              </a:xfrm>
            </p:grpSpPr>
            <p:cxnSp>
              <p:nvCxnSpPr>
                <p:cNvPr id="2081" name="Straight Connector 2080">
                  <a:extLst>
                    <a:ext uri="{FF2B5EF4-FFF2-40B4-BE49-F238E27FC236}">
                      <a16:creationId xmlns:a16="http://schemas.microsoft.com/office/drawing/2014/main" id="{2887EF83-D6FB-95C2-E4CB-6EEE03733A77}"/>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82" name="Straight Connector 2081">
                  <a:extLst>
                    <a:ext uri="{FF2B5EF4-FFF2-40B4-BE49-F238E27FC236}">
                      <a16:creationId xmlns:a16="http://schemas.microsoft.com/office/drawing/2014/main" id="{85233B5C-3354-0FC0-20AB-D3C5D1E52A0D}"/>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83" name="Group 2082">
                <a:extLst>
                  <a:ext uri="{FF2B5EF4-FFF2-40B4-BE49-F238E27FC236}">
                    <a16:creationId xmlns:a16="http://schemas.microsoft.com/office/drawing/2014/main" id="{19BB7978-4791-A470-F490-CE49C5E29B4A}"/>
                  </a:ext>
                </a:extLst>
              </p:cNvPr>
              <p:cNvGrpSpPr/>
              <p:nvPr/>
            </p:nvGrpSpPr>
            <p:grpSpPr>
              <a:xfrm>
                <a:off x="8760786" y="5071083"/>
                <a:ext cx="75873" cy="107269"/>
                <a:chOff x="7784566" y="3707485"/>
                <a:chExt cx="75873" cy="107269"/>
              </a:xfrm>
            </p:grpSpPr>
            <p:cxnSp>
              <p:nvCxnSpPr>
                <p:cNvPr id="2084" name="Straight Connector 2083">
                  <a:extLst>
                    <a:ext uri="{FF2B5EF4-FFF2-40B4-BE49-F238E27FC236}">
                      <a16:creationId xmlns:a16="http://schemas.microsoft.com/office/drawing/2014/main" id="{AF483CE6-B1B7-BCA1-C056-4F49345D61B0}"/>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85" name="Straight Connector 2084">
                  <a:extLst>
                    <a:ext uri="{FF2B5EF4-FFF2-40B4-BE49-F238E27FC236}">
                      <a16:creationId xmlns:a16="http://schemas.microsoft.com/office/drawing/2014/main" id="{E362F2D6-E409-7D9B-4EBD-6DAD1BBF403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86" name="Group 2085">
                <a:extLst>
                  <a:ext uri="{FF2B5EF4-FFF2-40B4-BE49-F238E27FC236}">
                    <a16:creationId xmlns:a16="http://schemas.microsoft.com/office/drawing/2014/main" id="{79DF557E-1419-7D47-4C52-B15ECBF7D4DF}"/>
                  </a:ext>
                </a:extLst>
              </p:cNvPr>
              <p:cNvGrpSpPr/>
              <p:nvPr/>
            </p:nvGrpSpPr>
            <p:grpSpPr>
              <a:xfrm>
                <a:off x="8751771" y="5071083"/>
                <a:ext cx="75873" cy="107269"/>
                <a:chOff x="7784566" y="3707485"/>
                <a:chExt cx="75873" cy="107269"/>
              </a:xfrm>
            </p:grpSpPr>
            <p:cxnSp>
              <p:nvCxnSpPr>
                <p:cNvPr id="2087" name="Straight Connector 2086">
                  <a:extLst>
                    <a:ext uri="{FF2B5EF4-FFF2-40B4-BE49-F238E27FC236}">
                      <a16:creationId xmlns:a16="http://schemas.microsoft.com/office/drawing/2014/main" id="{6E567268-B772-CC6D-D6F7-D6A2559A760A}"/>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88" name="Straight Connector 2087">
                  <a:extLst>
                    <a:ext uri="{FF2B5EF4-FFF2-40B4-BE49-F238E27FC236}">
                      <a16:creationId xmlns:a16="http://schemas.microsoft.com/office/drawing/2014/main" id="{61A2F077-92C8-6061-7379-B3DADC64C940}"/>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2089" name="Group 2088">
              <a:extLst>
                <a:ext uri="{FF2B5EF4-FFF2-40B4-BE49-F238E27FC236}">
                  <a16:creationId xmlns:a16="http://schemas.microsoft.com/office/drawing/2014/main" id="{575FA626-0141-8D95-22E5-224BF1D55065}"/>
                </a:ext>
              </a:extLst>
            </p:cNvPr>
            <p:cNvGrpSpPr/>
            <p:nvPr/>
          </p:nvGrpSpPr>
          <p:grpSpPr>
            <a:xfrm>
              <a:off x="8704119" y="5089113"/>
              <a:ext cx="75873" cy="107269"/>
              <a:chOff x="7784566" y="3707485"/>
              <a:chExt cx="75873" cy="107269"/>
            </a:xfrm>
          </p:grpSpPr>
          <p:cxnSp>
            <p:nvCxnSpPr>
              <p:cNvPr id="2090" name="Straight Connector 2089">
                <a:extLst>
                  <a:ext uri="{FF2B5EF4-FFF2-40B4-BE49-F238E27FC236}">
                    <a16:creationId xmlns:a16="http://schemas.microsoft.com/office/drawing/2014/main" id="{36B9E380-C477-3539-FD47-3FDE17ECEE3C}"/>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91" name="Straight Connector 2090">
                <a:extLst>
                  <a:ext uri="{FF2B5EF4-FFF2-40B4-BE49-F238E27FC236}">
                    <a16:creationId xmlns:a16="http://schemas.microsoft.com/office/drawing/2014/main" id="{FC3615FB-A9AE-08D8-FC91-2B446038AD4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92" name="Group 2091">
              <a:extLst>
                <a:ext uri="{FF2B5EF4-FFF2-40B4-BE49-F238E27FC236}">
                  <a16:creationId xmlns:a16="http://schemas.microsoft.com/office/drawing/2014/main" id="{3ADA82DD-71FE-44F4-F6C4-CCF3AA2043C3}"/>
                </a:ext>
              </a:extLst>
            </p:cNvPr>
            <p:cNvGrpSpPr/>
            <p:nvPr/>
          </p:nvGrpSpPr>
          <p:grpSpPr>
            <a:xfrm>
              <a:off x="8687376" y="5105400"/>
              <a:ext cx="75873" cy="107269"/>
              <a:chOff x="7784566" y="3707485"/>
              <a:chExt cx="75873" cy="107269"/>
            </a:xfrm>
          </p:grpSpPr>
          <p:cxnSp>
            <p:nvCxnSpPr>
              <p:cNvPr id="2093" name="Straight Connector 2092">
                <a:extLst>
                  <a:ext uri="{FF2B5EF4-FFF2-40B4-BE49-F238E27FC236}">
                    <a16:creationId xmlns:a16="http://schemas.microsoft.com/office/drawing/2014/main" id="{EA555194-339F-C2F9-D708-A3FBC5579B83}"/>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94" name="Straight Connector 2093">
                <a:extLst>
                  <a:ext uri="{FF2B5EF4-FFF2-40B4-BE49-F238E27FC236}">
                    <a16:creationId xmlns:a16="http://schemas.microsoft.com/office/drawing/2014/main" id="{9D560FB1-72A7-FA35-D971-D9152F256A17}"/>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95" name="Group 2094">
              <a:extLst>
                <a:ext uri="{FF2B5EF4-FFF2-40B4-BE49-F238E27FC236}">
                  <a16:creationId xmlns:a16="http://schemas.microsoft.com/office/drawing/2014/main" id="{1037BE47-B9B5-740D-E506-A5202660659A}"/>
                </a:ext>
              </a:extLst>
            </p:cNvPr>
            <p:cNvGrpSpPr/>
            <p:nvPr/>
          </p:nvGrpSpPr>
          <p:grpSpPr>
            <a:xfrm>
              <a:off x="8677072" y="5105400"/>
              <a:ext cx="75873" cy="107269"/>
              <a:chOff x="7784566" y="3707485"/>
              <a:chExt cx="75873" cy="107269"/>
            </a:xfrm>
          </p:grpSpPr>
          <p:cxnSp>
            <p:nvCxnSpPr>
              <p:cNvPr id="2096" name="Straight Connector 2095">
                <a:extLst>
                  <a:ext uri="{FF2B5EF4-FFF2-40B4-BE49-F238E27FC236}">
                    <a16:creationId xmlns:a16="http://schemas.microsoft.com/office/drawing/2014/main" id="{B48BDA14-428F-5544-98E7-B7A905C95F7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097" name="Straight Connector 2096">
                <a:extLst>
                  <a:ext uri="{FF2B5EF4-FFF2-40B4-BE49-F238E27FC236}">
                    <a16:creationId xmlns:a16="http://schemas.microsoft.com/office/drawing/2014/main" id="{E90CA041-DAB5-AE54-6A58-B1EEE009C57D}"/>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098" name="Group 2097">
              <a:extLst>
                <a:ext uri="{FF2B5EF4-FFF2-40B4-BE49-F238E27FC236}">
                  <a16:creationId xmlns:a16="http://schemas.microsoft.com/office/drawing/2014/main" id="{BEA07E43-34DF-DC33-2B05-962FB90905EC}"/>
                </a:ext>
              </a:extLst>
            </p:cNvPr>
            <p:cNvGrpSpPr/>
            <p:nvPr/>
          </p:nvGrpSpPr>
          <p:grpSpPr>
            <a:xfrm>
              <a:off x="8669345" y="5105400"/>
              <a:ext cx="75873" cy="107269"/>
              <a:chOff x="7784566" y="3707485"/>
              <a:chExt cx="75873" cy="107269"/>
            </a:xfrm>
          </p:grpSpPr>
          <p:cxnSp>
            <p:nvCxnSpPr>
              <p:cNvPr id="2099" name="Straight Connector 2098">
                <a:extLst>
                  <a:ext uri="{FF2B5EF4-FFF2-40B4-BE49-F238E27FC236}">
                    <a16:creationId xmlns:a16="http://schemas.microsoft.com/office/drawing/2014/main" id="{CA63F273-2572-97ED-6152-DC88084B647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00" name="Straight Connector 2099">
                <a:extLst>
                  <a:ext uri="{FF2B5EF4-FFF2-40B4-BE49-F238E27FC236}">
                    <a16:creationId xmlns:a16="http://schemas.microsoft.com/office/drawing/2014/main" id="{D8F2617C-D2CB-49C5-F42D-782CCBA992CF}"/>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01" name="Group 2100">
              <a:extLst>
                <a:ext uri="{FF2B5EF4-FFF2-40B4-BE49-F238E27FC236}">
                  <a16:creationId xmlns:a16="http://schemas.microsoft.com/office/drawing/2014/main" id="{CE7573F3-7274-3033-658E-7798A15BBA03}"/>
                </a:ext>
              </a:extLst>
            </p:cNvPr>
            <p:cNvGrpSpPr/>
            <p:nvPr/>
          </p:nvGrpSpPr>
          <p:grpSpPr>
            <a:xfrm>
              <a:off x="8648739" y="5122142"/>
              <a:ext cx="75873" cy="107269"/>
              <a:chOff x="7784566" y="3707485"/>
              <a:chExt cx="75873" cy="107269"/>
            </a:xfrm>
          </p:grpSpPr>
          <p:cxnSp>
            <p:nvCxnSpPr>
              <p:cNvPr id="2102" name="Straight Connector 2101">
                <a:extLst>
                  <a:ext uri="{FF2B5EF4-FFF2-40B4-BE49-F238E27FC236}">
                    <a16:creationId xmlns:a16="http://schemas.microsoft.com/office/drawing/2014/main" id="{CD12A810-F1B6-E9FC-713A-B837D9605BE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03" name="Straight Connector 2102">
                <a:extLst>
                  <a:ext uri="{FF2B5EF4-FFF2-40B4-BE49-F238E27FC236}">
                    <a16:creationId xmlns:a16="http://schemas.microsoft.com/office/drawing/2014/main" id="{E30B745E-D88C-01E8-B4E2-F07C80697A4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04" name="Group 2103">
              <a:extLst>
                <a:ext uri="{FF2B5EF4-FFF2-40B4-BE49-F238E27FC236}">
                  <a16:creationId xmlns:a16="http://schemas.microsoft.com/office/drawing/2014/main" id="{1D6B4D14-F68C-1208-0916-F4266D0779E1}"/>
                </a:ext>
              </a:extLst>
            </p:cNvPr>
            <p:cNvGrpSpPr/>
            <p:nvPr/>
          </p:nvGrpSpPr>
          <p:grpSpPr>
            <a:xfrm>
              <a:off x="8634572" y="5136309"/>
              <a:ext cx="75873" cy="107269"/>
              <a:chOff x="7784566" y="3707485"/>
              <a:chExt cx="75873" cy="107269"/>
            </a:xfrm>
          </p:grpSpPr>
          <p:cxnSp>
            <p:nvCxnSpPr>
              <p:cNvPr id="2105" name="Straight Connector 2104">
                <a:extLst>
                  <a:ext uri="{FF2B5EF4-FFF2-40B4-BE49-F238E27FC236}">
                    <a16:creationId xmlns:a16="http://schemas.microsoft.com/office/drawing/2014/main" id="{9A3EF991-6207-759D-751D-02A1C3590F5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06" name="Straight Connector 2105">
                <a:extLst>
                  <a:ext uri="{FF2B5EF4-FFF2-40B4-BE49-F238E27FC236}">
                    <a16:creationId xmlns:a16="http://schemas.microsoft.com/office/drawing/2014/main" id="{D756077C-FF52-A041-4FC7-9532FF80A4AB}"/>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07" name="Group 2106">
              <a:extLst>
                <a:ext uri="{FF2B5EF4-FFF2-40B4-BE49-F238E27FC236}">
                  <a16:creationId xmlns:a16="http://schemas.microsoft.com/office/drawing/2014/main" id="{BD74846C-3DD6-417E-A8C2-BD9AB4E3A918}"/>
                </a:ext>
              </a:extLst>
            </p:cNvPr>
            <p:cNvGrpSpPr/>
            <p:nvPr/>
          </p:nvGrpSpPr>
          <p:grpSpPr>
            <a:xfrm>
              <a:off x="8619117" y="5146613"/>
              <a:ext cx="75873" cy="107269"/>
              <a:chOff x="7784566" y="3707485"/>
              <a:chExt cx="75873" cy="107269"/>
            </a:xfrm>
          </p:grpSpPr>
          <p:cxnSp>
            <p:nvCxnSpPr>
              <p:cNvPr id="2108" name="Straight Connector 2107">
                <a:extLst>
                  <a:ext uri="{FF2B5EF4-FFF2-40B4-BE49-F238E27FC236}">
                    <a16:creationId xmlns:a16="http://schemas.microsoft.com/office/drawing/2014/main" id="{D5A8A5F4-99D9-16B4-0BDE-2EAE37299F28}"/>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09" name="Straight Connector 2108">
                <a:extLst>
                  <a:ext uri="{FF2B5EF4-FFF2-40B4-BE49-F238E27FC236}">
                    <a16:creationId xmlns:a16="http://schemas.microsoft.com/office/drawing/2014/main" id="{657FFCA7-D633-99EC-5C5D-EC3C981121F9}"/>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10" name="Group 2109">
              <a:extLst>
                <a:ext uri="{FF2B5EF4-FFF2-40B4-BE49-F238E27FC236}">
                  <a16:creationId xmlns:a16="http://schemas.microsoft.com/office/drawing/2014/main" id="{07064DE9-5181-F80B-7056-F88FFC499080}"/>
                </a:ext>
              </a:extLst>
            </p:cNvPr>
            <p:cNvGrpSpPr/>
            <p:nvPr/>
          </p:nvGrpSpPr>
          <p:grpSpPr>
            <a:xfrm>
              <a:off x="8606238" y="5158204"/>
              <a:ext cx="75873" cy="107269"/>
              <a:chOff x="7784566" y="3707485"/>
              <a:chExt cx="75873" cy="107269"/>
            </a:xfrm>
          </p:grpSpPr>
          <p:cxnSp>
            <p:nvCxnSpPr>
              <p:cNvPr id="2111" name="Straight Connector 2110">
                <a:extLst>
                  <a:ext uri="{FF2B5EF4-FFF2-40B4-BE49-F238E27FC236}">
                    <a16:creationId xmlns:a16="http://schemas.microsoft.com/office/drawing/2014/main" id="{A7C59CBF-83C0-B845-A814-7D2993127744}"/>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12" name="Straight Connector 2111">
                <a:extLst>
                  <a:ext uri="{FF2B5EF4-FFF2-40B4-BE49-F238E27FC236}">
                    <a16:creationId xmlns:a16="http://schemas.microsoft.com/office/drawing/2014/main" id="{AD636DF6-DE98-1DB9-E808-6227E5488DF8}"/>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13" name="Group 2112">
              <a:extLst>
                <a:ext uri="{FF2B5EF4-FFF2-40B4-BE49-F238E27FC236}">
                  <a16:creationId xmlns:a16="http://schemas.microsoft.com/office/drawing/2014/main" id="{8FD64E86-260B-DDF4-759E-8A6CBF7B80AB}"/>
                </a:ext>
              </a:extLst>
            </p:cNvPr>
            <p:cNvGrpSpPr/>
            <p:nvPr/>
          </p:nvGrpSpPr>
          <p:grpSpPr>
            <a:xfrm>
              <a:off x="8598511" y="5156917"/>
              <a:ext cx="75873" cy="107269"/>
              <a:chOff x="7784566" y="3707485"/>
              <a:chExt cx="75873" cy="107269"/>
            </a:xfrm>
          </p:grpSpPr>
          <p:cxnSp>
            <p:nvCxnSpPr>
              <p:cNvPr id="2114" name="Straight Connector 2113">
                <a:extLst>
                  <a:ext uri="{FF2B5EF4-FFF2-40B4-BE49-F238E27FC236}">
                    <a16:creationId xmlns:a16="http://schemas.microsoft.com/office/drawing/2014/main" id="{A0FD7FB0-285B-217A-C6DC-56735D12751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15" name="Straight Connector 2114">
                <a:extLst>
                  <a:ext uri="{FF2B5EF4-FFF2-40B4-BE49-F238E27FC236}">
                    <a16:creationId xmlns:a16="http://schemas.microsoft.com/office/drawing/2014/main" id="{E58D5F1B-6DDF-FD71-BFBD-B7BFADEB573D}"/>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16" name="Group 2115">
              <a:extLst>
                <a:ext uri="{FF2B5EF4-FFF2-40B4-BE49-F238E27FC236}">
                  <a16:creationId xmlns:a16="http://schemas.microsoft.com/office/drawing/2014/main" id="{F7BF8982-2B8E-C34D-9447-0E8755A769BE}"/>
                </a:ext>
              </a:extLst>
            </p:cNvPr>
            <p:cNvGrpSpPr/>
            <p:nvPr/>
          </p:nvGrpSpPr>
          <p:grpSpPr>
            <a:xfrm>
              <a:off x="8581769" y="5164644"/>
              <a:ext cx="75873" cy="107269"/>
              <a:chOff x="7784566" y="3707485"/>
              <a:chExt cx="75873" cy="107269"/>
            </a:xfrm>
          </p:grpSpPr>
          <p:cxnSp>
            <p:nvCxnSpPr>
              <p:cNvPr id="2117" name="Straight Connector 2116">
                <a:extLst>
                  <a:ext uri="{FF2B5EF4-FFF2-40B4-BE49-F238E27FC236}">
                    <a16:creationId xmlns:a16="http://schemas.microsoft.com/office/drawing/2014/main" id="{F1A9ECCD-FFEB-0675-0638-FEFBF08EE0A6}"/>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18" name="Straight Connector 2117">
                <a:extLst>
                  <a:ext uri="{FF2B5EF4-FFF2-40B4-BE49-F238E27FC236}">
                    <a16:creationId xmlns:a16="http://schemas.microsoft.com/office/drawing/2014/main" id="{79F16771-81A0-21DE-6A37-FE839A18595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19" name="Group 2118">
              <a:extLst>
                <a:ext uri="{FF2B5EF4-FFF2-40B4-BE49-F238E27FC236}">
                  <a16:creationId xmlns:a16="http://schemas.microsoft.com/office/drawing/2014/main" id="{BF99759F-236C-421E-FCD1-DA5C9C8EBDE0}"/>
                </a:ext>
              </a:extLst>
            </p:cNvPr>
            <p:cNvGrpSpPr/>
            <p:nvPr/>
          </p:nvGrpSpPr>
          <p:grpSpPr>
            <a:xfrm>
              <a:off x="8532829" y="5183963"/>
              <a:ext cx="75873" cy="107269"/>
              <a:chOff x="7784566" y="3707485"/>
              <a:chExt cx="75873" cy="107269"/>
            </a:xfrm>
          </p:grpSpPr>
          <p:cxnSp>
            <p:nvCxnSpPr>
              <p:cNvPr id="2120" name="Straight Connector 2119">
                <a:extLst>
                  <a:ext uri="{FF2B5EF4-FFF2-40B4-BE49-F238E27FC236}">
                    <a16:creationId xmlns:a16="http://schemas.microsoft.com/office/drawing/2014/main" id="{B8F11A0F-F624-B6D2-B91B-B68223C0496F}"/>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21" name="Straight Connector 2120">
                <a:extLst>
                  <a:ext uri="{FF2B5EF4-FFF2-40B4-BE49-F238E27FC236}">
                    <a16:creationId xmlns:a16="http://schemas.microsoft.com/office/drawing/2014/main" id="{8FCC45FF-1BB6-6C44-DBCD-50515161D28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22" name="Group 2121">
              <a:extLst>
                <a:ext uri="{FF2B5EF4-FFF2-40B4-BE49-F238E27FC236}">
                  <a16:creationId xmlns:a16="http://schemas.microsoft.com/office/drawing/2014/main" id="{82C8DF32-10FB-E6AA-FBA8-CF11695E8993}"/>
                </a:ext>
              </a:extLst>
            </p:cNvPr>
            <p:cNvGrpSpPr/>
            <p:nvPr/>
          </p:nvGrpSpPr>
          <p:grpSpPr>
            <a:xfrm>
              <a:off x="8513510" y="5211008"/>
              <a:ext cx="75873" cy="107269"/>
              <a:chOff x="7784566" y="3707485"/>
              <a:chExt cx="75873" cy="107269"/>
            </a:xfrm>
          </p:grpSpPr>
          <p:cxnSp>
            <p:nvCxnSpPr>
              <p:cNvPr id="2123" name="Straight Connector 2122">
                <a:extLst>
                  <a:ext uri="{FF2B5EF4-FFF2-40B4-BE49-F238E27FC236}">
                    <a16:creationId xmlns:a16="http://schemas.microsoft.com/office/drawing/2014/main" id="{76C50E1E-BA2F-9B5C-F41E-986E7EB0278D}"/>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24" name="Straight Connector 2123">
                <a:extLst>
                  <a:ext uri="{FF2B5EF4-FFF2-40B4-BE49-F238E27FC236}">
                    <a16:creationId xmlns:a16="http://schemas.microsoft.com/office/drawing/2014/main" id="{548F2FE4-DD3D-2822-7EDF-3B48A56C6D04}"/>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25" name="Group 2124">
              <a:extLst>
                <a:ext uri="{FF2B5EF4-FFF2-40B4-BE49-F238E27FC236}">
                  <a16:creationId xmlns:a16="http://schemas.microsoft.com/office/drawing/2014/main" id="{4676D8AE-D270-401D-710C-19D4C64578AE}"/>
                </a:ext>
              </a:extLst>
            </p:cNvPr>
            <p:cNvGrpSpPr/>
            <p:nvPr/>
          </p:nvGrpSpPr>
          <p:grpSpPr>
            <a:xfrm>
              <a:off x="8501919" y="5227751"/>
              <a:ext cx="75873" cy="107269"/>
              <a:chOff x="7784566" y="3707485"/>
              <a:chExt cx="75873" cy="107269"/>
            </a:xfrm>
          </p:grpSpPr>
          <p:cxnSp>
            <p:nvCxnSpPr>
              <p:cNvPr id="2126" name="Straight Connector 2125">
                <a:extLst>
                  <a:ext uri="{FF2B5EF4-FFF2-40B4-BE49-F238E27FC236}">
                    <a16:creationId xmlns:a16="http://schemas.microsoft.com/office/drawing/2014/main" id="{D2FF25DD-487F-CD5C-C7C2-8069FB1B010C}"/>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27" name="Straight Connector 2126">
                <a:extLst>
                  <a:ext uri="{FF2B5EF4-FFF2-40B4-BE49-F238E27FC236}">
                    <a16:creationId xmlns:a16="http://schemas.microsoft.com/office/drawing/2014/main" id="{4691C86D-F225-754D-0BF0-7A19342C9123}"/>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28" name="Group 2127">
              <a:extLst>
                <a:ext uri="{FF2B5EF4-FFF2-40B4-BE49-F238E27FC236}">
                  <a16:creationId xmlns:a16="http://schemas.microsoft.com/office/drawing/2014/main" id="{B44A8704-B0B7-6081-6571-97CA345EEF1A}"/>
                </a:ext>
              </a:extLst>
            </p:cNvPr>
            <p:cNvGrpSpPr/>
            <p:nvPr/>
          </p:nvGrpSpPr>
          <p:grpSpPr>
            <a:xfrm>
              <a:off x="8486464" y="5252221"/>
              <a:ext cx="75873" cy="107269"/>
              <a:chOff x="7784566" y="3707485"/>
              <a:chExt cx="75873" cy="107269"/>
            </a:xfrm>
          </p:grpSpPr>
          <p:cxnSp>
            <p:nvCxnSpPr>
              <p:cNvPr id="2129" name="Straight Connector 2128">
                <a:extLst>
                  <a:ext uri="{FF2B5EF4-FFF2-40B4-BE49-F238E27FC236}">
                    <a16:creationId xmlns:a16="http://schemas.microsoft.com/office/drawing/2014/main" id="{4308F7B2-0952-55BD-44C1-40A1AFEE85BE}"/>
                  </a:ext>
                </a:extLst>
              </p:cNvPr>
              <p:cNvCxnSpPr>
                <a:cxnSpLocks/>
              </p:cNvCxnSpPr>
              <p:nvPr/>
            </p:nvCxnSpPr>
            <p:spPr bwMode="auto">
              <a:xfrm>
                <a:off x="7822502" y="3707485"/>
                <a:ext cx="0" cy="107269"/>
              </a:xfrm>
              <a:prstGeom prst="line">
                <a:avLst/>
              </a:prstGeom>
              <a:noFill/>
              <a:ln w="19050" cap="flat" cmpd="sng" algn="ctr">
                <a:solidFill>
                  <a:schemeClr val="accent1"/>
                </a:solidFill>
                <a:prstDash val="solid"/>
                <a:round/>
                <a:headEnd type="none" w="med" len="med"/>
                <a:tailEnd type="none" w="med" len="med"/>
              </a:ln>
              <a:effectLst/>
            </p:spPr>
          </p:cxnSp>
          <p:cxnSp>
            <p:nvCxnSpPr>
              <p:cNvPr id="2130" name="Straight Connector 2129">
                <a:extLst>
                  <a:ext uri="{FF2B5EF4-FFF2-40B4-BE49-F238E27FC236}">
                    <a16:creationId xmlns:a16="http://schemas.microsoft.com/office/drawing/2014/main" id="{BD139893-1BB7-5C75-0793-5A7C3385BFB1}"/>
                  </a:ext>
                </a:extLst>
              </p:cNvPr>
              <p:cNvCxnSpPr>
                <a:cxnSpLocks/>
              </p:cNvCxnSpPr>
              <p:nvPr/>
            </p:nvCxnSpPr>
            <p:spPr bwMode="auto">
              <a:xfrm>
                <a:off x="7784566" y="3757194"/>
                <a:ext cx="75873" cy="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2474" name="Group 2473">
            <a:extLst>
              <a:ext uri="{FF2B5EF4-FFF2-40B4-BE49-F238E27FC236}">
                <a16:creationId xmlns:a16="http://schemas.microsoft.com/office/drawing/2014/main" id="{4E34C958-600A-E3DE-D4AD-7470B210F2AA}"/>
              </a:ext>
            </a:extLst>
          </p:cNvPr>
          <p:cNvGrpSpPr/>
          <p:nvPr/>
        </p:nvGrpSpPr>
        <p:grpSpPr>
          <a:xfrm>
            <a:off x="8470708" y="5334727"/>
            <a:ext cx="3146462" cy="594416"/>
            <a:chOff x="8470708" y="4427414"/>
            <a:chExt cx="3146462" cy="912405"/>
          </a:xfrm>
        </p:grpSpPr>
        <p:grpSp>
          <p:nvGrpSpPr>
            <p:cNvPr id="2473" name="Group 2472">
              <a:extLst>
                <a:ext uri="{FF2B5EF4-FFF2-40B4-BE49-F238E27FC236}">
                  <a16:creationId xmlns:a16="http://schemas.microsoft.com/office/drawing/2014/main" id="{7FEE1460-EBCC-D1BC-732C-F6963C9EFC10}"/>
                </a:ext>
              </a:extLst>
            </p:cNvPr>
            <p:cNvGrpSpPr/>
            <p:nvPr/>
          </p:nvGrpSpPr>
          <p:grpSpPr>
            <a:xfrm>
              <a:off x="8507230" y="4427414"/>
              <a:ext cx="3109940" cy="710555"/>
              <a:chOff x="8507230" y="4427414"/>
              <a:chExt cx="3109940" cy="710555"/>
            </a:xfrm>
          </p:grpSpPr>
          <p:grpSp>
            <p:nvGrpSpPr>
              <p:cNvPr id="2472" name="Group 2471">
                <a:extLst>
                  <a:ext uri="{FF2B5EF4-FFF2-40B4-BE49-F238E27FC236}">
                    <a16:creationId xmlns:a16="http://schemas.microsoft.com/office/drawing/2014/main" id="{CBE92069-9FBC-D012-BFDF-F03017076762}"/>
                  </a:ext>
                </a:extLst>
              </p:cNvPr>
              <p:cNvGrpSpPr/>
              <p:nvPr/>
            </p:nvGrpSpPr>
            <p:grpSpPr>
              <a:xfrm>
                <a:off x="9067231" y="4427414"/>
                <a:ext cx="2549939" cy="279056"/>
                <a:chOff x="9067231" y="4427414"/>
                <a:chExt cx="2549939" cy="279056"/>
              </a:xfrm>
            </p:grpSpPr>
            <p:grpSp>
              <p:nvGrpSpPr>
                <p:cNvPr id="1749" name="Group 1748">
                  <a:extLst>
                    <a:ext uri="{FF2B5EF4-FFF2-40B4-BE49-F238E27FC236}">
                      <a16:creationId xmlns:a16="http://schemas.microsoft.com/office/drawing/2014/main" id="{575F4223-55EF-C9AD-BA29-9FFE13ADC9E0}"/>
                    </a:ext>
                  </a:extLst>
                </p:cNvPr>
                <p:cNvGrpSpPr/>
                <p:nvPr/>
              </p:nvGrpSpPr>
              <p:grpSpPr>
                <a:xfrm>
                  <a:off x="11541297" y="4427414"/>
                  <a:ext cx="75873" cy="107269"/>
                  <a:chOff x="7784566" y="3707485"/>
                  <a:chExt cx="75873" cy="107269"/>
                </a:xfrm>
              </p:grpSpPr>
              <p:cxnSp>
                <p:nvCxnSpPr>
                  <p:cNvPr id="1750" name="Straight Connector 1749">
                    <a:extLst>
                      <a:ext uri="{FF2B5EF4-FFF2-40B4-BE49-F238E27FC236}">
                        <a16:creationId xmlns:a16="http://schemas.microsoft.com/office/drawing/2014/main" id="{45821757-E402-2D4D-8685-4D1089BCECF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1751" name="Straight Connector 1750">
                    <a:extLst>
                      <a:ext uri="{FF2B5EF4-FFF2-40B4-BE49-F238E27FC236}">
                        <a16:creationId xmlns:a16="http://schemas.microsoft.com/office/drawing/2014/main" id="{7DAF3A29-52F6-9C69-8D41-243D1733263B}"/>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33" name="Group 2132">
                  <a:extLst>
                    <a:ext uri="{FF2B5EF4-FFF2-40B4-BE49-F238E27FC236}">
                      <a16:creationId xmlns:a16="http://schemas.microsoft.com/office/drawing/2014/main" id="{CC87881A-16D7-0586-1C62-C40E962E8413}"/>
                    </a:ext>
                  </a:extLst>
                </p:cNvPr>
                <p:cNvGrpSpPr/>
                <p:nvPr/>
              </p:nvGrpSpPr>
              <p:grpSpPr>
                <a:xfrm>
                  <a:off x="11510259" y="4427414"/>
                  <a:ext cx="75873" cy="107269"/>
                  <a:chOff x="7784566" y="3707485"/>
                  <a:chExt cx="75873" cy="107269"/>
                </a:xfrm>
              </p:grpSpPr>
              <p:cxnSp>
                <p:nvCxnSpPr>
                  <p:cNvPr id="2134" name="Straight Connector 2133">
                    <a:extLst>
                      <a:ext uri="{FF2B5EF4-FFF2-40B4-BE49-F238E27FC236}">
                        <a16:creationId xmlns:a16="http://schemas.microsoft.com/office/drawing/2014/main" id="{2D21F1DC-0FD5-AD2F-EA96-7A8D9931B30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35" name="Straight Connector 2134">
                    <a:extLst>
                      <a:ext uri="{FF2B5EF4-FFF2-40B4-BE49-F238E27FC236}">
                        <a16:creationId xmlns:a16="http://schemas.microsoft.com/office/drawing/2014/main" id="{0C781636-442C-28D5-1A86-2265CBA6891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36" name="Group 2135">
                  <a:extLst>
                    <a:ext uri="{FF2B5EF4-FFF2-40B4-BE49-F238E27FC236}">
                      <a16:creationId xmlns:a16="http://schemas.microsoft.com/office/drawing/2014/main" id="{DA5BE5B5-64D4-0C2B-BAA1-DF877887D225}"/>
                    </a:ext>
                  </a:extLst>
                </p:cNvPr>
                <p:cNvGrpSpPr/>
                <p:nvPr/>
              </p:nvGrpSpPr>
              <p:grpSpPr>
                <a:xfrm>
                  <a:off x="11472322" y="4427414"/>
                  <a:ext cx="75873" cy="107269"/>
                  <a:chOff x="7784566" y="3707485"/>
                  <a:chExt cx="75873" cy="107269"/>
                </a:xfrm>
              </p:grpSpPr>
              <p:cxnSp>
                <p:nvCxnSpPr>
                  <p:cNvPr id="2137" name="Straight Connector 2136">
                    <a:extLst>
                      <a:ext uri="{FF2B5EF4-FFF2-40B4-BE49-F238E27FC236}">
                        <a16:creationId xmlns:a16="http://schemas.microsoft.com/office/drawing/2014/main" id="{F692DCCF-C624-7526-B4FA-D018EFE5DC8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38" name="Straight Connector 2137">
                    <a:extLst>
                      <a:ext uri="{FF2B5EF4-FFF2-40B4-BE49-F238E27FC236}">
                        <a16:creationId xmlns:a16="http://schemas.microsoft.com/office/drawing/2014/main" id="{E32DD660-84EA-2120-4579-4254782A1DB6}"/>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39" name="Group 2138">
                  <a:extLst>
                    <a:ext uri="{FF2B5EF4-FFF2-40B4-BE49-F238E27FC236}">
                      <a16:creationId xmlns:a16="http://schemas.microsoft.com/office/drawing/2014/main" id="{79CED4D4-3948-3197-9F42-505EDE80EF0D}"/>
                    </a:ext>
                  </a:extLst>
                </p:cNvPr>
                <p:cNvGrpSpPr/>
                <p:nvPr/>
              </p:nvGrpSpPr>
              <p:grpSpPr>
                <a:xfrm>
                  <a:off x="11435739" y="4427414"/>
                  <a:ext cx="75873" cy="107269"/>
                  <a:chOff x="7784566" y="3707485"/>
                  <a:chExt cx="75873" cy="107269"/>
                </a:xfrm>
              </p:grpSpPr>
              <p:cxnSp>
                <p:nvCxnSpPr>
                  <p:cNvPr id="2140" name="Straight Connector 2139">
                    <a:extLst>
                      <a:ext uri="{FF2B5EF4-FFF2-40B4-BE49-F238E27FC236}">
                        <a16:creationId xmlns:a16="http://schemas.microsoft.com/office/drawing/2014/main" id="{5ECB388F-C585-92AC-10E2-7F199231D26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41" name="Straight Connector 2140">
                    <a:extLst>
                      <a:ext uri="{FF2B5EF4-FFF2-40B4-BE49-F238E27FC236}">
                        <a16:creationId xmlns:a16="http://schemas.microsoft.com/office/drawing/2014/main" id="{5C6BD05B-E773-80E4-9CC9-9AFF12DE8D4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42" name="Group 2141">
                  <a:extLst>
                    <a:ext uri="{FF2B5EF4-FFF2-40B4-BE49-F238E27FC236}">
                      <a16:creationId xmlns:a16="http://schemas.microsoft.com/office/drawing/2014/main" id="{9D65F6FA-E86F-00D5-FD2C-E88B9FFBFF8E}"/>
                    </a:ext>
                  </a:extLst>
                </p:cNvPr>
                <p:cNvGrpSpPr/>
                <p:nvPr/>
              </p:nvGrpSpPr>
              <p:grpSpPr>
                <a:xfrm>
                  <a:off x="11423562" y="4427414"/>
                  <a:ext cx="75873" cy="107269"/>
                  <a:chOff x="7784566" y="3707485"/>
                  <a:chExt cx="75873" cy="107269"/>
                </a:xfrm>
              </p:grpSpPr>
              <p:cxnSp>
                <p:nvCxnSpPr>
                  <p:cNvPr id="2143" name="Straight Connector 2142">
                    <a:extLst>
                      <a:ext uri="{FF2B5EF4-FFF2-40B4-BE49-F238E27FC236}">
                        <a16:creationId xmlns:a16="http://schemas.microsoft.com/office/drawing/2014/main" id="{619B0565-4E76-A939-2DFD-BAF0E012A61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44" name="Straight Connector 2143">
                    <a:extLst>
                      <a:ext uri="{FF2B5EF4-FFF2-40B4-BE49-F238E27FC236}">
                        <a16:creationId xmlns:a16="http://schemas.microsoft.com/office/drawing/2014/main" id="{110172B6-D236-DC6D-989B-EA07569248B0}"/>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45" name="Group 2144">
                  <a:extLst>
                    <a:ext uri="{FF2B5EF4-FFF2-40B4-BE49-F238E27FC236}">
                      <a16:creationId xmlns:a16="http://schemas.microsoft.com/office/drawing/2014/main" id="{C2F3D300-703B-B79D-9EC8-319759036BDB}"/>
                    </a:ext>
                  </a:extLst>
                </p:cNvPr>
                <p:cNvGrpSpPr/>
                <p:nvPr/>
              </p:nvGrpSpPr>
              <p:grpSpPr>
                <a:xfrm>
                  <a:off x="11388393" y="4427414"/>
                  <a:ext cx="75873" cy="107269"/>
                  <a:chOff x="7784566" y="3707485"/>
                  <a:chExt cx="75873" cy="107269"/>
                </a:xfrm>
              </p:grpSpPr>
              <p:cxnSp>
                <p:nvCxnSpPr>
                  <p:cNvPr id="2146" name="Straight Connector 2145">
                    <a:extLst>
                      <a:ext uri="{FF2B5EF4-FFF2-40B4-BE49-F238E27FC236}">
                        <a16:creationId xmlns:a16="http://schemas.microsoft.com/office/drawing/2014/main" id="{0814E71E-3BDD-74DB-089A-9B63DF50DEA1}"/>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47" name="Straight Connector 2146">
                    <a:extLst>
                      <a:ext uri="{FF2B5EF4-FFF2-40B4-BE49-F238E27FC236}">
                        <a16:creationId xmlns:a16="http://schemas.microsoft.com/office/drawing/2014/main" id="{240A17B7-1BD9-1C55-B73B-B5915B05CCE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48" name="Group 2147">
                  <a:extLst>
                    <a:ext uri="{FF2B5EF4-FFF2-40B4-BE49-F238E27FC236}">
                      <a16:creationId xmlns:a16="http://schemas.microsoft.com/office/drawing/2014/main" id="{C6065F37-F99E-25E7-A290-31A16BA4A56A}"/>
                    </a:ext>
                  </a:extLst>
                </p:cNvPr>
                <p:cNvGrpSpPr/>
                <p:nvPr/>
              </p:nvGrpSpPr>
              <p:grpSpPr>
                <a:xfrm>
                  <a:off x="11309939" y="4427414"/>
                  <a:ext cx="75873" cy="107269"/>
                  <a:chOff x="7784566" y="3707485"/>
                  <a:chExt cx="75873" cy="107269"/>
                </a:xfrm>
              </p:grpSpPr>
              <p:cxnSp>
                <p:nvCxnSpPr>
                  <p:cNvPr id="2149" name="Straight Connector 2148">
                    <a:extLst>
                      <a:ext uri="{FF2B5EF4-FFF2-40B4-BE49-F238E27FC236}">
                        <a16:creationId xmlns:a16="http://schemas.microsoft.com/office/drawing/2014/main" id="{FC9C8721-696C-5FE1-FCD2-7CD03494621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50" name="Straight Connector 2149">
                    <a:extLst>
                      <a:ext uri="{FF2B5EF4-FFF2-40B4-BE49-F238E27FC236}">
                        <a16:creationId xmlns:a16="http://schemas.microsoft.com/office/drawing/2014/main" id="{A75E85C5-2EBD-062F-F65D-73056D6554B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51" name="Group 2150">
                  <a:extLst>
                    <a:ext uri="{FF2B5EF4-FFF2-40B4-BE49-F238E27FC236}">
                      <a16:creationId xmlns:a16="http://schemas.microsoft.com/office/drawing/2014/main" id="{C0F63E12-406A-1243-A956-BBBC87B50D66}"/>
                    </a:ext>
                  </a:extLst>
                </p:cNvPr>
                <p:cNvGrpSpPr/>
                <p:nvPr/>
              </p:nvGrpSpPr>
              <p:grpSpPr>
                <a:xfrm>
                  <a:off x="11295060" y="4427414"/>
                  <a:ext cx="75873" cy="107269"/>
                  <a:chOff x="7784566" y="3707485"/>
                  <a:chExt cx="75873" cy="107269"/>
                </a:xfrm>
              </p:grpSpPr>
              <p:cxnSp>
                <p:nvCxnSpPr>
                  <p:cNvPr id="2152" name="Straight Connector 2151">
                    <a:extLst>
                      <a:ext uri="{FF2B5EF4-FFF2-40B4-BE49-F238E27FC236}">
                        <a16:creationId xmlns:a16="http://schemas.microsoft.com/office/drawing/2014/main" id="{510EA08D-3542-D07C-623C-BC10BDECA72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53" name="Straight Connector 2152">
                    <a:extLst>
                      <a:ext uri="{FF2B5EF4-FFF2-40B4-BE49-F238E27FC236}">
                        <a16:creationId xmlns:a16="http://schemas.microsoft.com/office/drawing/2014/main" id="{7F0060B7-8363-313D-5AF7-AB33073C63B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54" name="Group 2153">
                  <a:extLst>
                    <a:ext uri="{FF2B5EF4-FFF2-40B4-BE49-F238E27FC236}">
                      <a16:creationId xmlns:a16="http://schemas.microsoft.com/office/drawing/2014/main" id="{626A9388-BADF-53DD-4E7C-B38C9C5F2948}"/>
                    </a:ext>
                  </a:extLst>
                </p:cNvPr>
                <p:cNvGrpSpPr/>
                <p:nvPr/>
              </p:nvGrpSpPr>
              <p:grpSpPr>
                <a:xfrm>
                  <a:off x="11258538" y="4427414"/>
                  <a:ext cx="75873" cy="107269"/>
                  <a:chOff x="7784566" y="3707485"/>
                  <a:chExt cx="75873" cy="107269"/>
                </a:xfrm>
              </p:grpSpPr>
              <p:cxnSp>
                <p:nvCxnSpPr>
                  <p:cNvPr id="2155" name="Straight Connector 2154">
                    <a:extLst>
                      <a:ext uri="{FF2B5EF4-FFF2-40B4-BE49-F238E27FC236}">
                        <a16:creationId xmlns:a16="http://schemas.microsoft.com/office/drawing/2014/main" id="{9B294804-C570-C79A-CC30-AD9CD5F23BF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56" name="Straight Connector 2155">
                    <a:extLst>
                      <a:ext uri="{FF2B5EF4-FFF2-40B4-BE49-F238E27FC236}">
                        <a16:creationId xmlns:a16="http://schemas.microsoft.com/office/drawing/2014/main" id="{7B2AF25C-3A50-0847-8EEF-9EDF5C63105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57" name="Group 2156">
                  <a:extLst>
                    <a:ext uri="{FF2B5EF4-FFF2-40B4-BE49-F238E27FC236}">
                      <a16:creationId xmlns:a16="http://schemas.microsoft.com/office/drawing/2014/main" id="{AF599275-B8D4-BEF3-F3B9-CAD667A69B51}"/>
                    </a:ext>
                  </a:extLst>
                </p:cNvPr>
                <p:cNvGrpSpPr/>
                <p:nvPr/>
              </p:nvGrpSpPr>
              <p:grpSpPr>
                <a:xfrm>
                  <a:off x="11251775" y="4427414"/>
                  <a:ext cx="75873" cy="107269"/>
                  <a:chOff x="7784566" y="3707485"/>
                  <a:chExt cx="75873" cy="107269"/>
                </a:xfrm>
              </p:grpSpPr>
              <p:cxnSp>
                <p:nvCxnSpPr>
                  <p:cNvPr id="2158" name="Straight Connector 2157">
                    <a:extLst>
                      <a:ext uri="{FF2B5EF4-FFF2-40B4-BE49-F238E27FC236}">
                        <a16:creationId xmlns:a16="http://schemas.microsoft.com/office/drawing/2014/main" id="{DA79A149-315C-5CFF-C7FC-957CE668EA2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59" name="Straight Connector 2158">
                    <a:extLst>
                      <a:ext uri="{FF2B5EF4-FFF2-40B4-BE49-F238E27FC236}">
                        <a16:creationId xmlns:a16="http://schemas.microsoft.com/office/drawing/2014/main" id="{061652BB-B738-8689-945F-3F0606856F3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60" name="Group 2159">
                  <a:extLst>
                    <a:ext uri="{FF2B5EF4-FFF2-40B4-BE49-F238E27FC236}">
                      <a16:creationId xmlns:a16="http://schemas.microsoft.com/office/drawing/2014/main" id="{6607CBFE-6B99-8992-B470-D72FF362AEB1}"/>
                    </a:ext>
                  </a:extLst>
                </p:cNvPr>
                <p:cNvGrpSpPr/>
                <p:nvPr/>
              </p:nvGrpSpPr>
              <p:grpSpPr>
                <a:xfrm>
                  <a:off x="11238248" y="4427414"/>
                  <a:ext cx="75873" cy="107269"/>
                  <a:chOff x="7784566" y="3707485"/>
                  <a:chExt cx="75873" cy="107269"/>
                </a:xfrm>
              </p:grpSpPr>
              <p:cxnSp>
                <p:nvCxnSpPr>
                  <p:cNvPr id="2161" name="Straight Connector 2160">
                    <a:extLst>
                      <a:ext uri="{FF2B5EF4-FFF2-40B4-BE49-F238E27FC236}">
                        <a16:creationId xmlns:a16="http://schemas.microsoft.com/office/drawing/2014/main" id="{18CDB48F-2318-9A16-D602-B1BE935CB7AF}"/>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62" name="Straight Connector 2161">
                    <a:extLst>
                      <a:ext uri="{FF2B5EF4-FFF2-40B4-BE49-F238E27FC236}">
                        <a16:creationId xmlns:a16="http://schemas.microsoft.com/office/drawing/2014/main" id="{0F8AD860-86CD-A4B2-4DC7-1329B9AE614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63" name="Group 2162">
                  <a:extLst>
                    <a:ext uri="{FF2B5EF4-FFF2-40B4-BE49-F238E27FC236}">
                      <a16:creationId xmlns:a16="http://schemas.microsoft.com/office/drawing/2014/main" id="{10CB604B-FF1A-B047-03B5-5131811C5FE3}"/>
                    </a:ext>
                  </a:extLst>
                </p:cNvPr>
                <p:cNvGrpSpPr/>
                <p:nvPr/>
              </p:nvGrpSpPr>
              <p:grpSpPr>
                <a:xfrm>
                  <a:off x="11220664" y="4427414"/>
                  <a:ext cx="75873" cy="107269"/>
                  <a:chOff x="7784566" y="3707485"/>
                  <a:chExt cx="75873" cy="107269"/>
                </a:xfrm>
              </p:grpSpPr>
              <p:cxnSp>
                <p:nvCxnSpPr>
                  <p:cNvPr id="2164" name="Straight Connector 2163">
                    <a:extLst>
                      <a:ext uri="{FF2B5EF4-FFF2-40B4-BE49-F238E27FC236}">
                        <a16:creationId xmlns:a16="http://schemas.microsoft.com/office/drawing/2014/main" id="{F854D468-079A-8A80-ADC7-AC1D5DC2F22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65" name="Straight Connector 2164">
                    <a:extLst>
                      <a:ext uri="{FF2B5EF4-FFF2-40B4-BE49-F238E27FC236}">
                        <a16:creationId xmlns:a16="http://schemas.microsoft.com/office/drawing/2014/main" id="{4972BD45-A2F6-603C-4768-96383DFA301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66" name="Group 2165">
                  <a:extLst>
                    <a:ext uri="{FF2B5EF4-FFF2-40B4-BE49-F238E27FC236}">
                      <a16:creationId xmlns:a16="http://schemas.microsoft.com/office/drawing/2014/main" id="{622C72C3-FFE4-6810-2EA4-EA4612BDEB18}"/>
                    </a:ext>
                  </a:extLst>
                </p:cNvPr>
                <p:cNvGrpSpPr/>
                <p:nvPr/>
              </p:nvGrpSpPr>
              <p:grpSpPr>
                <a:xfrm>
                  <a:off x="11197669" y="4427414"/>
                  <a:ext cx="75873" cy="107269"/>
                  <a:chOff x="7784566" y="3707485"/>
                  <a:chExt cx="75873" cy="107269"/>
                </a:xfrm>
              </p:grpSpPr>
              <p:cxnSp>
                <p:nvCxnSpPr>
                  <p:cNvPr id="2167" name="Straight Connector 2166">
                    <a:extLst>
                      <a:ext uri="{FF2B5EF4-FFF2-40B4-BE49-F238E27FC236}">
                        <a16:creationId xmlns:a16="http://schemas.microsoft.com/office/drawing/2014/main" id="{E3259566-154C-3955-93CB-AC3ABC40620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68" name="Straight Connector 2167">
                    <a:extLst>
                      <a:ext uri="{FF2B5EF4-FFF2-40B4-BE49-F238E27FC236}">
                        <a16:creationId xmlns:a16="http://schemas.microsoft.com/office/drawing/2014/main" id="{EA3F7591-74C0-5CC5-85DB-226A25DF4340}"/>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69" name="Group 2168">
                  <a:extLst>
                    <a:ext uri="{FF2B5EF4-FFF2-40B4-BE49-F238E27FC236}">
                      <a16:creationId xmlns:a16="http://schemas.microsoft.com/office/drawing/2014/main" id="{1B570311-060F-A690-100D-A7D273126883}"/>
                    </a:ext>
                  </a:extLst>
                </p:cNvPr>
                <p:cNvGrpSpPr/>
                <p:nvPr/>
              </p:nvGrpSpPr>
              <p:grpSpPr>
                <a:xfrm>
                  <a:off x="11178732" y="4427414"/>
                  <a:ext cx="75873" cy="107269"/>
                  <a:chOff x="7784566" y="3707485"/>
                  <a:chExt cx="75873" cy="107269"/>
                </a:xfrm>
              </p:grpSpPr>
              <p:cxnSp>
                <p:nvCxnSpPr>
                  <p:cNvPr id="2170" name="Straight Connector 2169">
                    <a:extLst>
                      <a:ext uri="{FF2B5EF4-FFF2-40B4-BE49-F238E27FC236}">
                        <a16:creationId xmlns:a16="http://schemas.microsoft.com/office/drawing/2014/main" id="{C6763EAD-AD07-6860-8475-071DCD72A8CF}"/>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71" name="Straight Connector 2170">
                    <a:extLst>
                      <a:ext uri="{FF2B5EF4-FFF2-40B4-BE49-F238E27FC236}">
                        <a16:creationId xmlns:a16="http://schemas.microsoft.com/office/drawing/2014/main" id="{7563A6E3-6FC4-5B75-E9B4-2C0C3A3ED79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72" name="Group 2171">
                  <a:extLst>
                    <a:ext uri="{FF2B5EF4-FFF2-40B4-BE49-F238E27FC236}">
                      <a16:creationId xmlns:a16="http://schemas.microsoft.com/office/drawing/2014/main" id="{0AC0E646-5907-3939-346B-58D1EE62FE61}"/>
                    </a:ext>
                  </a:extLst>
                </p:cNvPr>
                <p:cNvGrpSpPr/>
                <p:nvPr/>
              </p:nvGrpSpPr>
              <p:grpSpPr>
                <a:xfrm>
                  <a:off x="11167910" y="4427414"/>
                  <a:ext cx="75873" cy="107269"/>
                  <a:chOff x="7784566" y="3707485"/>
                  <a:chExt cx="75873" cy="107269"/>
                </a:xfrm>
              </p:grpSpPr>
              <p:cxnSp>
                <p:nvCxnSpPr>
                  <p:cNvPr id="2173" name="Straight Connector 2172">
                    <a:extLst>
                      <a:ext uri="{FF2B5EF4-FFF2-40B4-BE49-F238E27FC236}">
                        <a16:creationId xmlns:a16="http://schemas.microsoft.com/office/drawing/2014/main" id="{B5ACA478-E3EC-1175-92D1-B2753291048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74" name="Straight Connector 2173">
                    <a:extLst>
                      <a:ext uri="{FF2B5EF4-FFF2-40B4-BE49-F238E27FC236}">
                        <a16:creationId xmlns:a16="http://schemas.microsoft.com/office/drawing/2014/main" id="{EE57195C-F039-F728-1015-96A12DA22CA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75" name="Group 2174">
                  <a:extLst>
                    <a:ext uri="{FF2B5EF4-FFF2-40B4-BE49-F238E27FC236}">
                      <a16:creationId xmlns:a16="http://schemas.microsoft.com/office/drawing/2014/main" id="{BCEA3233-057F-0E5A-AF70-E94805E4B68F}"/>
                    </a:ext>
                  </a:extLst>
                </p:cNvPr>
                <p:cNvGrpSpPr/>
                <p:nvPr/>
              </p:nvGrpSpPr>
              <p:grpSpPr>
                <a:xfrm>
                  <a:off x="11150325" y="4427414"/>
                  <a:ext cx="75873" cy="107269"/>
                  <a:chOff x="7784566" y="3707485"/>
                  <a:chExt cx="75873" cy="107269"/>
                </a:xfrm>
              </p:grpSpPr>
              <p:cxnSp>
                <p:nvCxnSpPr>
                  <p:cNvPr id="2176" name="Straight Connector 2175">
                    <a:extLst>
                      <a:ext uri="{FF2B5EF4-FFF2-40B4-BE49-F238E27FC236}">
                        <a16:creationId xmlns:a16="http://schemas.microsoft.com/office/drawing/2014/main" id="{5F68F3EA-EC0C-6A84-ACE1-E466DD492E91}"/>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77" name="Straight Connector 2176">
                    <a:extLst>
                      <a:ext uri="{FF2B5EF4-FFF2-40B4-BE49-F238E27FC236}">
                        <a16:creationId xmlns:a16="http://schemas.microsoft.com/office/drawing/2014/main" id="{9EF0211F-73AC-F8A8-BA34-F5BF064C664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78" name="Group 2177">
                  <a:extLst>
                    <a:ext uri="{FF2B5EF4-FFF2-40B4-BE49-F238E27FC236}">
                      <a16:creationId xmlns:a16="http://schemas.microsoft.com/office/drawing/2014/main" id="{31BF5234-C590-0F42-B02F-3556651B9963}"/>
                    </a:ext>
                  </a:extLst>
                </p:cNvPr>
                <p:cNvGrpSpPr/>
                <p:nvPr/>
              </p:nvGrpSpPr>
              <p:grpSpPr>
                <a:xfrm>
                  <a:off x="11134093" y="4427414"/>
                  <a:ext cx="75873" cy="107269"/>
                  <a:chOff x="7784566" y="3707485"/>
                  <a:chExt cx="75873" cy="107269"/>
                </a:xfrm>
              </p:grpSpPr>
              <p:cxnSp>
                <p:nvCxnSpPr>
                  <p:cNvPr id="2179" name="Straight Connector 2178">
                    <a:extLst>
                      <a:ext uri="{FF2B5EF4-FFF2-40B4-BE49-F238E27FC236}">
                        <a16:creationId xmlns:a16="http://schemas.microsoft.com/office/drawing/2014/main" id="{527D8E85-EAE7-06B6-FBA1-D0207A7FF41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80" name="Straight Connector 2179">
                    <a:extLst>
                      <a:ext uri="{FF2B5EF4-FFF2-40B4-BE49-F238E27FC236}">
                        <a16:creationId xmlns:a16="http://schemas.microsoft.com/office/drawing/2014/main" id="{BF2A224A-FD4A-E87B-9405-B0EA2D11C02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81" name="Group 2180">
                  <a:extLst>
                    <a:ext uri="{FF2B5EF4-FFF2-40B4-BE49-F238E27FC236}">
                      <a16:creationId xmlns:a16="http://schemas.microsoft.com/office/drawing/2014/main" id="{D322CB59-3990-912E-1AA9-BEF818E3ACCD}"/>
                    </a:ext>
                  </a:extLst>
                </p:cNvPr>
                <p:cNvGrpSpPr/>
                <p:nvPr/>
              </p:nvGrpSpPr>
              <p:grpSpPr>
                <a:xfrm>
                  <a:off x="11115157" y="4427414"/>
                  <a:ext cx="75873" cy="107269"/>
                  <a:chOff x="7784566" y="3707485"/>
                  <a:chExt cx="75873" cy="107269"/>
                </a:xfrm>
              </p:grpSpPr>
              <p:cxnSp>
                <p:nvCxnSpPr>
                  <p:cNvPr id="2182" name="Straight Connector 2181">
                    <a:extLst>
                      <a:ext uri="{FF2B5EF4-FFF2-40B4-BE49-F238E27FC236}">
                        <a16:creationId xmlns:a16="http://schemas.microsoft.com/office/drawing/2014/main" id="{B25FEB1A-1289-CE4B-0808-592B86CA1BD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83" name="Straight Connector 2182">
                    <a:extLst>
                      <a:ext uri="{FF2B5EF4-FFF2-40B4-BE49-F238E27FC236}">
                        <a16:creationId xmlns:a16="http://schemas.microsoft.com/office/drawing/2014/main" id="{11F9ED33-49F2-216A-5C6B-7A6A566E36B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84" name="Group 2183">
                  <a:extLst>
                    <a:ext uri="{FF2B5EF4-FFF2-40B4-BE49-F238E27FC236}">
                      <a16:creationId xmlns:a16="http://schemas.microsoft.com/office/drawing/2014/main" id="{842C8917-D368-8100-F5F2-F7235B11A193}"/>
                    </a:ext>
                  </a:extLst>
                </p:cNvPr>
                <p:cNvGrpSpPr/>
                <p:nvPr/>
              </p:nvGrpSpPr>
              <p:grpSpPr>
                <a:xfrm>
                  <a:off x="11100278" y="4427414"/>
                  <a:ext cx="75873" cy="107269"/>
                  <a:chOff x="7784566" y="3707485"/>
                  <a:chExt cx="75873" cy="107269"/>
                </a:xfrm>
              </p:grpSpPr>
              <p:cxnSp>
                <p:nvCxnSpPr>
                  <p:cNvPr id="2185" name="Straight Connector 2184">
                    <a:extLst>
                      <a:ext uri="{FF2B5EF4-FFF2-40B4-BE49-F238E27FC236}">
                        <a16:creationId xmlns:a16="http://schemas.microsoft.com/office/drawing/2014/main" id="{44ED61E6-292D-82B3-13F0-090C989181AC}"/>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86" name="Straight Connector 2185">
                    <a:extLst>
                      <a:ext uri="{FF2B5EF4-FFF2-40B4-BE49-F238E27FC236}">
                        <a16:creationId xmlns:a16="http://schemas.microsoft.com/office/drawing/2014/main" id="{887944E6-A035-F568-6DE3-A9B661E1AB86}"/>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87" name="Group 2186">
                  <a:extLst>
                    <a:ext uri="{FF2B5EF4-FFF2-40B4-BE49-F238E27FC236}">
                      <a16:creationId xmlns:a16="http://schemas.microsoft.com/office/drawing/2014/main" id="{AA415F74-ED39-72FC-C0F0-6D6CA54FD4E2}"/>
                    </a:ext>
                  </a:extLst>
                </p:cNvPr>
                <p:cNvGrpSpPr/>
                <p:nvPr/>
              </p:nvGrpSpPr>
              <p:grpSpPr>
                <a:xfrm>
                  <a:off x="11085398" y="4427414"/>
                  <a:ext cx="75873" cy="107269"/>
                  <a:chOff x="7784566" y="3707485"/>
                  <a:chExt cx="75873" cy="107269"/>
                </a:xfrm>
              </p:grpSpPr>
              <p:cxnSp>
                <p:nvCxnSpPr>
                  <p:cNvPr id="2188" name="Straight Connector 2187">
                    <a:extLst>
                      <a:ext uri="{FF2B5EF4-FFF2-40B4-BE49-F238E27FC236}">
                        <a16:creationId xmlns:a16="http://schemas.microsoft.com/office/drawing/2014/main" id="{47BF7671-8C11-26D6-6A0A-90CFBFC2295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89" name="Straight Connector 2188">
                    <a:extLst>
                      <a:ext uri="{FF2B5EF4-FFF2-40B4-BE49-F238E27FC236}">
                        <a16:creationId xmlns:a16="http://schemas.microsoft.com/office/drawing/2014/main" id="{78D4C43D-3EDC-BB77-3F4E-EFCEBA49B49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90" name="Group 2189">
                  <a:extLst>
                    <a:ext uri="{FF2B5EF4-FFF2-40B4-BE49-F238E27FC236}">
                      <a16:creationId xmlns:a16="http://schemas.microsoft.com/office/drawing/2014/main" id="{8935197E-8BA7-4942-7D75-2A9F81557009}"/>
                    </a:ext>
                  </a:extLst>
                </p:cNvPr>
                <p:cNvGrpSpPr/>
                <p:nvPr/>
              </p:nvGrpSpPr>
              <p:grpSpPr>
                <a:xfrm>
                  <a:off x="11078635" y="4427414"/>
                  <a:ext cx="75873" cy="107269"/>
                  <a:chOff x="7784566" y="3707485"/>
                  <a:chExt cx="75873" cy="107269"/>
                </a:xfrm>
              </p:grpSpPr>
              <p:cxnSp>
                <p:nvCxnSpPr>
                  <p:cNvPr id="2191" name="Straight Connector 2190">
                    <a:extLst>
                      <a:ext uri="{FF2B5EF4-FFF2-40B4-BE49-F238E27FC236}">
                        <a16:creationId xmlns:a16="http://schemas.microsoft.com/office/drawing/2014/main" id="{7CFBB5E8-5407-8962-97E7-11AB73BF6C0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92" name="Straight Connector 2191">
                    <a:extLst>
                      <a:ext uri="{FF2B5EF4-FFF2-40B4-BE49-F238E27FC236}">
                        <a16:creationId xmlns:a16="http://schemas.microsoft.com/office/drawing/2014/main" id="{F7D77C33-05C5-E29A-DE93-739CF88AE4B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93" name="Group 2192">
                  <a:extLst>
                    <a:ext uri="{FF2B5EF4-FFF2-40B4-BE49-F238E27FC236}">
                      <a16:creationId xmlns:a16="http://schemas.microsoft.com/office/drawing/2014/main" id="{A1AD91D3-046C-D5C1-7ADB-8605D7A6C06B}"/>
                    </a:ext>
                  </a:extLst>
                </p:cNvPr>
                <p:cNvGrpSpPr/>
                <p:nvPr/>
              </p:nvGrpSpPr>
              <p:grpSpPr>
                <a:xfrm>
                  <a:off x="11040761" y="4427414"/>
                  <a:ext cx="75873" cy="107269"/>
                  <a:chOff x="7784566" y="3707485"/>
                  <a:chExt cx="75873" cy="107269"/>
                </a:xfrm>
              </p:grpSpPr>
              <p:cxnSp>
                <p:nvCxnSpPr>
                  <p:cNvPr id="2194" name="Straight Connector 2193">
                    <a:extLst>
                      <a:ext uri="{FF2B5EF4-FFF2-40B4-BE49-F238E27FC236}">
                        <a16:creationId xmlns:a16="http://schemas.microsoft.com/office/drawing/2014/main" id="{A6E116C3-4114-921F-A6E1-E1B48A49681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95" name="Straight Connector 2194">
                    <a:extLst>
                      <a:ext uri="{FF2B5EF4-FFF2-40B4-BE49-F238E27FC236}">
                        <a16:creationId xmlns:a16="http://schemas.microsoft.com/office/drawing/2014/main" id="{5B400297-441F-1972-0B2F-6B478F580C2E}"/>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96" name="Group 2195">
                  <a:extLst>
                    <a:ext uri="{FF2B5EF4-FFF2-40B4-BE49-F238E27FC236}">
                      <a16:creationId xmlns:a16="http://schemas.microsoft.com/office/drawing/2014/main" id="{82FE9699-D518-0D96-F05E-5899C21BC1D3}"/>
                    </a:ext>
                  </a:extLst>
                </p:cNvPr>
                <p:cNvGrpSpPr/>
                <p:nvPr/>
              </p:nvGrpSpPr>
              <p:grpSpPr>
                <a:xfrm>
                  <a:off x="11025882" y="4427414"/>
                  <a:ext cx="75873" cy="107269"/>
                  <a:chOff x="7784566" y="3707485"/>
                  <a:chExt cx="75873" cy="107269"/>
                </a:xfrm>
              </p:grpSpPr>
              <p:cxnSp>
                <p:nvCxnSpPr>
                  <p:cNvPr id="2197" name="Straight Connector 2196">
                    <a:extLst>
                      <a:ext uri="{FF2B5EF4-FFF2-40B4-BE49-F238E27FC236}">
                        <a16:creationId xmlns:a16="http://schemas.microsoft.com/office/drawing/2014/main" id="{120A28B0-515C-8E62-71F6-9748F0914644}"/>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198" name="Straight Connector 2197">
                    <a:extLst>
                      <a:ext uri="{FF2B5EF4-FFF2-40B4-BE49-F238E27FC236}">
                        <a16:creationId xmlns:a16="http://schemas.microsoft.com/office/drawing/2014/main" id="{E99EE6B6-1421-54C8-CD35-48F14052BF7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199" name="Group 2198">
                  <a:extLst>
                    <a:ext uri="{FF2B5EF4-FFF2-40B4-BE49-F238E27FC236}">
                      <a16:creationId xmlns:a16="http://schemas.microsoft.com/office/drawing/2014/main" id="{4DBD8AF5-854F-C49E-5745-B686740AF660}"/>
                    </a:ext>
                  </a:extLst>
                </p:cNvPr>
                <p:cNvGrpSpPr/>
                <p:nvPr/>
              </p:nvGrpSpPr>
              <p:grpSpPr>
                <a:xfrm>
                  <a:off x="11006945" y="4427414"/>
                  <a:ext cx="75873" cy="107269"/>
                  <a:chOff x="7784566" y="3707485"/>
                  <a:chExt cx="75873" cy="107269"/>
                </a:xfrm>
              </p:grpSpPr>
              <p:cxnSp>
                <p:nvCxnSpPr>
                  <p:cNvPr id="2200" name="Straight Connector 2199">
                    <a:extLst>
                      <a:ext uri="{FF2B5EF4-FFF2-40B4-BE49-F238E27FC236}">
                        <a16:creationId xmlns:a16="http://schemas.microsoft.com/office/drawing/2014/main" id="{1A0F30A2-03CD-FC5C-1020-E867515DB7FB}"/>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01" name="Straight Connector 2200">
                    <a:extLst>
                      <a:ext uri="{FF2B5EF4-FFF2-40B4-BE49-F238E27FC236}">
                        <a16:creationId xmlns:a16="http://schemas.microsoft.com/office/drawing/2014/main" id="{046A0B3F-DC29-4B91-762D-4C285A073636}"/>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02" name="Group 2201">
                  <a:extLst>
                    <a:ext uri="{FF2B5EF4-FFF2-40B4-BE49-F238E27FC236}">
                      <a16:creationId xmlns:a16="http://schemas.microsoft.com/office/drawing/2014/main" id="{1ADC1022-2C07-959F-958F-19F847563214}"/>
                    </a:ext>
                  </a:extLst>
                </p:cNvPr>
                <p:cNvGrpSpPr/>
                <p:nvPr/>
              </p:nvGrpSpPr>
              <p:grpSpPr>
                <a:xfrm>
                  <a:off x="10969071" y="4427414"/>
                  <a:ext cx="75873" cy="107269"/>
                  <a:chOff x="7784566" y="3707485"/>
                  <a:chExt cx="75873" cy="107269"/>
                </a:xfrm>
              </p:grpSpPr>
              <p:cxnSp>
                <p:nvCxnSpPr>
                  <p:cNvPr id="2203" name="Straight Connector 2202">
                    <a:extLst>
                      <a:ext uri="{FF2B5EF4-FFF2-40B4-BE49-F238E27FC236}">
                        <a16:creationId xmlns:a16="http://schemas.microsoft.com/office/drawing/2014/main" id="{89FEB51D-B298-73D0-9C3D-02DFA6E8CFD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04" name="Straight Connector 2203">
                    <a:extLst>
                      <a:ext uri="{FF2B5EF4-FFF2-40B4-BE49-F238E27FC236}">
                        <a16:creationId xmlns:a16="http://schemas.microsoft.com/office/drawing/2014/main" id="{A178321E-A6B7-3D05-0ADB-8943DFB920E9}"/>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05" name="Group 2204">
                  <a:extLst>
                    <a:ext uri="{FF2B5EF4-FFF2-40B4-BE49-F238E27FC236}">
                      <a16:creationId xmlns:a16="http://schemas.microsoft.com/office/drawing/2014/main" id="{289941A0-8D41-827C-1C9E-7B56332987DF}"/>
                    </a:ext>
                  </a:extLst>
                </p:cNvPr>
                <p:cNvGrpSpPr/>
                <p:nvPr/>
              </p:nvGrpSpPr>
              <p:grpSpPr>
                <a:xfrm>
                  <a:off x="10951486" y="4427414"/>
                  <a:ext cx="75873" cy="107269"/>
                  <a:chOff x="7784566" y="3707485"/>
                  <a:chExt cx="75873" cy="107269"/>
                </a:xfrm>
              </p:grpSpPr>
              <p:cxnSp>
                <p:nvCxnSpPr>
                  <p:cNvPr id="2206" name="Straight Connector 2205">
                    <a:extLst>
                      <a:ext uri="{FF2B5EF4-FFF2-40B4-BE49-F238E27FC236}">
                        <a16:creationId xmlns:a16="http://schemas.microsoft.com/office/drawing/2014/main" id="{CDEA6D14-C4C1-2892-75FE-06D96DCB29E2}"/>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07" name="Straight Connector 2206">
                    <a:extLst>
                      <a:ext uri="{FF2B5EF4-FFF2-40B4-BE49-F238E27FC236}">
                        <a16:creationId xmlns:a16="http://schemas.microsoft.com/office/drawing/2014/main" id="{A1FE75AD-6613-D96A-7487-BB1136008A3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08" name="Group 2207">
                  <a:extLst>
                    <a:ext uri="{FF2B5EF4-FFF2-40B4-BE49-F238E27FC236}">
                      <a16:creationId xmlns:a16="http://schemas.microsoft.com/office/drawing/2014/main" id="{74F2D897-7AB4-4617-4ED0-561C42AD0EA7}"/>
                    </a:ext>
                  </a:extLst>
                </p:cNvPr>
                <p:cNvGrpSpPr/>
                <p:nvPr/>
              </p:nvGrpSpPr>
              <p:grpSpPr>
                <a:xfrm>
                  <a:off x="10942018" y="4427414"/>
                  <a:ext cx="75873" cy="107269"/>
                  <a:chOff x="7784566" y="3707485"/>
                  <a:chExt cx="75873" cy="107269"/>
                </a:xfrm>
              </p:grpSpPr>
              <p:cxnSp>
                <p:nvCxnSpPr>
                  <p:cNvPr id="2209" name="Straight Connector 2208">
                    <a:extLst>
                      <a:ext uri="{FF2B5EF4-FFF2-40B4-BE49-F238E27FC236}">
                        <a16:creationId xmlns:a16="http://schemas.microsoft.com/office/drawing/2014/main" id="{7F127D63-2243-298F-B6BF-D0625489BC0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10" name="Straight Connector 2209">
                    <a:extLst>
                      <a:ext uri="{FF2B5EF4-FFF2-40B4-BE49-F238E27FC236}">
                        <a16:creationId xmlns:a16="http://schemas.microsoft.com/office/drawing/2014/main" id="{150516C1-EB4A-7029-083A-3882972A79B9}"/>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11" name="Group 2210">
                  <a:extLst>
                    <a:ext uri="{FF2B5EF4-FFF2-40B4-BE49-F238E27FC236}">
                      <a16:creationId xmlns:a16="http://schemas.microsoft.com/office/drawing/2014/main" id="{9451B0B7-FCBF-DD6D-13B3-D65C1E4AF4AD}"/>
                    </a:ext>
                  </a:extLst>
                </p:cNvPr>
                <p:cNvGrpSpPr/>
                <p:nvPr/>
              </p:nvGrpSpPr>
              <p:grpSpPr>
                <a:xfrm>
                  <a:off x="10906848" y="4427414"/>
                  <a:ext cx="75873" cy="107269"/>
                  <a:chOff x="7784566" y="3707485"/>
                  <a:chExt cx="75873" cy="107269"/>
                </a:xfrm>
              </p:grpSpPr>
              <p:cxnSp>
                <p:nvCxnSpPr>
                  <p:cNvPr id="2212" name="Straight Connector 2211">
                    <a:extLst>
                      <a:ext uri="{FF2B5EF4-FFF2-40B4-BE49-F238E27FC236}">
                        <a16:creationId xmlns:a16="http://schemas.microsoft.com/office/drawing/2014/main" id="{2EBADA9F-63D8-5AFA-CDA4-CAF92483D21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13" name="Straight Connector 2212">
                    <a:extLst>
                      <a:ext uri="{FF2B5EF4-FFF2-40B4-BE49-F238E27FC236}">
                        <a16:creationId xmlns:a16="http://schemas.microsoft.com/office/drawing/2014/main" id="{FC1C6EAD-B0C5-E6CA-D0AF-ECD8B07DE1A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14" name="Group 2213">
                  <a:extLst>
                    <a:ext uri="{FF2B5EF4-FFF2-40B4-BE49-F238E27FC236}">
                      <a16:creationId xmlns:a16="http://schemas.microsoft.com/office/drawing/2014/main" id="{6BC75E5C-F564-52A7-03DD-072335A54FE8}"/>
                    </a:ext>
                  </a:extLst>
                </p:cNvPr>
                <p:cNvGrpSpPr/>
                <p:nvPr/>
              </p:nvGrpSpPr>
              <p:grpSpPr>
                <a:xfrm>
                  <a:off x="10886559" y="4427414"/>
                  <a:ext cx="75873" cy="107269"/>
                  <a:chOff x="7784566" y="3707485"/>
                  <a:chExt cx="75873" cy="107269"/>
                </a:xfrm>
              </p:grpSpPr>
              <p:cxnSp>
                <p:nvCxnSpPr>
                  <p:cNvPr id="2215" name="Straight Connector 2214">
                    <a:extLst>
                      <a:ext uri="{FF2B5EF4-FFF2-40B4-BE49-F238E27FC236}">
                        <a16:creationId xmlns:a16="http://schemas.microsoft.com/office/drawing/2014/main" id="{327833BC-8004-A1F6-F023-ADF06077B43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16" name="Straight Connector 2215">
                    <a:extLst>
                      <a:ext uri="{FF2B5EF4-FFF2-40B4-BE49-F238E27FC236}">
                        <a16:creationId xmlns:a16="http://schemas.microsoft.com/office/drawing/2014/main" id="{DCCB1335-E7AE-EA42-C1AE-7E558AA8316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17" name="Group 2216">
                  <a:extLst>
                    <a:ext uri="{FF2B5EF4-FFF2-40B4-BE49-F238E27FC236}">
                      <a16:creationId xmlns:a16="http://schemas.microsoft.com/office/drawing/2014/main" id="{43C44BD3-A4EF-76A1-DC2C-8C4F9DB8ED9C}"/>
                    </a:ext>
                  </a:extLst>
                </p:cNvPr>
                <p:cNvGrpSpPr/>
                <p:nvPr/>
              </p:nvGrpSpPr>
              <p:grpSpPr>
                <a:xfrm>
                  <a:off x="10870327" y="4427414"/>
                  <a:ext cx="75873" cy="107269"/>
                  <a:chOff x="7784566" y="3707485"/>
                  <a:chExt cx="75873" cy="107269"/>
                </a:xfrm>
              </p:grpSpPr>
              <p:cxnSp>
                <p:nvCxnSpPr>
                  <p:cNvPr id="2218" name="Straight Connector 2217">
                    <a:extLst>
                      <a:ext uri="{FF2B5EF4-FFF2-40B4-BE49-F238E27FC236}">
                        <a16:creationId xmlns:a16="http://schemas.microsoft.com/office/drawing/2014/main" id="{8E1676F2-B3FD-468B-71F4-EEF025CDFE8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19" name="Straight Connector 2218">
                    <a:extLst>
                      <a:ext uri="{FF2B5EF4-FFF2-40B4-BE49-F238E27FC236}">
                        <a16:creationId xmlns:a16="http://schemas.microsoft.com/office/drawing/2014/main" id="{E3567E56-BBD1-4436-834D-56C7067A88A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20" name="Group 2219">
                  <a:extLst>
                    <a:ext uri="{FF2B5EF4-FFF2-40B4-BE49-F238E27FC236}">
                      <a16:creationId xmlns:a16="http://schemas.microsoft.com/office/drawing/2014/main" id="{361E0B73-2EC1-8189-76B9-85F3296EC0D9}"/>
                    </a:ext>
                  </a:extLst>
                </p:cNvPr>
                <p:cNvGrpSpPr/>
                <p:nvPr/>
              </p:nvGrpSpPr>
              <p:grpSpPr>
                <a:xfrm>
                  <a:off x="10858153" y="4427414"/>
                  <a:ext cx="75873" cy="107269"/>
                  <a:chOff x="7784566" y="3707485"/>
                  <a:chExt cx="75873" cy="107269"/>
                </a:xfrm>
              </p:grpSpPr>
              <p:cxnSp>
                <p:nvCxnSpPr>
                  <p:cNvPr id="2221" name="Straight Connector 2220">
                    <a:extLst>
                      <a:ext uri="{FF2B5EF4-FFF2-40B4-BE49-F238E27FC236}">
                        <a16:creationId xmlns:a16="http://schemas.microsoft.com/office/drawing/2014/main" id="{EC3846B5-C243-849F-4C95-A9510C7B017B}"/>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22" name="Straight Connector 2221">
                    <a:extLst>
                      <a:ext uri="{FF2B5EF4-FFF2-40B4-BE49-F238E27FC236}">
                        <a16:creationId xmlns:a16="http://schemas.microsoft.com/office/drawing/2014/main" id="{C9ECC26D-A0A8-5B8A-FAB4-488B452FEBD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23" name="Group 2222">
                  <a:extLst>
                    <a:ext uri="{FF2B5EF4-FFF2-40B4-BE49-F238E27FC236}">
                      <a16:creationId xmlns:a16="http://schemas.microsoft.com/office/drawing/2014/main" id="{7B4EC7A8-9176-ADEE-EEBE-B18735265AA5}"/>
                    </a:ext>
                  </a:extLst>
                </p:cNvPr>
                <p:cNvGrpSpPr/>
                <p:nvPr/>
              </p:nvGrpSpPr>
              <p:grpSpPr>
                <a:xfrm>
                  <a:off x="10794578" y="4427414"/>
                  <a:ext cx="75873" cy="107269"/>
                  <a:chOff x="7784566" y="3707485"/>
                  <a:chExt cx="75873" cy="107269"/>
                </a:xfrm>
              </p:grpSpPr>
              <p:cxnSp>
                <p:nvCxnSpPr>
                  <p:cNvPr id="2224" name="Straight Connector 2223">
                    <a:extLst>
                      <a:ext uri="{FF2B5EF4-FFF2-40B4-BE49-F238E27FC236}">
                        <a16:creationId xmlns:a16="http://schemas.microsoft.com/office/drawing/2014/main" id="{297AD527-148C-1492-9A88-054785C245A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25" name="Straight Connector 2224">
                    <a:extLst>
                      <a:ext uri="{FF2B5EF4-FFF2-40B4-BE49-F238E27FC236}">
                        <a16:creationId xmlns:a16="http://schemas.microsoft.com/office/drawing/2014/main" id="{2E5873A1-026F-90BD-36B9-808A0401FB7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26" name="Group 2225">
                  <a:extLst>
                    <a:ext uri="{FF2B5EF4-FFF2-40B4-BE49-F238E27FC236}">
                      <a16:creationId xmlns:a16="http://schemas.microsoft.com/office/drawing/2014/main" id="{D86A630C-8000-92DB-4BFE-90C6FE53F881}"/>
                    </a:ext>
                  </a:extLst>
                </p:cNvPr>
                <p:cNvGrpSpPr/>
                <p:nvPr/>
              </p:nvGrpSpPr>
              <p:grpSpPr>
                <a:xfrm>
                  <a:off x="10776993" y="4427414"/>
                  <a:ext cx="75873" cy="107269"/>
                  <a:chOff x="7784566" y="3707485"/>
                  <a:chExt cx="75873" cy="107269"/>
                </a:xfrm>
              </p:grpSpPr>
              <p:cxnSp>
                <p:nvCxnSpPr>
                  <p:cNvPr id="2227" name="Straight Connector 2226">
                    <a:extLst>
                      <a:ext uri="{FF2B5EF4-FFF2-40B4-BE49-F238E27FC236}">
                        <a16:creationId xmlns:a16="http://schemas.microsoft.com/office/drawing/2014/main" id="{8F58BC51-A56A-9073-4FEA-73DE46031CF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28" name="Straight Connector 2227">
                    <a:extLst>
                      <a:ext uri="{FF2B5EF4-FFF2-40B4-BE49-F238E27FC236}">
                        <a16:creationId xmlns:a16="http://schemas.microsoft.com/office/drawing/2014/main" id="{BC1E98E7-FF8C-82DA-8F5F-0D42B41F794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29" name="Group 2228">
                  <a:extLst>
                    <a:ext uri="{FF2B5EF4-FFF2-40B4-BE49-F238E27FC236}">
                      <a16:creationId xmlns:a16="http://schemas.microsoft.com/office/drawing/2014/main" id="{0FB99C9D-53BA-03B3-1F47-ECF225C75A70}"/>
                    </a:ext>
                  </a:extLst>
                </p:cNvPr>
                <p:cNvGrpSpPr/>
                <p:nvPr/>
              </p:nvGrpSpPr>
              <p:grpSpPr>
                <a:xfrm>
                  <a:off x="10758056" y="4427414"/>
                  <a:ext cx="75873" cy="107269"/>
                  <a:chOff x="7784566" y="3707485"/>
                  <a:chExt cx="75873" cy="107269"/>
                </a:xfrm>
              </p:grpSpPr>
              <p:cxnSp>
                <p:nvCxnSpPr>
                  <p:cNvPr id="2230" name="Straight Connector 2229">
                    <a:extLst>
                      <a:ext uri="{FF2B5EF4-FFF2-40B4-BE49-F238E27FC236}">
                        <a16:creationId xmlns:a16="http://schemas.microsoft.com/office/drawing/2014/main" id="{F9A432AE-623A-605E-D192-C6362D0F9D61}"/>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31" name="Straight Connector 2230">
                    <a:extLst>
                      <a:ext uri="{FF2B5EF4-FFF2-40B4-BE49-F238E27FC236}">
                        <a16:creationId xmlns:a16="http://schemas.microsoft.com/office/drawing/2014/main" id="{C53FD7CF-658C-16C2-AFBB-078778E7BFE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32" name="Group 2231">
                  <a:extLst>
                    <a:ext uri="{FF2B5EF4-FFF2-40B4-BE49-F238E27FC236}">
                      <a16:creationId xmlns:a16="http://schemas.microsoft.com/office/drawing/2014/main" id="{19908525-7D97-5F36-EC6E-9836CCB60C3D}"/>
                    </a:ext>
                  </a:extLst>
                </p:cNvPr>
                <p:cNvGrpSpPr/>
                <p:nvPr/>
              </p:nvGrpSpPr>
              <p:grpSpPr>
                <a:xfrm>
                  <a:off x="10729650" y="4427414"/>
                  <a:ext cx="75873" cy="107269"/>
                  <a:chOff x="7784566" y="3707485"/>
                  <a:chExt cx="75873" cy="107269"/>
                </a:xfrm>
              </p:grpSpPr>
              <p:cxnSp>
                <p:nvCxnSpPr>
                  <p:cNvPr id="2233" name="Straight Connector 2232">
                    <a:extLst>
                      <a:ext uri="{FF2B5EF4-FFF2-40B4-BE49-F238E27FC236}">
                        <a16:creationId xmlns:a16="http://schemas.microsoft.com/office/drawing/2014/main" id="{8A76C518-6AFC-D238-58C9-ED79E5361E9C}"/>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34" name="Straight Connector 2233">
                    <a:extLst>
                      <a:ext uri="{FF2B5EF4-FFF2-40B4-BE49-F238E27FC236}">
                        <a16:creationId xmlns:a16="http://schemas.microsoft.com/office/drawing/2014/main" id="{2503169A-AA1C-19D6-2F53-5D5D7B14BBF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35" name="Group 2234">
                  <a:extLst>
                    <a:ext uri="{FF2B5EF4-FFF2-40B4-BE49-F238E27FC236}">
                      <a16:creationId xmlns:a16="http://schemas.microsoft.com/office/drawing/2014/main" id="{AD5ED935-4125-2D12-FB35-6DA5A2CF48D5}"/>
                    </a:ext>
                  </a:extLst>
                </p:cNvPr>
                <p:cNvGrpSpPr/>
                <p:nvPr/>
              </p:nvGrpSpPr>
              <p:grpSpPr>
                <a:xfrm>
                  <a:off x="10716123" y="4427414"/>
                  <a:ext cx="75873" cy="107269"/>
                  <a:chOff x="7784566" y="3707485"/>
                  <a:chExt cx="75873" cy="107269"/>
                </a:xfrm>
              </p:grpSpPr>
              <p:cxnSp>
                <p:nvCxnSpPr>
                  <p:cNvPr id="2236" name="Straight Connector 2235">
                    <a:extLst>
                      <a:ext uri="{FF2B5EF4-FFF2-40B4-BE49-F238E27FC236}">
                        <a16:creationId xmlns:a16="http://schemas.microsoft.com/office/drawing/2014/main" id="{437910BD-F28D-95DD-45F8-88656B7D0764}"/>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37" name="Straight Connector 2236">
                    <a:extLst>
                      <a:ext uri="{FF2B5EF4-FFF2-40B4-BE49-F238E27FC236}">
                        <a16:creationId xmlns:a16="http://schemas.microsoft.com/office/drawing/2014/main" id="{747F550C-2E6A-3B2A-7E93-8F036CF57C4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38" name="Group 2237">
                  <a:extLst>
                    <a:ext uri="{FF2B5EF4-FFF2-40B4-BE49-F238E27FC236}">
                      <a16:creationId xmlns:a16="http://schemas.microsoft.com/office/drawing/2014/main" id="{D8F79BFA-AB01-3A0D-F061-3024FCAB9FCE}"/>
                    </a:ext>
                  </a:extLst>
                </p:cNvPr>
                <p:cNvGrpSpPr/>
                <p:nvPr/>
              </p:nvGrpSpPr>
              <p:grpSpPr>
                <a:xfrm>
                  <a:off x="10708007" y="4427414"/>
                  <a:ext cx="75873" cy="107269"/>
                  <a:chOff x="7784566" y="3707485"/>
                  <a:chExt cx="75873" cy="107269"/>
                </a:xfrm>
              </p:grpSpPr>
              <p:cxnSp>
                <p:nvCxnSpPr>
                  <p:cNvPr id="2239" name="Straight Connector 2238">
                    <a:extLst>
                      <a:ext uri="{FF2B5EF4-FFF2-40B4-BE49-F238E27FC236}">
                        <a16:creationId xmlns:a16="http://schemas.microsoft.com/office/drawing/2014/main" id="{80189851-5930-C001-F355-DFA77A2DA5B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40" name="Straight Connector 2239">
                    <a:extLst>
                      <a:ext uri="{FF2B5EF4-FFF2-40B4-BE49-F238E27FC236}">
                        <a16:creationId xmlns:a16="http://schemas.microsoft.com/office/drawing/2014/main" id="{40230E3B-7BD1-CF69-3D3B-121AB8F9517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41" name="Group 2240">
                  <a:extLst>
                    <a:ext uri="{FF2B5EF4-FFF2-40B4-BE49-F238E27FC236}">
                      <a16:creationId xmlns:a16="http://schemas.microsoft.com/office/drawing/2014/main" id="{744B28F3-A86F-5801-82B8-D99E1A17D450}"/>
                    </a:ext>
                  </a:extLst>
                </p:cNvPr>
                <p:cNvGrpSpPr/>
                <p:nvPr/>
              </p:nvGrpSpPr>
              <p:grpSpPr>
                <a:xfrm>
                  <a:off x="10682307" y="4427414"/>
                  <a:ext cx="75873" cy="107269"/>
                  <a:chOff x="7784566" y="3707485"/>
                  <a:chExt cx="75873" cy="107269"/>
                </a:xfrm>
              </p:grpSpPr>
              <p:cxnSp>
                <p:nvCxnSpPr>
                  <p:cNvPr id="2242" name="Straight Connector 2241">
                    <a:extLst>
                      <a:ext uri="{FF2B5EF4-FFF2-40B4-BE49-F238E27FC236}">
                        <a16:creationId xmlns:a16="http://schemas.microsoft.com/office/drawing/2014/main" id="{D925BD9A-8C6F-B535-747D-66757E279902}"/>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43" name="Straight Connector 2242">
                    <a:extLst>
                      <a:ext uri="{FF2B5EF4-FFF2-40B4-BE49-F238E27FC236}">
                        <a16:creationId xmlns:a16="http://schemas.microsoft.com/office/drawing/2014/main" id="{61C69EAF-FDBF-04F7-D005-25614BC6CF59}"/>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44" name="Group 2243">
                  <a:extLst>
                    <a:ext uri="{FF2B5EF4-FFF2-40B4-BE49-F238E27FC236}">
                      <a16:creationId xmlns:a16="http://schemas.microsoft.com/office/drawing/2014/main" id="{2C00D9F5-7ACB-449C-C2ED-68F8706047D5}"/>
                    </a:ext>
                  </a:extLst>
                </p:cNvPr>
                <p:cNvGrpSpPr/>
                <p:nvPr/>
              </p:nvGrpSpPr>
              <p:grpSpPr>
                <a:xfrm>
                  <a:off x="10649843" y="4427414"/>
                  <a:ext cx="75873" cy="107269"/>
                  <a:chOff x="7784566" y="3707485"/>
                  <a:chExt cx="75873" cy="107269"/>
                </a:xfrm>
              </p:grpSpPr>
              <p:cxnSp>
                <p:nvCxnSpPr>
                  <p:cNvPr id="2245" name="Straight Connector 2244">
                    <a:extLst>
                      <a:ext uri="{FF2B5EF4-FFF2-40B4-BE49-F238E27FC236}">
                        <a16:creationId xmlns:a16="http://schemas.microsoft.com/office/drawing/2014/main" id="{070DE316-600F-2337-23B0-525B6402054F}"/>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46" name="Straight Connector 2245">
                    <a:extLst>
                      <a:ext uri="{FF2B5EF4-FFF2-40B4-BE49-F238E27FC236}">
                        <a16:creationId xmlns:a16="http://schemas.microsoft.com/office/drawing/2014/main" id="{05E7FF1A-AA4A-66F7-8507-D3B18699AB0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47" name="Group 2246">
                  <a:extLst>
                    <a:ext uri="{FF2B5EF4-FFF2-40B4-BE49-F238E27FC236}">
                      <a16:creationId xmlns:a16="http://schemas.microsoft.com/office/drawing/2014/main" id="{D06F438B-F499-3C9D-FB8F-F3754F535BB5}"/>
                    </a:ext>
                  </a:extLst>
                </p:cNvPr>
                <p:cNvGrpSpPr/>
                <p:nvPr/>
              </p:nvGrpSpPr>
              <p:grpSpPr>
                <a:xfrm>
                  <a:off x="10609263" y="4427414"/>
                  <a:ext cx="75873" cy="107269"/>
                  <a:chOff x="7784566" y="3707485"/>
                  <a:chExt cx="75873" cy="107269"/>
                </a:xfrm>
              </p:grpSpPr>
              <p:cxnSp>
                <p:nvCxnSpPr>
                  <p:cNvPr id="2248" name="Straight Connector 2247">
                    <a:extLst>
                      <a:ext uri="{FF2B5EF4-FFF2-40B4-BE49-F238E27FC236}">
                        <a16:creationId xmlns:a16="http://schemas.microsoft.com/office/drawing/2014/main" id="{204A02F0-4191-337D-A668-A5ECD6A3716F}"/>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49" name="Straight Connector 2248">
                    <a:extLst>
                      <a:ext uri="{FF2B5EF4-FFF2-40B4-BE49-F238E27FC236}">
                        <a16:creationId xmlns:a16="http://schemas.microsoft.com/office/drawing/2014/main" id="{41A29143-742A-FFC8-E4ED-AD2AFC365B2E}"/>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50" name="Group 2249">
                  <a:extLst>
                    <a:ext uri="{FF2B5EF4-FFF2-40B4-BE49-F238E27FC236}">
                      <a16:creationId xmlns:a16="http://schemas.microsoft.com/office/drawing/2014/main" id="{F85351E0-66C7-D33B-2AC6-1E6D74F01E8B}"/>
                    </a:ext>
                  </a:extLst>
                </p:cNvPr>
                <p:cNvGrpSpPr/>
                <p:nvPr/>
              </p:nvGrpSpPr>
              <p:grpSpPr>
                <a:xfrm>
                  <a:off x="10591678" y="4427414"/>
                  <a:ext cx="75873" cy="107269"/>
                  <a:chOff x="7784566" y="3707485"/>
                  <a:chExt cx="75873" cy="107269"/>
                </a:xfrm>
              </p:grpSpPr>
              <p:cxnSp>
                <p:nvCxnSpPr>
                  <p:cNvPr id="2251" name="Straight Connector 2250">
                    <a:extLst>
                      <a:ext uri="{FF2B5EF4-FFF2-40B4-BE49-F238E27FC236}">
                        <a16:creationId xmlns:a16="http://schemas.microsoft.com/office/drawing/2014/main" id="{53011478-AF49-0BC7-B79A-F77D76537E9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52" name="Straight Connector 2251">
                    <a:extLst>
                      <a:ext uri="{FF2B5EF4-FFF2-40B4-BE49-F238E27FC236}">
                        <a16:creationId xmlns:a16="http://schemas.microsoft.com/office/drawing/2014/main" id="{79892F66-2B9F-8870-FA57-E902A980D36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53" name="Group 2252">
                  <a:extLst>
                    <a:ext uri="{FF2B5EF4-FFF2-40B4-BE49-F238E27FC236}">
                      <a16:creationId xmlns:a16="http://schemas.microsoft.com/office/drawing/2014/main" id="{E28AC7AF-A6D1-40D3-6B8A-85EA6469A4E7}"/>
                    </a:ext>
                  </a:extLst>
                </p:cNvPr>
                <p:cNvGrpSpPr/>
                <p:nvPr/>
              </p:nvGrpSpPr>
              <p:grpSpPr>
                <a:xfrm>
                  <a:off x="10580857" y="4427414"/>
                  <a:ext cx="75873" cy="107269"/>
                  <a:chOff x="7784566" y="3707485"/>
                  <a:chExt cx="75873" cy="107269"/>
                </a:xfrm>
              </p:grpSpPr>
              <p:cxnSp>
                <p:nvCxnSpPr>
                  <p:cNvPr id="2254" name="Straight Connector 2253">
                    <a:extLst>
                      <a:ext uri="{FF2B5EF4-FFF2-40B4-BE49-F238E27FC236}">
                        <a16:creationId xmlns:a16="http://schemas.microsoft.com/office/drawing/2014/main" id="{8239036E-9E87-0205-ED94-CD5B57F0DB77}"/>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55" name="Straight Connector 2254">
                    <a:extLst>
                      <a:ext uri="{FF2B5EF4-FFF2-40B4-BE49-F238E27FC236}">
                        <a16:creationId xmlns:a16="http://schemas.microsoft.com/office/drawing/2014/main" id="{3A0E63E7-7C5E-F4A9-2035-C27D8544ECC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56" name="Group 2255">
                  <a:extLst>
                    <a:ext uri="{FF2B5EF4-FFF2-40B4-BE49-F238E27FC236}">
                      <a16:creationId xmlns:a16="http://schemas.microsoft.com/office/drawing/2014/main" id="{0BDFE21C-1DF6-81D4-3A0F-B2E82D2D867C}"/>
                    </a:ext>
                  </a:extLst>
                </p:cNvPr>
                <p:cNvGrpSpPr/>
                <p:nvPr/>
              </p:nvGrpSpPr>
              <p:grpSpPr>
                <a:xfrm>
                  <a:off x="10565978" y="4427414"/>
                  <a:ext cx="75873" cy="107269"/>
                  <a:chOff x="7784566" y="3707485"/>
                  <a:chExt cx="75873" cy="107269"/>
                </a:xfrm>
              </p:grpSpPr>
              <p:cxnSp>
                <p:nvCxnSpPr>
                  <p:cNvPr id="2257" name="Straight Connector 2256">
                    <a:extLst>
                      <a:ext uri="{FF2B5EF4-FFF2-40B4-BE49-F238E27FC236}">
                        <a16:creationId xmlns:a16="http://schemas.microsoft.com/office/drawing/2014/main" id="{A44B841A-8BBE-431F-C561-CAA93A2F3A47}"/>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58" name="Straight Connector 2257">
                    <a:extLst>
                      <a:ext uri="{FF2B5EF4-FFF2-40B4-BE49-F238E27FC236}">
                        <a16:creationId xmlns:a16="http://schemas.microsoft.com/office/drawing/2014/main" id="{FCB31D23-87DD-8F3C-D9DA-0C068FE508F7}"/>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59" name="Group 2258">
                  <a:extLst>
                    <a:ext uri="{FF2B5EF4-FFF2-40B4-BE49-F238E27FC236}">
                      <a16:creationId xmlns:a16="http://schemas.microsoft.com/office/drawing/2014/main" id="{8A739613-1787-AFB6-1D38-F81E7223B9E9}"/>
                    </a:ext>
                  </a:extLst>
                </p:cNvPr>
                <p:cNvGrpSpPr/>
                <p:nvPr/>
              </p:nvGrpSpPr>
              <p:grpSpPr>
                <a:xfrm>
                  <a:off x="10549746" y="4427414"/>
                  <a:ext cx="75873" cy="107269"/>
                  <a:chOff x="7784566" y="3707485"/>
                  <a:chExt cx="75873" cy="107269"/>
                </a:xfrm>
              </p:grpSpPr>
              <p:cxnSp>
                <p:nvCxnSpPr>
                  <p:cNvPr id="2260" name="Straight Connector 2259">
                    <a:extLst>
                      <a:ext uri="{FF2B5EF4-FFF2-40B4-BE49-F238E27FC236}">
                        <a16:creationId xmlns:a16="http://schemas.microsoft.com/office/drawing/2014/main" id="{CA98CE5B-0431-C569-2BAF-EFA9591C434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61" name="Straight Connector 2260">
                    <a:extLst>
                      <a:ext uri="{FF2B5EF4-FFF2-40B4-BE49-F238E27FC236}">
                        <a16:creationId xmlns:a16="http://schemas.microsoft.com/office/drawing/2014/main" id="{9B2CF5CD-268A-A9D5-EFB5-A0DD9DC597B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62" name="Group 2261">
                  <a:extLst>
                    <a:ext uri="{FF2B5EF4-FFF2-40B4-BE49-F238E27FC236}">
                      <a16:creationId xmlns:a16="http://schemas.microsoft.com/office/drawing/2014/main" id="{5FA36ACB-18E6-10D7-CB60-0045C3391DFC}"/>
                    </a:ext>
                  </a:extLst>
                </p:cNvPr>
                <p:cNvGrpSpPr/>
                <p:nvPr/>
              </p:nvGrpSpPr>
              <p:grpSpPr>
                <a:xfrm>
                  <a:off x="10532162" y="4427414"/>
                  <a:ext cx="75873" cy="107269"/>
                  <a:chOff x="7784566" y="3707485"/>
                  <a:chExt cx="75873" cy="107269"/>
                </a:xfrm>
              </p:grpSpPr>
              <p:cxnSp>
                <p:nvCxnSpPr>
                  <p:cNvPr id="2263" name="Straight Connector 2262">
                    <a:extLst>
                      <a:ext uri="{FF2B5EF4-FFF2-40B4-BE49-F238E27FC236}">
                        <a16:creationId xmlns:a16="http://schemas.microsoft.com/office/drawing/2014/main" id="{45F95BC8-64E7-8D85-AADE-E2C1E565CFA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64" name="Straight Connector 2263">
                    <a:extLst>
                      <a:ext uri="{FF2B5EF4-FFF2-40B4-BE49-F238E27FC236}">
                        <a16:creationId xmlns:a16="http://schemas.microsoft.com/office/drawing/2014/main" id="{0630E117-5198-745A-D6BB-F4EE44D80D3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65" name="Group 2264">
                  <a:extLst>
                    <a:ext uri="{FF2B5EF4-FFF2-40B4-BE49-F238E27FC236}">
                      <a16:creationId xmlns:a16="http://schemas.microsoft.com/office/drawing/2014/main" id="{3380B2B1-C710-BDB4-8857-3775462A8B67}"/>
                    </a:ext>
                  </a:extLst>
                </p:cNvPr>
                <p:cNvGrpSpPr/>
                <p:nvPr/>
              </p:nvGrpSpPr>
              <p:grpSpPr>
                <a:xfrm>
                  <a:off x="10522693" y="4427414"/>
                  <a:ext cx="75873" cy="107269"/>
                  <a:chOff x="7784566" y="3707485"/>
                  <a:chExt cx="75873" cy="107269"/>
                </a:xfrm>
              </p:grpSpPr>
              <p:cxnSp>
                <p:nvCxnSpPr>
                  <p:cNvPr id="2266" name="Straight Connector 2265">
                    <a:extLst>
                      <a:ext uri="{FF2B5EF4-FFF2-40B4-BE49-F238E27FC236}">
                        <a16:creationId xmlns:a16="http://schemas.microsoft.com/office/drawing/2014/main" id="{2289CF8C-A800-BABD-EE5A-B1EF1051321B}"/>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67" name="Straight Connector 2266">
                    <a:extLst>
                      <a:ext uri="{FF2B5EF4-FFF2-40B4-BE49-F238E27FC236}">
                        <a16:creationId xmlns:a16="http://schemas.microsoft.com/office/drawing/2014/main" id="{639AE9B2-B2AB-7C8E-F273-CE87DDA9111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68" name="Group 2267">
                  <a:extLst>
                    <a:ext uri="{FF2B5EF4-FFF2-40B4-BE49-F238E27FC236}">
                      <a16:creationId xmlns:a16="http://schemas.microsoft.com/office/drawing/2014/main" id="{71C7C23A-C188-FD90-7856-2EDF0C257F6F}"/>
                    </a:ext>
                  </a:extLst>
                </p:cNvPr>
                <p:cNvGrpSpPr/>
                <p:nvPr/>
              </p:nvGrpSpPr>
              <p:grpSpPr>
                <a:xfrm>
                  <a:off x="10509166" y="4427414"/>
                  <a:ext cx="75873" cy="107269"/>
                  <a:chOff x="7784566" y="3707485"/>
                  <a:chExt cx="75873" cy="107269"/>
                </a:xfrm>
              </p:grpSpPr>
              <p:cxnSp>
                <p:nvCxnSpPr>
                  <p:cNvPr id="2269" name="Straight Connector 2268">
                    <a:extLst>
                      <a:ext uri="{FF2B5EF4-FFF2-40B4-BE49-F238E27FC236}">
                        <a16:creationId xmlns:a16="http://schemas.microsoft.com/office/drawing/2014/main" id="{443DFB97-70A8-16C2-0B9A-ED88DE09C5F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70" name="Straight Connector 2269">
                    <a:extLst>
                      <a:ext uri="{FF2B5EF4-FFF2-40B4-BE49-F238E27FC236}">
                        <a16:creationId xmlns:a16="http://schemas.microsoft.com/office/drawing/2014/main" id="{B9EAE68A-4AC7-5CE8-5EDE-B018ADC16C1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71" name="Group 2270">
                  <a:extLst>
                    <a:ext uri="{FF2B5EF4-FFF2-40B4-BE49-F238E27FC236}">
                      <a16:creationId xmlns:a16="http://schemas.microsoft.com/office/drawing/2014/main" id="{4EEBACED-E5CC-A4AD-0442-A0A68DF77A05}"/>
                    </a:ext>
                  </a:extLst>
                </p:cNvPr>
                <p:cNvGrpSpPr/>
                <p:nvPr/>
              </p:nvGrpSpPr>
              <p:grpSpPr>
                <a:xfrm>
                  <a:off x="10490229" y="4427414"/>
                  <a:ext cx="75873" cy="107269"/>
                  <a:chOff x="7784566" y="3707485"/>
                  <a:chExt cx="75873" cy="107269"/>
                </a:xfrm>
              </p:grpSpPr>
              <p:cxnSp>
                <p:nvCxnSpPr>
                  <p:cNvPr id="2272" name="Straight Connector 2271">
                    <a:extLst>
                      <a:ext uri="{FF2B5EF4-FFF2-40B4-BE49-F238E27FC236}">
                        <a16:creationId xmlns:a16="http://schemas.microsoft.com/office/drawing/2014/main" id="{32832934-9AAF-C9F1-875B-006F0C72572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73" name="Straight Connector 2272">
                    <a:extLst>
                      <a:ext uri="{FF2B5EF4-FFF2-40B4-BE49-F238E27FC236}">
                        <a16:creationId xmlns:a16="http://schemas.microsoft.com/office/drawing/2014/main" id="{360E1798-9478-FDC8-2A32-BA999C93A2A9}"/>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74" name="Group 2273">
                  <a:extLst>
                    <a:ext uri="{FF2B5EF4-FFF2-40B4-BE49-F238E27FC236}">
                      <a16:creationId xmlns:a16="http://schemas.microsoft.com/office/drawing/2014/main" id="{56EDB105-0A26-58B5-3ADF-D14979C2E39A}"/>
                    </a:ext>
                  </a:extLst>
                </p:cNvPr>
                <p:cNvGrpSpPr/>
                <p:nvPr/>
              </p:nvGrpSpPr>
              <p:grpSpPr>
                <a:xfrm>
                  <a:off x="10475350" y="4427414"/>
                  <a:ext cx="75873" cy="107269"/>
                  <a:chOff x="7784566" y="3707485"/>
                  <a:chExt cx="75873" cy="107269"/>
                </a:xfrm>
              </p:grpSpPr>
              <p:cxnSp>
                <p:nvCxnSpPr>
                  <p:cNvPr id="2275" name="Straight Connector 2274">
                    <a:extLst>
                      <a:ext uri="{FF2B5EF4-FFF2-40B4-BE49-F238E27FC236}">
                        <a16:creationId xmlns:a16="http://schemas.microsoft.com/office/drawing/2014/main" id="{74BF56E7-AAF3-EEEA-20B9-3EAF15C49F4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76" name="Straight Connector 2275">
                    <a:extLst>
                      <a:ext uri="{FF2B5EF4-FFF2-40B4-BE49-F238E27FC236}">
                        <a16:creationId xmlns:a16="http://schemas.microsoft.com/office/drawing/2014/main" id="{072643E5-8648-993F-8BB6-5FF0C683D03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77" name="Group 2276">
                  <a:extLst>
                    <a:ext uri="{FF2B5EF4-FFF2-40B4-BE49-F238E27FC236}">
                      <a16:creationId xmlns:a16="http://schemas.microsoft.com/office/drawing/2014/main" id="{91064B75-08D9-0D21-2F77-8D3EFBEB0FAE}"/>
                    </a:ext>
                  </a:extLst>
                </p:cNvPr>
                <p:cNvGrpSpPr/>
                <p:nvPr/>
              </p:nvGrpSpPr>
              <p:grpSpPr>
                <a:xfrm>
                  <a:off x="10440180" y="4427414"/>
                  <a:ext cx="75873" cy="107269"/>
                  <a:chOff x="7784566" y="3707485"/>
                  <a:chExt cx="75873" cy="107269"/>
                </a:xfrm>
              </p:grpSpPr>
              <p:cxnSp>
                <p:nvCxnSpPr>
                  <p:cNvPr id="2278" name="Straight Connector 2277">
                    <a:extLst>
                      <a:ext uri="{FF2B5EF4-FFF2-40B4-BE49-F238E27FC236}">
                        <a16:creationId xmlns:a16="http://schemas.microsoft.com/office/drawing/2014/main" id="{81807B48-3BE2-96F1-0CB0-9761B80033AF}"/>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79" name="Straight Connector 2278">
                    <a:extLst>
                      <a:ext uri="{FF2B5EF4-FFF2-40B4-BE49-F238E27FC236}">
                        <a16:creationId xmlns:a16="http://schemas.microsoft.com/office/drawing/2014/main" id="{180C276F-A4F8-DA08-92DA-53595531F42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80" name="Group 2279">
                  <a:extLst>
                    <a:ext uri="{FF2B5EF4-FFF2-40B4-BE49-F238E27FC236}">
                      <a16:creationId xmlns:a16="http://schemas.microsoft.com/office/drawing/2014/main" id="{5CA3217E-0D49-A46C-208E-AD56B9927896}"/>
                    </a:ext>
                  </a:extLst>
                </p:cNvPr>
                <p:cNvGrpSpPr/>
                <p:nvPr/>
              </p:nvGrpSpPr>
              <p:grpSpPr>
                <a:xfrm>
                  <a:off x="10429359" y="4427414"/>
                  <a:ext cx="75873" cy="107269"/>
                  <a:chOff x="7784566" y="3707485"/>
                  <a:chExt cx="75873" cy="107269"/>
                </a:xfrm>
              </p:grpSpPr>
              <p:cxnSp>
                <p:nvCxnSpPr>
                  <p:cNvPr id="2281" name="Straight Connector 2280">
                    <a:extLst>
                      <a:ext uri="{FF2B5EF4-FFF2-40B4-BE49-F238E27FC236}">
                        <a16:creationId xmlns:a16="http://schemas.microsoft.com/office/drawing/2014/main" id="{AE3B5BD0-F8EE-C0D1-6F39-979A15309F41}"/>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82" name="Straight Connector 2281">
                    <a:extLst>
                      <a:ext uri="{FF2B5EF4-FFF2-40B4-BE49-F238E27FC236}">
                        <a16:creationId xmlns:a16="http://schemas.microsoft.com/office/drawing/2014/main" id="{FA61EF9B-D5C3-3BD3-6E0A-43CA5274CCF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83" name="Group 2282">
                  <a:extLst>
                    <a:ext uri="{FF2B5EF4-FFF2-40B4-BE49-F238E27FC236}">
                      <a16:creationId xmlns:a16="http://schemas.microsoft.com/office/drawing/2014/main" id="{C9A02B77-FFB4-B811-806B-25219D6C4D2E}"/>
                    </a:ext>
                  </a:extLst>
                </p:cNvPr>
                <p:cNvGrpSpPr/>
                <p:nvPr/>
              </p:nvGrpSpPr>
              <p:grpSpPr>
                <a:xfrm>
                  <a:off x="10406364" y="4427414"/>
                  <a:ext cx="75873" cy="107269"/>
                  <a:chOff x="7784566" y="3707485"/>
                  <a:chExt cx="75873" cy="107269"/>
                </a:xfrm>
              </p:grpSpPr>
              <p:cxnSp>
                <p:nvCxnSpPr>
                  <p:cNvPr id="2284" name="Straight Connector 2283">
                    <a:extLst>
                      <a:ext uri="{FF2B5EF4-FFF2-40B4-BE49-F238E27FC236}">
                        <a16:creationId xmlns:a16="http://schemas.microsoft.com/office/drawing/2014/main" id="{E82604F2-1C38-F624-ACB2-D3583B7B9F8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85" name="Straight Connector 2284">
                    <a:extLst>
                      <a:ext uri="{FF2B5EF4-FFF2-40B4-BE49-F238E27FC236}">
                        <a16:creationId xmlns:a16="http://schemas.microsoft.com/office/drawing/2014/main" id="{CF9E19C6-F9B0-A0AC-73F3-DFAD0960CB2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86" name="Group 2285">
                  <a:extLst>
                    <a:ext uri="{FF2B5EF4-FFF2-40B4-BE49-F238E27FC236}">
                      <a16:creationId xmlns:a16="http://schemas.microsoft.com/office/drawing/2014/main" id="{67DF0107-6CA4-4275-B81F-0CF7962E4DCC}"/>
                    </a:ext>
                  </a:extLst>
                </p:cNvPr>
                <p:cNvGrpSpPr/>
                <p:nvPr/>
              </p:nvGrpSpPr>
              <p:grpSpPr>
                <a:xfrm>
                  <a:off x="10326557" y="4427414"/>
                  <a:ext cx="75873" cy="107269"/>
                  <a:chOff x="7784566" y="3707485"/>
                  <a:chExt cx="75873" cy="107269"/>
                </a:xfrm>
              </p:grpSpPr>
              <p:cxnSp>
                <p:nvCxnSpPr>
                  <p:cNvPr id="2287" name="Straight Connector 2286">
                    <a:extLst>
                      <a:ext uri="{FF2B5EF4-FFF2-40B4-BE49-F238E27FC236}">
                        <a16:creationId xmlns:a16="http://schemas.microsoft.com/office/drawing/2014/main" id="{1D7DB2F6-02DE-7A0B-5F58-C66CE78E6B64}"/>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88" name="Straight Connector 2287">
                    <a:extLst>
                      <a:ext uri="{FF2B5EF4-FFF2-40B4-BE49-F238E27FC236}">
                        <a16:creationId xmlns:a16="http://schemas.microsoft.com/office/drawing/2014/main" id="{8D882FBA-95B6-6D47-A007-5AA0504858E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89" name="Group 2288">
                  <a:extLst>
                    <a:ext uri="{FF2B5EF4-FFF2-40B4-BE49-F238E27FC236}">
                      <a16:creationId xmlns:a16="http://schemas.microsoft.com/office/drawing/2014/main" id="{77A97B5B-BFF3-95BA-0E7F-44F82CF83040}"/>
                    </a:ext>
                  </a:extLst>
                </p:cNvPr>
                <p:cNvGrpSpPr/>
                <p:nvPr/>
              </p:nvGrpSpPr>
              <p:grpSpPr>
                <a:xfrm>
                  <a:off x="10318441" y="4427414"/>
                  <a:ext cx="75873" cy="107269"/>
                  <a:chOff x="7784566" y="3707485"/>
                  <a:chExt cx="75873" cy="107269"/>
                </a:xfrm>
              </p:grpSpPr>
              <p:cxnSp>
                <p:nvCxnSpPr>
                  <p:cNvPr id="2290" name="Straight Connector 2289">
                    <a:extLst>
                      <a:ext uri="{FF2B5EF4-FFF2-40B4-BE49-F238E27FC236}">
                        <a16:creationId xmlns:a16="http://schemas.microsoft.com/office/drawing/2014/main" id="{72C99F83-27E2-C78F-4D9A-A4FC1E7C9EE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91" name="Straight Connector 2290">
                    <a:extLst>
                      <a:ext uri="{FF2B5EF4-FFF2-40B4-BE49-F238E27FC236}">
                        <a16:creationId xmlns:a16="http://schemas.microsoft.com/office/drawing/2014/main" id="{3FB30236-3145-9DC1-5E64-B356AC9293B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92" name="Group 2291">
                  <a:extLst>
                    <a:ext uri="{FF2B5EF4-FFF2-40B4-BE49-F238E27FC236}">
                      <a16:creationId xmlns:a16="http://schemas.microsoft.com/office/drawing/2014/main" id="{293E27E3-429B-AE7B-11BB-32924D229578}"/>
                    </a:ext>
                  </a:extLst>
                </p:cNvPr>
                <p:cNvGrpSpPr/>
                <p:nvPr/>
              </p:nvGrpSpPr>
              <p:grpSpPr>
                <a:xfrm>
                  <a:off x="10192643" y="4427414"/>
                  <a:ext cx="75873" cy="107269"/>
                  <a:chOff x="7784566" y="3707485"/>
                  <a:chExt cx="75873" cy="107269"/>
                </a:xfrm>
              </p:grpSpPr>
              <p:cxnSp>
                <p:nvCxnSpPr>
                  <p:cNvPr id="2293" name="Straight Connector 2292">
                    <a:extLst>
                      <a:ext uri="{FF2B5EF4-FFF2-40B4-BE49-F238E27FC236}">
                        <a16:creationId xmlns:a16="http://schemas.microsoft.com/office/drawing/2014/main" id="{09D3D14F-5FF8-971E-7891-1EC512D8943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94" name="Straight Connector 2293">
                    <a:extLst>
                      <a:ext uri="{FF2B5EF4-FFF2-40B4-BE49-F238E27FC236}">
                        <a16:creationId xmlns:a16="http://schemas.microsoft.com/office/drawing/2014/main" id="{BBE9336A-434A-3DDA-BF7C-6058E211BBF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95" name="Group 2294">
                  <a:extLst>
                    <a:ext uri="{FF2B5EF4-FFF2-40B4-BE49-F238E27FC236}">
                      <a16:creationId xmlns:a16="http://schemas.microsoft.com/office/drawing/2014/main" id="{01CF5D29-23C9-36D1-BB08-B8AB18AE938E}"/>
                    </a:ext>
                  </a:extLst>
                </p:cNvPr>
                <p:cNvGrpSpPr/>
                <p:nvPr/>
              </p:nvGrpSpPr>
              <p:grpSpPr>
                <a:xfrm>
                  <a:off x="10175060" y="4427414"/>
                  <a:ext cx="75873" cy="107269"/>
                  <a:chOff x="7784566" y="3707485"/>
                  <a:chExt cx="75873" cy="107269"/>
                </a:xfrm>
              </p:grpSpPr>
              <p:cxnSp>
                <p:nvCxnSpPr>
                  <p:cNvPr id="2296" name="Straight Connector 2295">
                    <a:extLst>
                      <a:ext uri="{FF2B5EF4-FFF2-40B4-BE49-F238E27FC236}">
                        <a16:creationId xmlns:a16="http://schemas.microsoft.com/office/drawing/2014/main" id="{E4FBC9CD-73B8-562A-A887-78E2C4694A1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297" name="Straight Connector 2296">
                    <a:extLst>
                      <a:ext uri="{FF2B5EF4-FFF2-40B4-BE49-F238E27FC236}">
                        <a16:creationId xmlns:a16="http://schemas.microsoft.com/office/drawing/2014/main" id="{870EA9A9-3565-CCD3-D780-E402F9EB106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298" name="Group 2297">
                  <a:extLst>
                    <a:ext uri="{FF2B5EF4-FFF2-40B4-BE49-F238E27FC236}">
                      <a16:creationId xmlns:a16="http://schemas.microsoft.com/office/drawing/2014/main" id="{762103BF-D7A9-5B51-1F58-086E0D664CE4}"/>
                    </a:ext>
                  </a:extLst>
                </p:cNvPr>
                <p:cNvGrpSpPr/>
                <p:nvPr/>
              </p:nvGrpSpPr>
              <p:grpSpPr>
                <a:xfrm>
                  <a:off x="10114190" y="4427414"/>
                  <a:ext cx="75873" cy="107269"/>
                  <a:chOff x="7784566" y="3707485"/>
                  <a:chExt cx="75873" cy="107269"/>
                </a:xfrm>
              </p:grpSpPr>
              <p:cxnSp>
                <p:nvCxnSpPr>
                  <p:cNvPr id="2299" name="Straight Connector 2298">
                    <a:extLst>
                      <a:ext uri="{FF2B5EF4-FFF2-40B4-BE49-F238E27FC236}">
                        <a16:creationId xmlns:a16="http://schemas.microsoft.com/office/drawing/2014/main" id="{65028DD4-1FEB-5294-3141-DB97EACF245B}"/>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00" name="Straight Connector 2299">
                    <a:extLst>
                      <a:ext uri="{FF2B5EF4-FFF2-40B4-BE49-F238E27FC236}">
                        <a16:creationId xmlns:a16="http://schemas.microsoft.com/office/drawing/2014/main" id="{93720B2D-7DEF-0035-1D11-E32F7372A84E}"/>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01" name="Group 2300">
                  <a:extLst>
                    <a:ext uri="{FF2B5EF4-FFF2-40B4-BE49-F238E27FC236}">
                      <a16:creationId xmlns:a16="http://schemas.microsoft.com/office/drawing/2014/main" id="{D9B666CD-324F-B333-8244-86EC295D919F}"/>
                    </a:ext>
                  </a:extLst>
                </p:cNvPr>
                <p:cNvGrpSpPr/>
                <p:nvPr/>
              </p:nvGrpSpPr>
              <p:grpSpPr>
                <a:xfrm>
                  <a:off x="10097958" y="4427414"/>
                  <a:ext cx="75873" cy="107269"/>
                  <a:chOff x="7784566" y="3707485"/>
                  <a:chExt cx="75873" cy="107269"/>
                </a:xfrm>
              </p:grpSpPr>
              <p:cxnSp>
                <p:nvCxnSpPr>
                  <p:cNvPr id="2302" name="Straight Connector 2301">
                    <a:extLst>
                      <a:ext uri="{FF2B5EF4-FFF2-40B4-BE49-F238E27FC236}">
                        <a16:creationId xmlns:a16="http://schemas.microsoft.com/office/drawing/2014/main" id="{0EA2DA70-5508-BD6D-9EC5-7ED76B91FA6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03" name="Straight Connector 2302">
                    <a:extLst>
                      <a:ext uri="{FF2B5EF4-FFF2-40B4-BE49-F238E27FC236}">
                        <a16:creationId xmlns:a16="http://schemas.microsoft.com/office/drawing/2014/main" id="{F2A46940-6F27-6224-F4DF-EEDD35C85C6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04" name="Group 2303">
                  <a:extLst>
                    <a:ext uri="{FF2B5EF4-FFF2-40B4-BE49-F238E27FC236}">
                      <a16:creationId xmlns:a16="http://schemas.microsoft.com/office/drawing/2014/main" id="{17AF272A-7C1B-5BD6-D88F-166CEF01D9CF}"/>
                    </a:ext>
                  </a:extLst>
                </p:cNvPr>
                <p:cNvGrpSpPr/>
                <p:nvPr/>
              </p:nvGrpSpPr>
              <p:grpSpPr>
                <a:xfrm>
                  <a:off x="10079021" y="4427414"/>
                  <a:ext cx="75873" cy="107269"/>
                  <a:chOff x="7784566" y="3707485"/>
                  <a:chExt cx="75873" cy="107269"/>
                </a:xfrm>
              </p:grpSpPr>
              <p:cxnSp>
                <p:nvCxnSpPr>
                  <p:cNvPr id="2305" name="Straight Connector 2304">
                    <a:extLst>
                      <a:ext uri="{FF2B5EF4-FFF2-40B4-BE49-F238E27FC236}">
                        <a16:creationId xmlns:a16="http://schemas.microsoft.com/office/drawing/2014/main" id="{85D8B26D-0433-9C6C-CFDE-69C37F554094}"/>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06" name="Straight Connector 2305">
                    <a:extLst>
                      <a:ext uri="{FF2B5EF4-FFF2-40B4-BE49-F238E27FC236}">
                        <a16:creationId xmlns:a16="http://schemas.microsoft.com/office/drawing/2014/main" id="{8E86BC69-8489-7BCF-C313-E48B92D34E0B}"/>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07" name="Group 2306">
                  <a:extLst>
                    <a:ext uri="{FF2B5EF4-FFF2-40B4-BE49-F238E27FC236}">
                      <a16:creationId xmlns:a16="http://schemas.microsoft.com/office/drawing/2014/main" id="{72339D26-0DC2-BFE8-B5BB-BEFEF2AE3454}"/>
                    </a:ext>
                  </a:extLst>
                </p:cNvPr>
                <p:cNvGrpSpPr/>
                <p:nvPr/>
              </p:nvGrpSpPr>
              <p:grpSpPr>
                <a:xfrm>
                  <a:off x="10016799" y="4427414"/>
                  <a:ext cx="75873" cy="107269"/>
                  <a:chOff x="7784566" y="3707485"/>
                  <a:chExt cx="75873" cy="107269"/>
                </a:xfrm>
              </p:grpSpPr>
              <p:cxnSp>
                <p:nvCxnSpPr>
                  <p:cNvPr id="2308" name="Straight Connector 2307">
                    <a:extLst>
                      <a:ext uri="{FF2B5EF4-FFF2-40B4-BE49-F238E27FC236}">
                        <a16:creationId xmlns:a16="http://schemas.microsoft.com/office/drawing/2014/main" id="{9BE0FA92-AA38-2953-66EE-7B1408145D20}"/>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09" name="Straight Connector 2308">
                    <a:extLst>
                      <a:ext uri="{FF2B5EF4-FFF2-40B4-BE49-F238E27FC236}">
                        <a16:creationId xmlns:a16="http://schemas.microsoft.com/office/drawing/2014/main" id="{F7D936A1-B810-7052-3005-497D678E2266}"/>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10" name="Group 2309">
                  <a:extLst>
                    <a:ext uri="{FF2B5EF4-FFF2-40B4-BE49-F238E27FC236}">
                      <a16:creationId xmlns:a16="http://schemas.microsoft.com/office/drawing/2014/main" id="{56E1178C-15DC-5F7C-B5BE-8EC2C13B4827}"/>
                    </a:ext>
                  </a:extLst>
                </p:cNvPr>
                <p:cNvGrpSpPr/>
                <p:nvPr/>
              </p:nvGrpSpPr>
              <p:grpSpPr>
                <a:xfrm>
                  <a:off x="9884238" y="4447704"/>
                  <a:ext cx="75873" cy="107269"/>
                  <a:chOff x="7784566" y="3707485"/>
                  <a:chExt cx="75873" cy="107269"/>
                </a:xfrm>
              </p:grpSpPr>
              <p:cxnSp>
                <p:nvCxnSpPr>
                  <p:cNvPr id="2311" name="Straight Connector 2310">
                    <a:extLst>
                      <a:ext uri="{FF2B5EF4-FFF2-40B4-BE49-F238E27FC236}">
                        <a16:creationId xmlns:a16="http://schemas.microsoft.com/office/drawing/2014/main" id="{E4E055DF-5664-B51F-6BAC-DC2733FED55F}"/>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12" name="Straight Connector 2311">
                    <a:extLst>
                      <a:ext uri="{FF2B5EF4-FFF2-40B4-BE49-F238E27FC236}">
                        <a16:creationId xmlns:a16="http://schemas.microsoft.com/office/drawing/2014/main" id="{79683C42-A131-255E-D910-892FD5AD5276}"/>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13" name="Group 2312">
                  <a:extLst>
                    <a:ext uri="{FF2B5EF4-FFF2-40B4-BE49-F238E27FC236}">
                      <a16:creationId xmlns:a16="http://schemas.microsoft.com/office/drawing/2014/main" id="{1EF0F954-03C5-1930-A85F-8F9CC24BDDBC}"/>
                    </a:ext>
                  </a:extLst>
                </p:cNvPr>
                <p:cNvGrpSpPr/>
                <p:nvPr/>
              </p:nvGrpSpPr>
              <p:grpSpPr>
                <a:xfrm>
                  <a:off x="9857185" y="4446352"/>
                  <a:ext cx="75873" cy="107269"/>
                  <a:chOff x="7784566" y="3707485"/>
                  <a:chExt cx="75873" cy="107269"/>
                </a:xfrm>
              </p:grpSpPr>
              <p:cxnSp>
                <p:nvCxnSpPr>
                  <p:cNvPr id="2314" name="Straight Connector 2313">
                    <a:extLst>
                      <a:ext uri="{FF2B5EF4-FFF2-40B4-BE49-F238E27FC236}">
                        <a16:creationId xmlns:a16="http://schemas.microsoft.com/office/drawing/2014/main" id="{E98629C3-8A35-B762-3A73-1C97441FCE1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15" name="Straight Connector 2314">
                    <a:extLst>
                      <a:ext uri="{FF2B5EF4-FFF2-40B4-BE49-F238E27FC236}">
                        <a16:creationId xmlns:a16="http://schemas.microsoft.com/office/drawing/2014/main" id="{B1038789-5923-F28E-E6A4-CA05FE2385F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16" name="Group 2315">
                  <a:extLst>
                    <a:ext uri="{FF2B5EF4-FFF2-40B4-BE49-F238E27FC236}">
                      <a16:creationId xmlns:a16="http://schemas.microsoft.com/office/drawing/2014/main" id="{378A2FF4-9092-69FB-E18F-2F2EF5317135}"/>
                    </a:ext>
                  </a:extLst>
                </p:cNvPr>
                <p:cNvGrpSpPr/>
                <p:nvPr/>
              </p:nvGrpSpPr>
              <p:grpSpPr>
                <a:xfrm>
                  <a:off x="9839600" y="4466642"/>
                  <a:ext cx="75873" cy="107269"/>
                  <a:chOff x="7784566" y="3707485"/>
                  <a:chExt cx="75873" cy="107269"/>
                </a:xfrm>
              </p:grpSpPr>
              <p:cxnSp>
                <p:nvCxnSpPr>
                  <p:cNvPr id="2317" name="Straight Connector 2316">
                    <a:extLst>
                      <a:ext uri="{FF2B5EF4-FFF2-40B4-BE49-F238E27FC236}">
                        <a16:creationId xmlns:a16="http://schemas.microsoft.com/office/drawing/2014/main" id="{69E2F11B-5595-8081-E1BC-86C8B9F14FBB}"/>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18" name="Straight Connector 2317">
                    <a:extLst>
                      <a:ext uri="{FF2B5EF4-FFF2-40B4-BE49-F238E27FC236}">
                        <a16:creationId xmlns:a16="http://schemas.microsoft.com/office/drawing/2014/main" id="{4D5193DA-5B89-0B66-F8B9-64467B2C253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19" name="Group 2318">
                  <a:extLst>
                    <a:ext uri="{FF2B5EF4-FFF2-40B4-BE49-F238E27FC236}">
                      <a16:creationId xmlns:a16="http://schemas.microsoft.com/office/drawing/2014/main" id="{47891B66-0715-2A99-B650-6C765157279C}"/>
                    </a:ext>
                  </a:extLst>
                </p:cNvPr>
                <p:cNvGrpSpPr/>
                <p:nvPr/>
              </p:nvGrpSpPr>
              <p:grpSpPr>
                <a:xfrm>
                  <a:off x="9804430" y="4466642"/>
                  <a:ext cx="75873" cy="107269"/>
                  <a:chOff x="7784566" y="3707485"/>
                  <a:chExt cx="75873" cy="107269"/>
                </a:xfrm>
              </p:grpSpPr>
              <p:cxnSp>
                <p:nvCxnSpPr>
                  <p:cNvPr id="2320" name="Straight Connector 2319">
                    <a:extLst>
                      <a:ext uri="{FF2B5EF4-FFF2-40B4-BE49-F238E27FC236}">
                        <a16:creationId xmlns:a16="http://schemas.microsoft.com/office/drawing/2014/main" id="{505D0E7B-D54C-7ED8-7464-1E23FA2231E4}"/>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21" name="Straight Connector 2320">
                    <a:extLst>
                      <a:ext uri="{FF2B5EF4-FFF2-40B4-BE49-F238E27FC236}">
                        <a16:creationId xmlns:a16="http://schemas.microsoft.com/office/drawing/2014/main" id="{16C73706-25AB-7981-32BA-875C039A6F4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22" name="Group 2321">
                  <a:extLst>
                    <a:ext uri="{FF2B5EF4-FFF2-40B4-BE49-F238E27FC236}">
                      <a16:creationId xmlns:a16="http://schemas.microsoft.com/office/drawing/2014/main" id="{0F2E29E2-FB01-977D-CCF0-F8AE17575F7F}"/>
                    </a:ext>
                  </a:extLst>
                </p:cNvPr>
                <p:cNvGrpSpPr/>
                <p:nvPr/>
              </p:nvGrpSpPr>
              <p:grpSpPr>
                <a:xfrm>
                  <a:off x="9770614" y="4466642"/>
                  <a:ext cx="75873" cy="107269"/>
                  <a:chOff x="7784566" y="3707485"/>
                  <a:chExt cx="75873" cy="107269"/>
                </a:xfrm>
              </p:grpSpPr>
              <p:cxnSp>
                <p:nvCxnSpPr>
                  <p:cNvPr id="2323" name="Straight Connector 2322">
                    <a:extLst>
                      <a:ext uri="{FF2B5EF4-FFF2-40B4-BE49-F238E27FC236}">
                        <a16:creationId xmlns:a16="http://schemas.microsoft.com/office/drawing/2014/main" id="{5E995100-3F65-E274-10AF-BB0F88316BF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24" name="Straight Connector 2323">
                    <a:extLst>
                      <a:ext uri="{FF2B5EF4-FFF2-40B4-BE49-F238E27FC236}">
                        <a16:creationId xmlns:a16="http://schemas.microsoft.com/office/drawing/2014/main" id="{F788C02E-F499-3696-2C1C-7117E03D6AA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25" name="Group 2324">
                  <a:extLst>
                    <a:ext uri="{FF2B5EF4-FFF2-40B4-BE49-F238E27FC236}">
                      <a16:creationId xmlns:a16="http://schemas.microsoft.com/office/drawing/2014/main" id="{DB864ACA-A246-91AF-DC85-6E5A537500FA}"/>
                    </a:ext>
                  </a:extLst>
                </p:cNvPr>
                <p:cNvGrpSpPr/>
                <p:nvPr/>
              </p:nvGrpSpPr>
              <p:grpSpPr>
                <a:xfrm>
                  <a:off x="9757087" y="4466642"/>
                  <a:ext cx="75873" cy="107269"/>
                  <a:chOff x="7784566" y="3707485"/>
                  <a:chExt cx="75873" cy="107269"/>
                </a:xfrm>
              </p:grpSpPr>
              <p:cxnSp>
                <p:nvCxnSpPr>
                  <p:cNvPr id="2326" name="Straight Connector 2325">
                    <a:extLst>
                      <a:ext uri="{FF2B5EF4-FFF2-40B4-BE49-F238E27FC236}">
                        <a16:creationId xmlns:a16="http://schemas.microsoft.com/office/drawing/2014/main" id="{4C6131A0-6ABD-397D-B947-4EBDC78D9AE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27" name="Straight Connector 2326">
                    <a:extLst>
                      <a:ext uri="{FF2B5EF4-FFF2-40B4-BE49-F238E27FC236}">
                        <a16:creationId xmlns:a16="http://schemas.microsoft.com/office/drawing/2014/main" id="{9B34A2E8-5F09-FF7B-DB5D-EF5C7D43A35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28" name="Group 2327">
                  <a:extLst>
                    <a:ext uri="{FF2B5EF4-FFF2-40B4-BE49-F238E27FC236}">
                      <a16:creationId xmlns:a16="http://schemas.microsoft.com/office/drawing/2014/main" id="{93498C92-5230-F5E1-C472-591EB6F8C94C}"/>
                    </a:ext>
                  </a:extLst>
                </p:cNvPr>
                <p:cNvGrpSpPr/>
                <p:nvPr/>
              </p:nvGrpSpPr>
              <p:grpSpPr>
                <a:xfrm>
                  <a:off x="9725976" y="4466642"/>
                  <a:ext cx="75873" cy="107269"/>
                  <a:chOff x="7784566" y="3707485"/>
                  <a:chExt cx="75873" cy="107269"/>
                </a:xfrm>
              </p:grpSpPr>
              <p:cxnSp>
                <p:nvCxnSpPr>
                  <p:cNvPr id="2329" name="Straight Connector 2328">
                    <a:extLst>
                      <a:ext uri="{FF2B5EF4-FFF2-40B4-BE49-F238E27FC236}">
                        <a16:creationId xmlns:a16="http://schemas.microsoft.com/office/drawing/2014/main" id="{245C4E3F-E4EE-773D-6283-722F274ECDC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30" name="Straight Connector 2329">
                    <a:extLst>
                      <a:ext uri="{FF2B5EF4-FFF2-40B4-BE49-F238E27FC236}">
                        <a16:creationId xmlns:a16="http://schemas.microsoft.com/office/drawing/2014/main" id="{98111DF4-CF63-0511-99D6-D5FF747CE6D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31" name="Group 2330">
                  <a:extLst>
                    <a:ext uri="{FF2B5EF4-FFF2-40B4-BE49-F238E27FC236}">
                      <a16:creationId xmlns:a16="http://schemas.microsoft.com/office/drawing/2014/main" id="{80D0C597-68BD-98FC-3DD2-9D1600D4144A}"/>
                    </a:ext>
                  </a:extLst>
                </p:cNvPr>
                <p:cNvGrpSpPr/>
                <p:nvPr/>
              </p:nvGrpSpPr>
              <p:grpSpPr>
                <a:xfrm>
                  <a:off x="9689454" y="4466642"/>
                  <a:ext cx="75873" cy="107269"/>
                  <a:chOff x="7784566" y="3707485"/>
                  <a:chExt cx="75873" cy="107269"/>
                </a:xfrm>
              </p:grpSpPr>
              <p:cxnSp>
                <p:nvCxnSpPr>
                  <p:cNvPr id="2332" name="Straight Connector 2331">
                    <a:extLst>
                      <a:ext uri="{FF2B5EF4-FFF2-40B4-BE49-F238E27FC236}">
                        <a16:creationId xmlns:a16="http://schemas.microsoft.com/office/drawing/2014/main" id="{0853715C-3E93-A116-F2B4-38C44789B96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33" name="Straight Connector 2332">
                    <a:extLst>
                      <a:ext uri="{FF2B5EF4-FFF2-40B4-BE49-F238E27FC236}">
                        <a16:creationId xmlns:a16="http://schemas.microsoft.com/office/drawing/2014/main" id="{032745F1-A78D-43DB-A6BD-B0F3EA3C7A4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34" name="Group 2333">
                  <a:extLst>
                    <a:ext uri="{FF2B5EF4-FFF2-40B4-BE49-F238E27FC236}">
                      <a16:creationId xmlns:a16="http://schemas.microsoft.com/office/drawing/2014/main" id="{8140AE1E-2AA1-D1B4-BEDC-08E521628384}"/>
                    </a:ext>
                  </a:extLst>
                </p:cNvPr>
                <p:cNvGrpSpPr/>
                <p:nvPr/>
              </p:nvGrpSpPr>
              <p:grpSpPr>
                <a:xfrm>
                  <a:off x="9578538" y="4489637"/>
                  <a:ext cx="75873" cy="107269"/>
                  <a:chOff x="7784566" y="3707485"/>
                  <a:chExt cx="75873" cy="107269"/>
                </a:xfrm>
              </p:grpSpPr>
              <p:cxnSp>
                <p:nvCxnSpPr>
                  <p:cNvPr id="2335" name="Straight Connector 2334">
                    <a:extLst>
                      <a:ext uri="{FF2B5EF4-FFF2-40B4-BE49-F238E27FC236}">
                        <a16:creationId xmlns:a16="http://schemas.microsoft.com/office/drawing/2014/main" id="{84B24280-8505-5347-3956-208B6B3F7910}"/>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36" name="Straight Connector 2335">
                    <a:extLst>
                      <a:ext uri="{FF2B5EF4-FFF2-40B4-BE49-F238E27FC236}">
                        <a16:creationId xmlns:a16="http://schemas.microsoft.com/office/drawing/2014/main" id="{6F37DC31-53B7-F244-E877-C6B497139A0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37" name="Group 2336">
                  <a:extLst>
                    <a:ext uri="{FF2B5EF4-FFF2-40B4-BE49-F238E27FC236}">
                      <a16:creationId xmlns:a16="http://schemas.microsoft.com/office/drawing/2014/main" id="{276F4F02-CC45-2A85-1F98-0EEFC4D4577D}"/>
                    </a:ext>
                  </a:extLst>
                </p:cNvPr>
                <p:cNvGrpSpPr/>
                <p:nvPr/>
              </p:nvGrpSpPr>
              <p:grpSpPr>
                <a:xfrm>
                  <a:off x="9514964" y="4489637"/>
                  <a:ext cx="75873" cy="107269"/>
                  <a:chOff x="7784566" y="3707485"/>
                  <a:chExt cx="75873" cy="107269"/>
                </a:xfrm>
              </p:grpSpPr>
              <p:cxnSp>
                <p:nvCxnSpPr>
                  <p:cNvPr id="2338" name="Straight Connector 2337">
                    <a:extLst>
                      <a:ext uri="{FF2B5EF4-FFF2-40B4-BE49-F238E27FC236}">
                        <a16:creationId xmlns:a16="http://schemas.microsoft.com/office/drawing/2014/main" id="{8B3C7228-CCF2-C0EC-1668-10533A0EC7E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39" name="Straight Connector 2338">
                    <a:extLst>
                      <a:ext uri="{FF2B5EF4-FFF2-40B4-BE49-F238E27FC236}">
                        <a16:creationId xmlns:a16="http://schemas.microsoft.com/office/drawing/2014/main" id="{9295007D-0527-3F30-0707-1C6C35F3450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40" name="Group 2339">
                  <a:extLst>
                    <a:ext uri="{FF2B5EF4-FFF2-40B4-BE49-F238E27FC236}">
                      <a16:creationId xmlns:a16="http://schemas.microsoft.com/office/drawing/2014/main" id="{A0283FA2-8CA0-E6CE-C81C-ED60EDE2DBFE}"/>
                    </a:ext>
                  </a:extLst>
                </p:cNvPr>
                <p:cNvGrpSpPr/>
                <p:nvPr/>
              </p:nvGrpSpPr>
              <p:grpSpPr>
                <a:xfrm>
                  <a:off x="9505495" y="4497753"/>
                  <a:ext cx="75873" cy="107269"/>
                  <a:chOff x="7784566" y="3707485"/>
                  <a:chExt cx="75873" cy="107269"/>
                </a:xfrm>
              </p:grpSpPr>
              <p:cxnSp>
                <p:nvCxnSpPr>
                  <p:cNvPr id="2341" name="Straight Connector 2340">
                    <a:extLst>
                      <a:ext uri="{FF2B5EF4-FFF2-40B4-BE49-F238E27FC236}">
                        <a16:creationId xmlns:a16="http://schemas.microsoft.com/office/drawing/2014/main" id="{36F7704B-55C8-5D60-73E0-044884AB70B7}"/>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42" name="Straight Connector 2341">
                    <a:extLst>
                      <a:ext uri="{FF2B5EF4-FFF2-40B4-BE49-F238E27FC236}">
                        <a16:creationId xmlns:a16="http://schemas.microsoft.com/office/drawing/2014/main" id="{B76E550F-E6C5-4941-64FB-52876C4E9CB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43" name="Group 2342">
                  <a:extLst>
                    <a:ext uri="{FF2B5EF4-FFF2-40B4-BE49-F238E27FC236}">
                      <a16:creationId xmlns:a16="http://schemas.microsoft.com/office/drawing/2014/main" id="{5ECE9A21-D1C4-A2AF-32A8-73D18879E2EF}"/>
                    </a:ext>
                  </a:extLst>
                </p:cNvPr>
                <p:cNvGrpSpPr/>
                <p:nvPr/>
              </p:nvGrpSpPr>
              <p:grpSpPr>
                <a:xfrm>
                  <a:off x="9494674" y="4512632"/>
                  <a:ext cx="75873" cy="107269"/>
                  <a:chOff x="7784566" y="3707485"/>
                  <a:chExt cx="75873" cy="107269"/>
                </a:xfrm>
              </p:grpSpPr>
              <p:cxnSp>
                <p:nvCxnSpPr>
                  <p:cNvPr id="2344" name="Straight Connector 2343">
                    <a:extLst>
                      <a:ext uri="{FF2B5EF4-FFF2-40B4-BE49-F238E27FC236}">
                        <a16:creationId xmlns:a16="http://schemas.microsoft.com/office/drawing/2014/main" id="{9A24C1B3-22D7-E0BD-8FAD-5A83E9DE2A9B}"/>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45" name="Straight Connector 2344">
                    <a:extLst>
                      <a:ext uri="{FF2B5EF4-FFF2-40B4-BE49-F238E27FC236}">
                        <a16:creationId xmlns:a16="http://schemas.microsoft.com/office/drawing/2014/main" id="{4904BA31-C75E-ECAC-1864-09029682024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46" name="Group 2345">
                  <a:extLst>
                    <a:ext uri="{FF2B5EF4-FFF2-40B4-BE49-F238E27FC236}">
                      <a16:creationId xmlns:a16="http://schemas.microsoft.com/office/drawing/2014/main" id="{07080C5D-11C2-3E4C-53C6-8DE349FDA909}"/>
                    </a:ext>
                  </a:extLst>
                </p:cNvPr>
                <p:cNvGrpSpPr/>
                <p:nvPr/>
              </p:nvGrpSpPr>
              <p:grpSpPr>
                <a:xfrm>
                  <a:off x="9463562" y="4512632"/>
                  <a:ext cx="75873" cy="107269"/>
                  <a:chOff x="7784566" y="3707485"/>
                  <a:chExt cx="75873" cy="107269"/>
                </a:xfrm>
              </p:grpSpPr>
              <p:cxnSp>
                <p:nvCxnSpPr>
                  <p:cNvPr id="2347" name="Straight Connector 2346">
                    <a:extLst>
                      <a:ext uri="{FF2B5EF4-FFF2-40B4-BE49-F238E27FC236}">
                        <a16:creationId xmlns:a16="http://schemas.microsoft.com/office/drawing/2014/main" id="{7C17D689-BB25-4CF7-64F5-1EFCC368AF3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48" name="Straight Connector 2347">
                    <a:extLst>
                      <a:ext uri="{FF2B5EF4-FFF2-40B4-BE49-F238E27FC236}">
                        <a16:creationId xmlns:a16="http://schemas.microsoft.com/office/drawing/2014/main" id="{5A3FE3F6-89A6-8B03-3CC8-AAA018A98AB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49" name="Group 2348">
                  <a:extLst>
                    <a:ext uri="{FF2B5EF4-FFF2-40B4-BE49-F238E27FC236}">
                      <a16:creationId xmlns:a16="http://schemas.microsoft.com/office/drawing/2014/main" id="{C626E0DF-02AA-6D4F-A898-7FD9E7797E09}"/>
                    </a:ext>
                  </a:extLst>
                </p:cNvPr>
                <p:cNvGrpSpPr/>
                <p:nvPr/>
              </p:nvGrpSpPr>
              <p:grpSpPr>
                <a:xfrm>
                  <a:off x="9428392" y="4538332"/>
                  <a:ext cx="75873" cy="107269"/>
                  <a:chOff x="7784566" y="3707485"/>
                  <a:chExt cx="75873" cy="107269"/>
                </a:xfrm>
              </p:grpSpPr>
              <p:cxnSp>
                <p:nvCxnSpPr>
                  <p:cNvPr id="2350" name="Straight Connector 2349">
                    <a:extLst>
                      <a:ext uri="{FF2B5EF4-FFF2-40B4-BE49-F238E27FC236}">
                        <a16:creationId xmlns:a16="http://schemas.microsoft.com/office/drawing/2014/main" id="{95F7336B-7B88-2A80-008A-4A47CEAA84F2}"/>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51" name="Straight Connector 2350">
                    <a:extLst>
                      <a:ext uri="{FF2B5EF4-FFF2-40B4-BE49-F238E27FC236}">
                        <a16:creationId xmlns:a16="http://schemas.microsoft.com/office/drawing/2014/main" id="{7E89B32C-848E-0E7F-1126-9A5A3A64ACF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52" name="Group 2351">
                  <a:extLst>
                    <a:ext uri="{FF2B5EF4-FFF2-40B4-BE49-F238E27FC236}">
                      <a16:creationId xmlns:a16="http://schemas.microsoft.com/office/drawing/2014/main" id="{EA74BB26-7377-1E53-C18B-28E0B543E8EA}"/>
                    </a:ext>
                  </a:extLst>
                </p:cNvPr>
                <p:cNvGrpSpPr/>
                <p:nvPr/>
              </p:nvGrpSpPr>
              <p:grpSpPr>
                <a:xfrm>
                  <a:off x="9414865" y="4543743"/>
                  <a:ext cx="75873" cy="107269"/>
                  <a:chOff x="7784566" y="3707485"/>
                  <a:chExt cx="75873" cy="107269"/>
                </a:xfrm>
              </p:grpSpPr>
              <p:cxnSp>
                <p:nvCxnSpPr>
                  <p:cNvPr id="2353" name="Straight Connector 2352">
                    <a:extLst>
                      <a:ext uri="{FF2B5EF4-FFF2-40B4-BE49-F238E27FC236}">
                        <a16:creationId xmlns:a16="http://schemas.microsoft.com/office/drawing/2014/main" id="{E1200215-4F4E-3782-4926-CBD2F6F4DD40}"/>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54" name="Straight Connector 2353">
                    <a:extLst>
                      <a:ext uri="{FF2B5EF4-FFF2-40B4-BE49-F238E27FC236}">
                        <a16:creationId xmlns:a16="http://schemas.microsoft.com/office/drawing/2014/main" id="{5EBEBC06-896C-A565-FE86-3C0A835AE5F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55" name="Group 2354">
                  <a:extLst>
                    <a:ext uri="{FF2B5EF4-FFF2-40B4-BE49-F238E27FC236}">
                      <a16:creationId xmlns:a16="http://schemas.microsoft.com/office/drawing/2014/main" id="{E81A285D-1749-DB46-D150-443392811B1F}"/>
                    </a:ext>
                  </a:extLst>
                </p:cNvPr>
                <p:cNvGrpSpPr/>
                <p:nvPr/>
              </p:nvGrpSpPr>
              <p:grpSpPr>
                <a:xfrm>
                  <a:off x="9390518" y="4559975"/>
                  <a:ext cx="75873" cy="107269"/>
                  <a:chOff x="7784566" y="3707485"/>
                  <a:chExt cx="75873" cy="107269"/>
                </a:xfrm>
              </p:grpSpPr>
              <p:cxnSp>
                <p:nvCxnSpPr>
                  <p:cNvPr id="2356" name="Straight Connector 2355">
                    <a:extLst>
                      <a:ext uri="{FF2B5EF4-FFF2-40B4-BE49-F238E27FC236}">
                        <a16:creationId xmlns:a16="http://schemas.microsoft.com/office/drawing/2014/main" id="{62EAC4F0-6BBB-522D-3BF8-F0FF98382E6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57" name="Straight Connector 2356">
                    <a:extLst>
                      <a:ext uri="{FF2B5EF4-FFF2-40B4-BE49-F238E27FC236}">
                        <a16:creationId xmlns:a16="http://schemas.microsoft.com/office/drawing/2014/main" id="{009E0411-45DE-D247-E850-D09EE4CEE22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58" name="Group 2357">
                  <a:extLst>
                    <a:ext uri="{FF2B5EF4-FFF2-40B4-BE49-F238E27FC236}">
                      <a16:creationId xmlns:a16="http://schemas.microsoft.com/office/drawing/2014/main" id="{A98155DF-2A6F-C110-AA09-2DA67931EFBC}"/>
                    </a:ext>
                  </a:extLst>
                </p:cNvPr>
                <p:cNvGrpSpPr/>
                <p:nvPr/>
              </p:nvGrpSpPr>
              <p:grpSpPr>
                <a:xfrm>
                  <a:off x="9360759" y="4559975"/>
                  <a:ext cx="75873" cy="107269"/>
                  <a:chOff x="7784566" y="3707485"/>
                  <a:chExt cx="75873" cy="107269"/>
                </a:xfrm>
              </p:grpSpPr>
              <p:cxnSp>
                <p:nvCxnSpPr>
                  <p:cNvPr id="2359" name="Straight Connector 2358">
                    <a:extLst>
                      <a:ext uri="{FF2B5EF4-FFF2-40B4-BE49-F238E27FC236}">
                        <a16:creationId xmlns:a16="http://schemas.microsoft.com/office/drawing/2014/main" id="{2184F0FD-2D49-5A30-31FB-57E57683CD81}"/>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60" name="Straight Connector 2359">
                    <a:extLst>
                      <a:ext uri="{FF2B5EF4-FFF2-40B4-BE49-F238E27FC236}">
                        <a16:creationId xmlns:a16="http://schemas.microsoft.com/office/drawing/2014/main" id="{747D2C6D-F1B2-3B6B-82E7-8515FFDD94D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61" name="Group 2360">
                  <a:extLst>
                    <a:ext uri="{FF2B5EF4-FFF2-40B4-BE49-F238E27FC236}">
                      <a16:creationId xmlns:a16="http://schemas.microsoft.com/office/drawing/2014/main" id="{F52ABA03-D545-6655-B321-72ED223690C1}"/>
                    </a:ext>
                  </a:extLst>
                </p:cNvPr>
                <p:cNvGrpSpPr/>
                <p:nvPr/>
              </p:nvGrpSpPr>
              <p:grpSpPr>
                <a:xfrm>
                  <a:off x="9317474" y="4559975"/>
                  <a:ext cx="75873" cy="107269"/>
                  <a:chOff x="7784566" y="3707485"/>
                  <a:chExt cx="75873" cy="107269"/>
                </a:xfrm>
              </p:grpSpPr>
              <p:cxnSp>
                <p:nvCxnSpPr>
                  <p:cNvPr id="2362" name="Straight Connector 2361">
                    <a:extLst>
                      <a:ext uri="{FF2B5EF4-FFF2-40B4-BE49-F238E27FC236}">
                        <a16:creationId xmlns:a16="http://schemas.microsoft.com/office/drawing/2014/main" id="{3EBDFFB2-1BA6-BDE4-8684-0FBEA4179D6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63" name="Straight Connector 2362">
                    <a:extLst>
                      <a:ext uri="{FF2B5EF4-FFF2-40B4-BE49-F238E27FC236}">
                        <a16:creationId xmlns:a16="http://schemas.microsoft.com/office/drawing/2014/main" id="{468EB191-D771-6E2C-41D1-DEB750328CD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64" name="Group 2363">
                  <a:extLst>
                    <a:ext uri="{FF2B5EF4-FFF2-40B4-BE49-F238E27FC236}">
                      <a16:creationId xmlns:a16="http://schemas.microsoft.com/office/drawing/2014/main" id="{7D8B3D39-EB11-F46B-07BB-490CFE90A56E}"/>
                    </a:ext>
                  </a:extLst>
                </p:cNvPr>
                <p:cNvGrpSpPr/>
                <p:nvPr/>
              </p:nvGrpSpPr>
              <p:grpSpPr>
                <a:xfrm>
                  <a:off x="9289068" y="4559975"/>
                  <a:ext cx="75873" cy="107269"/>
                  <a:chOff x="7784566" y="3707485"/>
                  <a:chExt cx="75873" cy="107269"/>
                </a:xfrm>
              </p:grpSpPr>
              <p:cxnSp>
                <p:nvCxnSpPr>
                  <p:cNvPr id="2365" name="Straight Connector 2364">
                    <a:extLst>
                      <a:ext uri="{FF2B5EF4-FFF2-40B4-BE49-F238E27FC236}">
                        <a16:creationId xmlns:a16="http://schemas.microsoft.com/office/drawing/2014/main" id="{3B9EFEA8-DED9-B9B5-F90E-2CEA9A40C6E0}"/>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66" name="Straight Connector 2365">
                    <a:extLst>
                      <a:ext uri="{FF2B5EF4-FFF2-40B4-BE49-F238E27FC236}">
                        <a16:creationId xmlns:a16="http://schemas.microsoft.com/office/drawing/2014/main" id="{E4D3DBCC-1803-BEA4-726F-BE5AB22FC07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67" name="Group 2366">
                  <a:extLst>
                    <a:ext uri="{FF2B5EF4-FFF2-40B4-BE49-F238E27FC236}">
                      <a16:creationId xmlns:a16="http://schemas.microsoft.com/office/drawing/2014/main" id="{E8770F7A-2709-2E24-8424-289CA675B62C}"/>
                    </a:ext>
                  </a:extLst>
                </p:cNvPr>
                <p:cNvGrpSpPr/>
                <p:nvPr/>
              </p:nvGrpSpPr>
              <p:grpSpPr>
                <a:xfrm>
                  <a:off x="9266073" y="4559975"/>
                  <a:ext cx="75873" cy="107269"/>
                  <a:chOff x="7784566" y="3707485"/>
                  <a:chExt cx="75873" cy="107269"/>
                </a:xfrm>
              </p:grpSpPr>
              <p:cxnSp>
                <p:nvCxnSpPr>
                  <p:cNvPr id="2368" name="Straight Connector 2367">
                    <a:extLst>
                      <a:ext uri="{FF2B5EF4-FFF2-40B4-BE49-F238E27FC236}">
                        <a16:creationId xmlns:a16="http://schemas.microsoft.com/office/drawing/2014/main" id="{BAED2B36-1370-3C48-4F32-9B9C603F66C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69" name="Straight Connector 2368">
                    <a:extLst>
                      <a:ext uri="{FF2B5EF4-FFF2-40B4-BE49-F238E27FC236}">
                        <a16:creationId xmlns:a16="http://schemas.microsoft.com/office/drawing/2014/main" id="{0BB9F5D1-1DAB-E468-3149-5A2E26C8A95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70" name="Group 2369">
                  <a:extLst>
                    <a:ext uri="{FF2B5EF4-FFF2-40B4-BE49-F238E27FC236}">
                      <a16:creationId xmlns:a16="http://schemas.microsoft.com/office/drawing/2014/main" id="{0FFA8D4E-BA22-AFCB-A82C-2879C869A468}"/>
                    </a:ext>
                  </a:extLst>
                </p:cNvPr>
                <p:cNvGrpSpPr/>
                <p:nvPr/>
              </p:nvGrpSpPr>
              <p:grpSpPr>
                <a:xfrm>
                  <a:off x="9224140" y="4559975"/>
                  <a:ext cx="75873" cy="107269"/>
                  <a:chOff x="7784566" y="3707485"/>
                  <a:chExt cx="75873" cy="107269"/>
                </a:xfrm>
              </p:grpSpPr>
              <p:cxnSp>
                <p:nvCxnSpPr>
                  <p:cNvPr id="2371" name="Straight Connector 2370">
                    <a:extLst>
                      <a:ext uri="{FF2B5EF4-FFF2-40B4-BE49-F238E27FC236}">
                        <a16:creationId xmlns:a16="http://schemas.microsoft.com/office/drawing/2014/main" id="{D781CCA9-E5EA-556A-DC17-F5311985AD1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72" name="Straight Connector 2371">
                    <a:extLst>
                      <a:ext uri="{FF2B5EF4-FFF2-40B4-BE49-F238E27FC236}">
                        <a16:creationId xmlns:a16="http://schemas.microsoft.com/office/drawing/2014/main" id="{08EBE0FC-A206-5BF9-11EE-8501A79C9BA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73" name="Group 2372">
                  <a:extLst>
                    <a:ext uri="{FF2B5EF4-FFF2-40B4-BE49-F238E27FC236}">
                      <a16:creationId xmlns:a16="http://schemas.microsoft.com/office/drawing/2014/main" id="{D8BC6903-4720-804B-9D49-E15D7757501B}"/>
                    </a:ext>
                  </a:extLst>
                </p:cNvPr>
                <p:cNvGrpSpPr/>
                <p:nvPr/>
              </p:nvGrpSpPr>
              <p:grpSpPr>
                <a:xfrm>
                  <a:off x="9199792" y="4577559"/>
                  <a:ext cx="75873" cy="107269"/>
                  <a:chOff x="7784566" y="3707485"/>
                  <a:chExt cx="75873" cy="107269"/>
                </a:xfrm>
              </p:grpSpPr>
              <p:cxnSp>
                <p:nvCxnSpPr>
                  <p:cNvPr id="2374" name="Straight Connector 2373">
                    <a:extLst>
                      <a:ext uri="{FF2B5EF4-FFF2-40B4-BE49-F238E27FC236}">
                        <a16:creationId xmlns:a16="http://schemas.microsoft.com/office/drawing/2014/main" id="{6424B721-4771-7309-3EBC-07CFD09B718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75" name="Straight Connector 2374">
                    <a:extLst>
                      <a:ext uri="{FF2B5EF4-FFF2-40B4-BE49-F238E27FC236}">
                        <a16:creationId xmlns:a16="http://schemas.microsoft.com/office/drawing/2014/main" id="{E94A3762-181C-A115-FB67-191F7AA0590B}"/>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76" name="Group 2375">
                  <a:extLst>
                    <a:ext uri="{FF2B5EF4-FFF2-40B4-BE49-F238E27FC236}">
                      <a16:creationId xmlns:a16="http://schemas.microsoft.com/office/drawing/2014/main" id="{850F9FD3-C09C-0A2C-D308-CEB2317CAC41}"/>
                    </a:ext>
                  </a:extLst>
                </p:cNvPr>
                <p:cNvGrpSpPr/>
                <p:nvPr/>
              </p:nvGrpSpPr>
              <p:grpSpPr>
                <a:xfrm>
                  <a:off x="9195734" y="4581617"/>
                  <a:ext cx="75873" cy="107269"/>
                  <a:chOff x="7784566" y="3707485"/>
                  <a:chExt cx="75873" cy="107269"/>
                </a:xfrm>
              </p:grpSpPr>
              <p:cxnSp>
                <p:nvCxnSpPr>
                  <p:cNvPr id="2377" name="Straight Connector 2376">
                    <a:extLst>
                      <a:ext uri="{FF2B5EF4-FFF2-40B4-BE49-F238E27FC236}">
                        <a16:creationId xmlns:a16="http://schemas.microsoft.com/office/drawing/2014/main" id="{0193124D-1A1E-A7D1-94FB-D82BA091D1B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78" name="Straight Connector 2377">
                    <a:extLst>
                      <a:ext uri="{FF2B5EF4-FFF2-40B4-BE49-F238E27FC236}">
                        <a16:creationId xmlns:a16="http://schemas.microsoft.com/office/drawing/2014/main" id="{A1C9B3A6-9322-573A-08EA-72A4953BA25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79" name="Group 2378">
                  <a:extLst>
                    <a:ext uri="{FF2B5EF4-FFF2-40B4-BE49-F238E27FC236}">
                      <a16:creationId xmlns:a16="http://schemas.microsoft.com/office/drawing/2014/main" id="{61527E25-6DDE-93CE-6C5C-1C9F665FB40C}"/>
                    </a:ext>
                  </a:extLst>
                </p:cNvPr>
                <p:cNvGrpSpPr/>
                <p:nvPr/>
              </p:nvGrpSpPr>
              <p:grpSpPr>
                <a:xfrm>
                  <a:off x="9159213" y="4599201"/>
                  <a:ext cx="75873" cy="107269"/>
                  <a:chOff x="7784566" y="3707485"/>
                  <a:chExt cx="75873" cy="107269"/>
                </a:xfrm>
              </p:grpSpPr>
              <p:cxnSp>
                <p:nvCxnSpPr>
                  <p:cNvPr id="2380" name="Straight Connector 2379">
                    <a:extLst>
                      <a:ext uri="{FF2B5EF4-FFF2-40B4-BE49-F238E27FC236}">
                        <a16:creationId xmlns:a16="http://schemas.microsoft.com/office/drawing/2014/main" id="{F2089ED0-3B26-0AAC-E265-6939489BA544}"/>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81" name="Straight Connector 2380">
                    <a:extLst>
                      <a:ext uri="{FF2B5EF4-FFF2-40B4-BE49-F238E27FC236}">
                        <a16:creationId xmlns:a16="http://schemas.microsoft.com/office/drawing/2014/main" id="{62A54AB1-7E60-0DCF-B85A-FCEF72CADF5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82" name="Group 2381">
                  <a:extLst>
                    <a:ext uri="{FF2B5EF4-FFF2-40B4-BE49-F238E27FC236}">
                      <a16:creationId xmlns:a16="http://schemas.microsoft.com/office/drawing/2014/main" id="{60DD0F96-A7A2-F5F6-575E-A2810862A77C}"/>
                    </a:ext>
                  </a:extLst>
                </p:cNvPr>
                <p:cNvGrpSpPr/>
                <p:nvPr/>
              </p:nvGrpSpPr>
              <p:grpSpPr>
                <a:xfrm>
                  <a:off x="9133512" y="4599201"/>
                  <a:ext cx="75873" cy="107269"/>
                  <a:chOff x="7784566" y="3707485"/>
                  <a:chExt cx="75873" cy="107269"/>
                </a:xfrm>
              </p:grpSpPr>
              <p:cxnSp>
                <p:nvCxnSpPr>
                  <p:cNvPr id="2383" name="Straight Connector 2382">
                    <a:extLst>
                      <a:ext uri="{FF2B5EF4-FFF2-40B4-BE49-F238E27FC236}">
                        <a16:creationId xmlns:a16="http://schemas.microsoft.com/office/drawing/2014/main" id="{AA2F7079-4359-8411-8456-CD876FEF75B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84" name="Straight Connector 2383">
                    <a:extLst>
                      <a:ext uri="{FF2B5EF4-FFF2-40B4-BE49-F238E27FC236}">
                        <a16:creationId xmlns:a16="http://schemas.microsoft.com/office/drawing/2014/main" id="{9C8B77DA-BB2A-CA9F-63B5-EF702574554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85" name="Group 2384">
                  <a:extLst>
                    <a:ext uri="{FF2B5EF4-FFF2-40B4-BE49-F238E27FC236}">
                      <a16:creationId xmlns:a16="http://schemas.microsoft.com/office/drawing/2014/main" id="{FAC662E6-DD79-88A8-A663-79E273C1B55A}"/>
                    </a:ext>
                  </a:extLst>
                </p:cNvPr>
                <p:cNvGrpSpPr/>
                <p:nvPr/>
              </p:nvGrpSpPr>
              <p:grpSpPr>
                <a:xfrm>
                  <a:off x="9084816" y="4599201"/>
                  <a:ext cx="75873" cy="107269"/>
                  <a:chOff x="7784566" y="3707485"/>
                  <a:chExt cx="75873" cy="107269"/>
                </a:xfrm>
              </p:grpSpPr>
              <p:cxnSp>
                <p:nvCxnSpPr>
                  <p:cNvPr id="2386" name="Straight Connector 2385">
                    <a:extLst>
                      <a:ext uri="{FF2B5EF4-FFF2-40B4-BE49-F238E27FC236}">
                        <a16:creationId xmlns:a16="http://schemas.microsoft.com/office/drawing/2014/main" id="{8F1AAD34-B6AC-D41E-B9ED-84942A62FF8D}"/>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87" name="Straight Connector 2386">
                    <a:extLst>
                      <a:ext uri="{FF2B5EF4-FFF2-40B4-BE49-F238E27FC236}">
                        <a16:creationId xmlns:a16="http://schemas.microsoft.com/office/drawing/2014/main" id="{647E5166-BA7D-AC73-DA24-F364615DFEE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88" name="Group 2387">
                  <a:extLst>
                    <a:ext uri="{FF2B5EF4-FFF2-40B4-BE49-F238E27FC236}">
                      <a16:creationId xmlns:a16="http://schemas.microsoft.com/office/drawing/2014/main" id="{15226F24-EA9E-5ACC-DD6B-8B61973AC2CA}"/>
                    </a:ext>
                  </a:extLst>
                </p:cNvPr>
                <p:cNvGrpSpPr/>
                <p:nvPr/>
              </p:nvGrpSpPr>
              <p:grpSpPr>
                <a:xfrm>
                  <a:off x="9067231" y="4599201"/>
                  <a:ext cx="75873" cy="107269"/>
                  <a:chOff x="7784566" y="3707485"/>
                  <a:chExt cx="75873" cy="107269"/>
                </a:xfrm>
              </p:grpSpPr>
              <p:cxnSp>
                <p:nvCxnSpPr>
                  <p:cNvPr id="2389" name="Straight Connector 2388">
                    <a:extLst>
                      <a:ext uri="{FF2B5EF4-FFF2-40B4-BE49-F238E27FC236}">
                        <a16:creationId xmlns:a16="http://schemas.microsoft.com/office/drawing/2014/main" id="{80F48176-6048-868F-E523-36503C1486FF}"/>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90" name="Straight Connector 2389">
                    <a:extLst>
                      <a:ext uri="{FF2B5EF4-FFF2-40B4-BE49-F238E27FC236}">
                        <a16:creationId xmlns:a16="http://schemas.microsoft.com/office/drawing/2014/main" id="{BE5981B5-1FFE-2376-BEE8-2C5EEF3AD3B5}"/>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grpSp>
            <p:nvGrpSpPr>
              <p:cNvPr id="2391" name="Group 2390">
                <a:extLst>
                  <a:ext uri="{FF2B5EF4-FFF2-40B4-BE49-F238E27FC236}">
                    <a16:creationId xmlns:a16="http://schemas.microsoft.com/office/drawing/2014/main" id="{4AB9C194-07F3-EB32-B814-44F9882C9F46}"/>
                  </a:ext>
                </a:extLst>
              </p:cNvPr>
              <p:cNvGrpSpPr/>
              <p:nvPr/>
            </p:nvGrpSpPr>
            <p:grpSpPr>
              <a:xfrm>
                <a:off x="9009067" y="4650602"/>
                <a:ext cx="75873" cy="107269"/>
                <a:chOff x="7784566" y="3707485"/>
                <a:chExt cx="75873" cy="107269"/>
              </a:xfrm>
            </p:grpSpPr>
            <p:cxnSp>
              <p:nvCxnSpPr>
                <p:cNvPr id="2392" name="Straight Connector 2391">
                  <a:extLst>
                    <a:ext uri="{FF2B5EF4-FFF2-40B4-BE49-F238E27FC236}">
                      <a16:creationId xmlns:a16="http://schemas.microsoft.com/office/drawing/2014/main" id="{3A678A6F-FE52-516B-4922-45D87689DFA3}"/>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93" name="Straight Connector 2392">
                  <a:extLst>
                    <a:ext uri="{FF2B5EF4-FFF2-40B4-BE49-F238E27FC236}">
                      <a16:creationId xmlns:a16="http://schemas.microsoft.com/office/drawing/2014/main" id="{D36FCC2E-F448-8DDF-0F52-2EB09098E60B}"/>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94" name="Group 2393">
                <a:extLst>
                  <a:ext uri="{FF2B5EF4-FFF2-40B4-BE49-F238E27FC236}">
                    <a16:creationId xmlns:a16="http://schemas.microsoft.com/office/drawing/2014/main" id="{82E25FFF-7E31-5A15-D7A5-4382207B31BD}"/>
                  </a:ext>
                </a:extLst>
              </p:cNvPr>
              <p:cNvGrpSpPr/>
              <p:nvPr/>
            </p:nvGrpSpPr>
            <p:grpSpPr>
              <a:xfrm>
                <a:off x="8984719" y="4650602"/>
                <a:ext cx="75873" cy="107269"/>
                <a:chOff x="7784566" y="3707485"/>
                <a:chExt cx="75873" cy="107269"/>
              </a:xfrm>
            </p:grpSpPr>
            <p:cxnSp>
              <p:nvCxnSpPr>
                <p:cNvPr id="2395" name="Straight Connector 2394">
                  <a:extLst>
                    <a:ext uri="{FF2B5EF4-FFF2-40B4-BE49-F238E27FC236}">
                      <a16:creationId xmlns:a16="http://schemas.microsoft.com/office/drawing/2014/main" id="{6328BCBC-3056-5522-F34C-4AC7E809B22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96" name="Straight Connector 2395">
                  <a:extLst>
                    <a:ext uri="{FF2B5EF4-FFF2-40B4-BE49-F238E27FC236}">
                      <a16:creationId xmlns:a16="http://schemas.microsoft.com/office/drawing/2014/main" id="{CF8A265F-BA61-6C61-AECE-6F3CE74B05E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397" name="Group 2396">
                <a:extLst>
                  <a:ext uri="{FF2B5EF4-FFF2-40B4-BE49-F238E27FC236}">
                    <a16:creationId xmlns:a16="http://schemas.microsoft.com/office/drawing/2014/main" id="{597916D3-6EBA-32F1-F326-0C0733DD57B4}"/>
                  </a:ext>
                </a:extLst>
              </p:cNvPr>
              <p:cNvGrpSpPr/>
              <p:nvPr/>
            </p:nvGrpSpPr>
            <p:grpSpPr>
              <a:xfrm>
                <a:off x="8938728" y="4680361"/>
                <a:ext cx="75873" cy="107269"/>
                <a:chOff x="7784566" y="3707485"/>
                <a:chExt cx="75873" cy="107269"/>
              </a:xfrm>
            </p:grpSpPr>
            <p:cxnSp>
              <p:nvCxnSpPr>
                <p:cNvPr id="2398" name="Straight Connector 2397">
                  <a:extLst>
                    <a:ext uri="{FF2B5EF4-FFF2-40B4-BE49-F238E27FC236}">
                      <a16:creationId xmlns:a16="http://schemas.microsoft.com/office/drawing/2014/main" id="{E82FEC89-6763-FF35-EC25-214475BC1C97}"/>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399" name="Straight Connector 2398">
                  <a:extLst>
                    <a:ext uri="{FF2B5EF4-FFF2-40B4-BE49-F238E27FC236}">
                      <a16:creationId xmlns:a16="http://schemas.microsoft.com/office/drawing/2014/main" id="{E412135F-FBD7-4FA7-E60E-593835D6F4A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00" name="Group 2399">
                <a:extLst>
                  <a:ext uri="{FF2B5EF4-FFF2-40B4-BE49-F238E27FC236}">
                    <a16:creationId xmlns:a16="http://schemas.microsoft.com/office/drawing/2014/main" id="{0B795368-7BC5-B48D-2ED8-451ECABEB4E9}"/>
                  </a:ext>
                </a:extLst>
              </p:cNvPr>
              <p:cNvGrpSpPr/>
              <p:nvPr/>
            </p:nvGrpSpPr>
            <p:grpSpPr>
              <a:xfrm>
                <a:off x="8913028" y="4680361"/>
                <a:ext cx="75873" cy="107269"/>
                <a:chOff x="7784566" y="3707485"/>
                <a:chExt cx="75873" cy="107269"/>
              </a:xfrm>
            </p:grpSpPr>
            <p:cxnSp>
              <p:nvCxnSpPr>
                <p:cNvPr id="2401" name="Straight Connector 2400">
                  <a:extLst>
                    <a:ext uri="{FF2B5EF4-FFF2-40B4-BE49-F238E27FC236}">
                      <a16:creationId xmlns:a16="http://schemas.microsoft.com/office/drawing/2014/main" id="{E94A3E9B-7856-9C4C-5EA7-C7AE0C60B198}"/>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02" name="Straight Connector 2401">
                  <a:extLst>
                    <a:ext uri="{FF2B5EF4-FFF2-40B4-BE49-F238E27FC236}">
                      <a16:creationId xmlns:a16="http://schemas.microsoft.com/office/drawing/2014/main" id="{18E114DD-DBC7-E8D0-3BB6-C98E2D142778}"/>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03" name="Group 2402">
                <a:extLst>
                  <a:ext uri="{FF2B5EF4-FFF2-40B4-BE49-F238E27FC236}">
                    <a16:creationId xmlns:a16="http://schemas.microsoft.com/office/drawing/2014/main" id="{7CABBB1B-AB32-20B1-7B02-931CBA632B3B}"/>
                  </a:ext>
                </a:extLst>
              </p:cNvPr>
              <p:cNvGrpSpPr/>
              <p:nvPr/>
            </p:nvGrpSpPr>
            <p:grpSpPr>
              <a:xfrm>
                <a:off x="8902206" y="4680361"/>
                <a:ext cx="75873" cy="107269"/>
                <a:chOff x="7784566" y="3707485"/>
                <a:chExt cx="75873" cy="107269"/>
              </a:xfrm>
            </p:grpSpPr>
            <p:cxnSp>
              <p:nvCxnSpPr>
                <p:cNvPr id="2404" name="Straight Connector 2403">
                  <a:extLst>
                    <a:ext uri="{FF2B5EF4-FFF2-40B4-BE49-F238E27FC236}">
                      <a16:creationId xmlns:a16="http://schemas.microsoft.com/office/drawing/2014/main" id="{2CB6AED4-C354-3E97-83D5-736B2CBCED6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05" name="Straight Connector 2404">
                  <a:extLst>
                    <a:ext uri="{FF2B5EF4-FFF2-40B4-BE49-F238E27FC236}">
                      <a16:creationId xmlns:a16="http://schemas.microsoft.com/office/drawing/2014/main" id="{48BB03CC-DE61-16C2-28ED-8572D9CAD85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06" name="Group 2405">
                <a:extLst>
                  <a:ext uri="{FF2B5EF4-FFF2-40B4-BE49-F238E27FC236}">
                    <a16:creationId xmlns:a16="http://schemas.microsoft.com/office/drawing/2014/main" id="{1BA946DA-694A-B43D-6C83-F04633ADEACA}"/>
                  </a:ext>
                </a:extLst>
              </p:cNvPr>
              <p:cNvGrpSpPr/>
              <p:nvPr/>
            </p:nvGrpSpPr>
            <p:grpSpPr>
              <a:xfrm>
                <a:off x="8862979" y="4688477"/>
                <a:ext cx="75873" cy="107269"/>
                <a:chOff x="7784566" y="3707485"/>
                <a:chExt cx="75873" cy="107269"/>
              </a:xfrm>
            </p:grpSpPr>
            <p:cxnSp>
              <p:nvCxnSpPr>
                <p:cNvPr id="2407" name="Straight Connector 2406">
                  <a:extLst>
                    <a:ext uri="{FF2B5EF4-FFF2-40B4-BE49-F238E27FC236}">
                      <a16:creationId xmlns:a16="http://schemas.microsoft.com/office/drawing/2014/main" id="{B548B42D-D890-BDE1-F41C-CF379A1A86C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08" name="Straight Connector 2407">
                  <a:extLst>
                    <a:ext uri="{FF2B5EF4-FFF2-40B4-BE49-F238E27FC236}">
                      <a16:creationId xmlns:a16="http://schemas.microsoft.com/office/drawing/2014/main" id="{49F1F208-6DD3-632A-A700-B82B4A04E2D2}"/>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09" name="Group 2408">
                <a:extLst>
                  <a:ext uri="{FF2B5EF4-FFF2-40B4-BE49-F238E27FC236}">
                    <a16:creationId xmlns:a16="http://schemas.microsoft.com/office/drawing/2014/main" id="{34DF65D5-7A0F-9834-848D-204D422BE55F}"/>
                  </a:ext>
                </a:extLst>
              </p:cNvPr>
              <p:cNvGrpSpPr/>
              <p:nvPr/>
            </p:nvGrpSpPr>
            <p:grpSpPr>
              <a:xfrm>
                <a:off x="8835926" y="4688477"/>
                <a:ext cx="75873" cy="107269"/>
                <a:chOff x="7784566" y="3707485"/>
                <a:chExt cx="75873" cy="107269"/>
              </a:xfrm>
            </p:grpSpPr>
            <p:cxnSp>
              <p:nvCxnSpPr>
                <p:cNvPr id="2410" name="Straight Connector 2409">
                  <a:extLst>
                    <a:ext uri="{FF2B5EF4-FFF2-40B4-BE49-F238E27FC236}">
                      <a16:creationId xmlns:a16="http://schemas.microsoft.com/office/drawing/2014/main" id="{92E1BD4B-01F5-1A75-C07B-E8F6E0AF636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11" name="Straight Connector 2410">
                  <a:extLst>
                    <a:ext uri="{FF2B5EF4-FFF2-40B4-BE49-F238E27FC236}">
                      <a16:creationId xmlns:a16="http://schemas.microsoft.com/office/drawing/2014/main" id="{E15A374F-EDF4-35D9-3815-141B06F9DFC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12" name="Group 2411">
                <a:extLst>
                  <a:ext uri="{FF2B5EF4-FFF2-40B4-BE49-F238E27FC236}">
                    <a16:creationId xmlns:a16="http://schemas.microsoft.com/office/drawing/2014/main" id="{43E729B0-E557-B23E-D067-0C83E1E8CAF5}"/>
                  </a:ext>
                </a:extLst>
              </p:cNvPr>
              <p:cNvGrpSpPr/>
              <p:nvPr/>
            </p:nvGrpSpPr>
            <p:grpSpPr>
              <a:xfrm>
                <a:off x="8811578" y="4688477"/>
                <a:ext cx="75873" cy="107269"/>
                <a:chOff x="7784566" y="3707485"/>
                <a:chExt cx="75873" cy="107269"/>
              </a:xfrm>
            </p:grpSpPr>
            <p:cxnSp>
              <p:nvCxnSpPr>
                <p:cNvPr id="2413" name="Straight Connector 2412">
                  <a:extLst>
                    <a:ext uri="{FF2B5EF4-FFF2-40B4-BE49-F238E27FC236}">
                      <a16:creationId xmlns:a16="http://schemas.microsoft.com/office/drawing/2014/main" id="{A7715FA3-F7F5-FC3C-1FB4-40CD3876E833}"/>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14" name="Straight Connector 2413">
                  <a:extLst>
                    <a:ext uri="{FF2B5EF4-FFF2-40B4-BE49-F238E27FC236}">
                      <a16:creationId xmlns:a16="http://schemas.microsoft.com/office/drawing/2014/main" id="{61727DDB-943E-9968-7652-9BC5E269BC5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15" name="Group 2414">
                <a:extLst>
                  <a:ext uri="{FF2B5EF4-FFF2-40B4-BE49-F238E27FC236}">
                    <a16:creationId xmlns:a16="http://schemas.microsoft.com/office/drawing/2014/main" id="{AC409A76-F71C-2561-8281-E5650C72CE5D}"/>
                  </a:ext>
                </a:extLst>
              </p:cNvPr>
              <p:cNvGrpSpPr/>
              <p:nvPr/>
            </p:nvGrpSpPr>
            <p:grpSpPr>
              <a:xfrm>
                <a:off x="8803462" y="4708767"/>
                <a:ext cx="75873" cy="107269"/>
                <a:chOff x="7784566" y="3707485"/>
                <a:chExt cx="75873" cy="107269"/>
              </a:xfrm>
            </p:grpSpPr>
            <p:cxnSp>
              <p:nvCxnSpPr>
                <p:cNvPr id="2416" name="Straight Connector 2415">
                  <a:extLst>
                    <a:ext uri="{FF2B5EF4-FFF2-40B4-BE49-F238E27FC236}">
                      <a16:creationId xmlns:a16="http://schemas.microsoft.com/office/drawing/2014/main" id="{D4FD3780-8E16-30C5-3E8F-DBAE2D1434E1}"/>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17" name="Straight Connector 2416">
                  <a:extLst>
                    <a:ext uri="{FF2B5EF4-FFF2-40B4-BE49-F238E27FC236}">
                      <a16:creationId xmlns:a16="http://schemas.microsoft.com/office/drawing/2014/main" id="{2CF72902-4015-9709-7730-8EB5295C5580}"/>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18" name="Group 2417">
                <a:extLst>
                  <a:ext uri="{FF2B5EF4-FFF2-40B4-BE49-F238E27FC236}">
                    <a16:creationId xmlns:a16="http://schemas.microsoft.com/office/drawing/2014/main" id="{E33FAA93-646D-3A0D-51CE-2E08C347F433}"/>
                  </a:ext>
                </a:extLst>
              </p:cNvPr>
              <p:cNvGrpSpPr/>
              <p:nvPr/>
            </p:nvGrpSpPr>
            <p:grpSpPr>
              <a:xfrm>
                <a:off x="8781820" y="4715530"/>
                <a:ext cx="75873" cy="107269"/>
                <a:chOff x="7784566" y="3707485"/>
                <a:chExt cx="75873" cy="107269"/>
              </a:xfrm>
            </p:grpSpPr>
            <p:cxnSp>
              <p:nvCxnSpPr>
                <p:cNvPr id="2419" name="Straight Connector 2418">
                  <a:extLst>
                    <a:ext uri="{FF2B5EF4-FFF2-40B4-BE49-F238E27FC236}">
                      <a16:creationId xmlns:a16="http://schemas.microsoft.com/office/drawing/2014/main" id="{79885D4B-746F-73D0-6AB7-5B38B51CB84A}"/>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20" name="Straight Connector 2419">
                  <a:extLst>
                    <a:ext uri="{FF2B5EF4-FFF2-40B4-BE49-F238E27FC236}">
                      <a16:creationId xmlns:a16="http://schemas.microsoft.com/office/drawing/2014/main" id="{D367793B-574F-CCF8-517B-D9675C3D7607}"/>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21" name="Group 2420">
                <a:extLst>
                  <a:ext uri="{FF2B5EF4-FFF2-40B4-BE49-F238E27FC236}">
                    <a16:creationId xmlns:a16="http://schemas.microsoft.com/office/drawing/2014/main" id="{9921D21C-C0B3-269C-7524-EEFD62364782}"/>
                  </a:ext>
                </a:extLst>
              </p:cNvPr>
              <p:cNvGrpSpPr/>
              <p:nvPr/>
            </p:nvGrpSpPr>
            <p:grpSpPr>
              <a:xfrm>
                <a:off x="8772351" y="4719588"/>
                <a:ext cx="75873" cy="107269"/>
                <a:chOff x="7784566" y="3707485"/>
                <a:chExt cx="75873" cy="107269"/>
              </a:xfrm>
            </p:grpSpPr>
            <p:cxnSp>
              <p:nvCxnSpPr>
                <p:cNvPr id="2422" name="Straight Connector 2421">
                  <a:extLst>
                    <a:ext uri="{FF2B5EF4-FFF2-40B4-BE49-F238E27FC236}">
                      <a16:creationId xmlns:a16="http://schemas.microsoft.com/office/drawing/2014/main" id="{9B22D0C4-3641-F583-6C72-3E1904945D47}"/>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23" name="Straight Connector 2422">
                  <a:extLst>
                    <a:ext uri="{FF2B5EF4-FFF2-40B4-BE49-F238E27FC236}">
                      <a16:creationId xmlns:a16="http://schemas.microsoft.com/office/drawing/2014/main" id="{248F24FD-585B-0327-A95E-369F3D5E6AA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24" name="Group 2423">
                <a:extLst>
                  <a:ext uri="{FF2B5EF4-FFF2-40B4-BE49-F238E27FC236}">
                    <a16:creationId xmlns:a16="http://schemas.microsoft.com/office/drawing/2014/main" id="{2B46691E-1880-33EA-F813-FD2ABFD32E68}"/>
                  </a:ext>
                </a:extLst>
              </p:cNvPr>
              <p:cNvGrpSpPr/>
              <p:nvPr/>
            </p:nvGrpSpPr>
            <p:grpSpPr>
              <a:xfrm>
                <a:off x="8753414" y="4719588"/>
                <a:ext cx="75873" cy="107269"/>
                <a:chOff x="7784566" y="3707485"/>
                <a:chExt cx="75873" cy="107269"/>
              </a:xfrm>
            </p:grpSpPr>
            <p:cxnSp>
              <p:nvCxnSpPr>
                <p:cNvPr id="2425" name="Straight Connector 2424">
                  <a:extLst>
                    <a:ext uri="{FF2B5EF4-FFF2-40B4-BE49-F238E27FC236}">
                      <a16:creationId xmlns:a16="http://schemas.microsoft.com/office/drawing/2014/main" id="{A9AA1081-3E08-7DE3-E9ED-755BC8CC446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26" name="Straight Connector 2425">
                  <a:extLst>
                    <a:ext uri="{FF2B5EF4-FFF2-40B4-BE49-F238E27FC236}">
                      <a16:creationId xmlns:a16="http://schemas.microsoft.com/office/drawing/2014/main" id="{D59ACD75-7E90-9E46-63EA-FFA0397E582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27" name="Group 2426">
                <a:extLst>
                  <a:ext uri="{FF2B5EF4-FFF2-40B4-BE49-F238E27FC236}">
                    <a16:creationId xmlns:a16="http://schemas.microsoft.com/office/drawing/2014/main" id="{33EC9CCD-D8BC-D22B-803C-1AB22CB686A9}"/>
                  </a:ext>
                </a:extLst>
              </p:cNvPr>
              <p:cNvGrpSpPr/>
              <p:nvPr/>
            </p:nvGrpSpPr>
            <p:grpSpPr>
              <a:xfrm>
                <a:off x="8735829" y="4735820"/>
                <a:ext cx="75873" cy="107269"/>
                <a:chOff x="7784566" y="3707485"/>
                <a:chExt cx="75873" cy="107269"/>
              </a:xfrm>
            </p:grpSpPr>
            <p:cxnSp>
              <p:nvCxnSpPr>
                <p:cNvPr id="2428" name="Straight Connector 2427">
                  <a:extLst>
                    <a:ext uri="{FF2B5EF4-FFF2-40B4-BE49-F238E27FC236}">
                      <a16:creationId xmlns:a16="http://schemas.microsoft.com/office/drawing/2014/main" id="{56E395E9-F419-756C-C89B-3CE93261A475}"/>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29" name="Straight Connector 2428">
                  <a:extLst>
                    <a:ext uri="{FF2B5EF4-FFF2-40B4-BE49-F238E27FC236}">
                      <a16:creationId xmlns:a16="http://schemas.microsoft.com/office/drawing/2014/main" id="{CC7CCF3F-9DEB-E1B8-1C4C-D0AD779875F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30" name="Group 2429">
                <a:extLst>
                  <a:ext uri="{FF2B5EF4-FFF2-40B4-BE49-F238E27FC236}">
                    <a16:creationId xmlns:a16="http://schemas.microsoft.com/office/drawing/2014/main" id="{BBC540B5-673F-FF15-6CB6-DCB88A2C4C98}"/>
                  </a:ext>
                </a:extLst>
              </p:cNvPr>
              <p:cNvGrpSpPr/>
              <p:nvPr/>
            </p:nvGrpSpPr>
            <p:grpSpPr>
              <a:xfrm>
                <a:off x="8702013" y="4741230"/>
                <a:ext cx="75873" cy="107269"/>
                <a:chOff x="7784566" y="3707485"/>
                <a:chExt cx="75873" cy="107269"/>
              </a:xfrm>
            </p:grpSpPr>
            <p:cxnSp>
              <p:nvCxnSpPr>
                <p:cNvPr id="2431" name="Straight Connector 2430">
                  <a:extLst>
                    <a:ext uri="{FF2B5EF4-FFF2-40B4-BE49-F238E27FC236}">
                      <a16:creationId xmlns:a16="http://schemas.microsoft.com/office/drawing/2014/main" id="{11AA7D06-AE0E-3877-9CE8-0BE487E029A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32" name="Straight Connector 2431">
                  <a:extLst>
                    <a:ext uri="{FF2B5EF4-FFF2-40B4-BE49-F238E27FC236}">
                      <a16:creationId xmlns:a16="http://schemas.microsoft.com/office/drawing/2014/main" id="{086E61A2-E16B-EEA8-2BEC-871E35AC2AD9}"/>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33" name="Group 2432">
                <a:extLst>
                  <a:ext uri="{FF2B5EF4-FFF2-40B4-BE49-F238E27FC236}">
                    <a16:creationId xmlns:a16="http://schemas.microsoft.com/office/drawing/2014/main" id="{DF1CFA4F-DA51-46DC-A8FA-713B403F2D98}"/>
                  </a:ext>
                </a:extLst>
              </p:cNvPr>
              <p:cNvGrpSpPr/>
              <p:nvPr/>
            </p:nvGrpSpPr>
            <p:grpSpPr>
              <a:xfrm>
                <a:off x="8689839" y="4741230"/>
                <a:ext cx="75873" cy="107269"/>
                <a:chOff x="7784566" y="3707485"/>
                <a:chExt cx="75873" cy="107269"/>
              </a:xfrm>
            </p:grpSpPr>
            <p:cxnSp>
              <p:nvCxnSpPr>
                <p:cNvPr id="2434" name="Straight Connector 2433">
                  <a:extLst>
                    <a:ext uri="{FF2B5EF4-FFF2-40B4-BE49-F238E27FC236}">
                      <a16:creationId xmlns:a16="http://schemas.microsoft.com/office/drawing/2014/main" id="{BF97EA57-10C0-DD0C-5903-0B3F379C9D23}"/>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35" name="Straight Connector 2434">
                  <a:extLst>
                    <a:ext uri="{FF2B5EF4-FFF2-40B4-BE49-F238E27FC236}">
                      <a16:creationId xmlns:a16="http://schemas.microsoft.com/office/drawing/2014/main" id="{DDAEFF3A-11BE-A3DA-FB59-B6E779E01E1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36" name="Group 2435">
                <a:extLst>
                  <a:ext uri="{FF2B5EF4-FFF2-40B4-BE49-F238E27FC236}">
                    <a16:creationId xmlns:a16="http://schemas.microsoft.com/office/drawing/2014/main" id="{D0C1A9D6-4A95-D927-712B-CFECEE143E3D}"/>
                  </a:ext>
                </a:extLst>
              </p:cNvPr>
              <p:cNvGrpSpPr/>
              <p:nvPr/>
            </p:nvGrpSpPr>
            <p:grpSpPr>
              <a:xfrm>
                <a:off x="8680371" y="4741230"/>
                <a:ext cx="75873" cy="107269"/>
                <a:chOff x="7784566" y="3707485"/>
                <a:chExt cx="75873" cy="107269"/>
              </a:xfrm>
            </p:grpSpPr>
            <p:cxnSp>
              <p:nvCxnSpPr>
                <p:cNvPr id="2437" name="Straight Connector 2436">
                  <a:extLst>
                    <a:ext uri="{FF2B5EF4-FFF2-40B4-BE49-F238E27FC236}">
                      <a16:creationId xmlns:a16="http://schemas.microsoft.com/office/drawing/2014/main" id="{A351AA63-9CBB-7745-E4A4-5C51EB481DF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38" name="Straight Connector 2437">
                  <a:extLst>
                    <a:ext uri="{FF2B5EF4-FFF2-40B4-BE49-F238E27FC236}">
                      <a16:creationId xmlns:a16="http://schemas.microsoft.com/office/drawing/2014/main" id="{E51BD6F0-A2E4-0E2D-7C47-15B4C71E217D}"/>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39" name="Group 2438">
                <a:extLst>
                  <a:ext uri="{FF2B5EF4-FFF2-40B4-BE49-F238E27FC236}">
                    <a16:creationId xmlns:a16="http://schemas.microsoft.com/office/drawing/2014/main" id="{0A6C4CBC-E6DB-BEE3-9425-CA5D438E50DB}"/>
                  </a:ext>
                </a:extLst>
              </p:cNvPr>
              <p:cNvGrpSpPr/>
              <p:nvPr/>
            </p:nvGrpSpPr>
            <p:grpSpPr>
              <a:xfrm>
                <a:off x="8653318" y="4799394"/>
                <a:ext cx="75873" cy="107269"/>
                <a:chOff x="7784566" y="3707485"/>
                <a:chExt cx="75873" cy="107269"/>
              </a:xfrm>
            </p:grpSpPr>
            <p:cxnSp>
              <p:nvCxnSpPr>
                <p:cNvPr id="2440" name="Straight Connector 2439">
                  <a:extLst>
                    <a:ext uri="{FF2B5EF4-FFF2-40B4-BE49-F238E27FC236}">
                      <a16:creationId xmlns:a16="http://schemas.microsoft.com/office/drawing/2014/main" id="{E4968A8F-055C-98BE-3151-B26D9774DC9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41" name="Straight Connector 2440">
                  <a:extLst>
                    <a:ext uri="{FF2B5EF4-FFF2-40B4-BE49-F238E27FC236}">
                      <a16:creationId xmlns:a16="http://schemas.microsoft.com/office/drawing/2014/main" id="{2117D8DE-1C8A-0D9E-83C2-53CA4323B59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42" name="Group 2441">
                <a:extLst>
                  <a:ext uri="{FF2B5EF4-FFF2-40B4-BE49-F238E27FC236}">
                    <a16:creationId xmlns:a16="http://schemas.microsoft.com/office/drawing/2014/main" id="{12766DD9-5160-D6CA-7C1D-464B97FEDA35}"/>
                  </a:ext>
                </a:extLst>
              </p:cNvPr>
              <p:cNvGrpSpPr/>
              <p:nvPr/>
            </p:nvGrpSpPr>
            <p:grpSpPr>
              <a:xfrm>
                <a:off x="8627617" y="4799394"/>
                <a:ext cx="75873" cy="107269"/>
                <a:chOff x="7784566" y="3707485"/>
                <a:chExt cx="75873" cy="107269"/>
              </a:xfrm>
            </p:grpSpPr>
            <p:cxnSp>
              <p:nvCxnSpPr>
                <p:cNvPr id="2443" name="Straight Connector 2442">
                  <a:extLst>
                    <a:ext uri="{FF2B5EF4-FFF2-40B4-BE49-F238E27FC236}">
                      <a16:creationId xmlns:a16="http://schemas.microsoft.com/office/drawing/2014/main" id="{B68C7CA9-ACC6-574A-4AAB-D3C9A9638550}"/>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44" name="Straight Connector 2443">
                  <a:extLst>
                    <a:ext uri="{FF2B5EF4-FFF2-40B4-BE49-F238E27FC236}">
                      <a16:creationId xmlns:a16="http://schemas.microsoft.com/office/drawing/2014/main" id="{3FF671D1-77FE-448A-2801-0E0336A7FBDE}"/>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45" name="Group 2444">
                <a:extLst>
                  <a:ext uri="{FF2B5EF4-FFF2-40B4-BE49-F238E27FC236}">
                    <a16:creationId xmlns:a16="http://schemas.microsoft.com/office/drawing/2014/main" id="{EF4CDA86-9050-EFFE-A516-76E4E65B26BE}"/>
                  </a:ext>
                </a:extLst>
              </p:cNvPr>
              <p:cNvGrpSpPr/>
              <p:nvPr/>
            </p:nvGrpSpPr>
            <p:grpSpPr>
              <a:xfrm>
                <a:off x="8614091" y="4806157"/>
                <a:ext cx="75873" cy="107269"/>
                <a:chOff x="7784566" y="3707485"/>
                <a:chExt cx="75873" cy="107269"/>
              </a:xfrm>
            </p:grpSpPr>
            <p:cxnSp>
              <p:nvCxnSpPr>
                <p:cNvPr id="2446" name="Straight Connector 2445">
                  <a:extLst>
                    <a:ext uri="{FF2B5EF4-FFF2-40B4-BE49-F238E27FC236}">
                      <a16:creationId xmlns:a16="http://schemas.microsoft.com/office/drawing/2014/main" id="{F931BCB0-C702-CC3C-6666-9CE56098168E}"/>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47" name="Straight Connector 2446">
                  <a:extLst>
                    <a:ext uri="{FF2B5EF4-FFF2-40B4-BE49-F238E27FC236}">
                      <a16:creationId xmlns:a16="http://schemas.microsoft.com/office/drawing/2014/main" id="{EE6E41A0-CDB2-954B-22E1-BB4CA7740A9A}"/>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48" name="Group 2447">
                <a:extLst>
                  <a:ext uri="{FF2B5EF4-FFF2-40B4-BE49-F238E27FC236}">
                    <a16:creationId xmlns:a16="http://schemas.microsoft.com/office/drawing/2014/main" id="{31125759-0506-393B-5C97-82777D621994}"/>
                  </a:ext>
                </a:extLst>
              </p:cNvPr>
              <p:cNvGrpSpPr/>
              <p:nvPr/>
            </p:nvGrpSpPr>
            <p:grpSpPr>
              <a:xfrm>
                <a:off x="8591095" y="4806157"/>
                <a:ext cx="75873" cy="107269"/>
                <a:chOff x="7784566" y="3707485"/>
                <a:chExt cx="75873" cy="107269"/>
              </a:xfrm>
            </p:grpSpPr>
            <p:cxnSp>
              <p:nvCxnSpPr>
                <p:cNvPr id="2449" name="Straight Connector 2448">
                  <a:extLst>
                    <a:ext uri="{FF2B5EF4-FFF2-40B4-BE49-F238E27FC236}">
                      <a16:creationId xmlns:a16="http://schemas.microsoft.com/office/drawing/2014/main" id="{A3AA5786-C597-CC04-D6DE-E4C9F4731220}"/>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50" name="Straight Connector 2449">
                  <a:extLst>
                    <a:ext uri="{FF2B5EF4-FFF2-40B4-BE49-F238E27FC236}">
                      <a16:creationId xmlns:a16="http://schemas.microsoft.com/office/drawing/2014/main" id="{BDF4161E-0B74-5A59-C270-B2B7DD6FDA04}"/>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51" name="Group 2450">
                <a:extLst>
                  <a:ext uri="{FF2B5EF4-FFF2-40B4-BE49-F238E27FC236}">
                    <a16:creationId xmlns:a16="http://schemas.microsoft.com/office/drawing/2014/main" id="{C29A7437-074D-402B-1DEB-581050C06EDD}"/>
                  </a:ext>
                </a:extLst>
              </p:cNvPr>
              <p:cNvGrpSpPr/>
              <p:nvPr/>
            </p:nvGrpSpPr>
            <p:grpSpPr>
              <a:xfrm>
                <a:off x="8578921" y="4807510"/>
                <a:ext cx="75873" cy="107269"/>
                <a:chOff x="7784566" y="3707485"/>
                <a:chExt cx="75873" cy="107269"/>
              </a:xfrm>
            </p:grpSpPr>
            <p:cxnSp>
              <p:nvCxnSpPr>
                <p:cNvPr id="2452" name="Straight Connector 2451">
                  <a:extLst>
                    <a:ext uri="{FF2B5EF4-FFF2-40B4-BE49-F238E27FC236}">
                      <a16:creationId xmlns:a16="http://schemas.microsoft.com/office/drawing/2014/main" id="{A59EB84F-BEA3-89A5-47A7-05394185211B}"/>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53" name="Straight Connector 2452">
                  <a:extLst>
                    <a:ext uri="{FF2B5EF4-FFF2-40B4-BE49-F238E27FC236}">
                      <a16:creationId xmlns:a16="http://schemas.microsoft.com/office/drawing/2014/main" id="{85DE3D35-69F9-448F-0F2D-F88840EE549F}"/>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54" name="Group 2453">
                <a:extLst>
                  <a:ext uri="{FF2B5EF4-FFF2-40B4-BE49-F238E27FC236}">
                    <a16:creationId xmlns:a16="http://schemas.microsoft.com/office/drawing/2014/main" id="{9BBA0081-DFDA-4937-953F-D489FBD045C1}"/>
                  </a:ext>
                </a:extLst>
              </p:cNvPr>
              <p:cNvGrpSpPr/>
              <p:nvPr/>
            </p:nvGrpSpPr>
            <p:grpSpPr>
              <a:xfrm>
                <a:off x="8566747" y="4873791"/>
                <a:ext cx="75873" cy="107269"/>
                <a:chOff x="7784566" y="3707485"/>
                <a:chExt cx="75873" cy="107269"/>
              </a:xfrm>
            </p:grpSpPr>
            <p:cxnSp>
              <p:nvCxnSpPr>
                <p:cNvPr id="2455" name="Straight Connector 2454">
                  <a:extLst>
                    <a:ext uri="{FF2B5EF4-FFF2-40B4-BE49-F238E27FC236}">
                      <a16:creationId xmlns:a16="http://schemas.microsoft.com/office/drawing/2014/main" id="{FC39E2EB-213C-9B81-8BAD-EEBD248F478C}"/>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56" name="Straight Connector 2455">
                  <a:extLst>
                    <a:ext uri="{FF2B5EF4-FFF2-40B4-BE49-F238E27FC236}">
                      <a16:creationId xmlns:a16="http://schemas.microsoft.com/office/drawing/2014/main" id="{51807C11-C511-6CB2-8B19-AE5227D4E131}"/>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57" name="Group 2456">
                <a:extLst>
                  <a:ext uri="{FF2B5EF4-FFF2-40B4-BE49-F238E27FC236}">
                    <a16:creationId xmlns:a16="http://schemas.microsoft.com/office/drawing/2014/main" id="{48A9EB11-8D13-B1ED-8FC1-A462BDB1D156}"/>
                  </a:ext>
                </a:extLst>
              </p:cNvPr>
              <p:cNvGrpSpPr/>
              <p:nvPr/>
            </p:nvGrpSpPr>
            <p:grpSpPr>
              <a:xfrm>
                <a:off x="8536989" y="4873791"/>
                <a:ext cx="75873" cy="107269"/>
                <a:chOff x="7784566" y="3707485"/>
                <a:chExt cx="75873" cy="107269"/>
              </a:xfrm>
            </p:grpSpPr>
            <p:cxnSp>
              <p:nvCxnSpPr>
                <p:cNvPr id="2458" name="Straight Connector 2457">
                  <a:extLst>
                    <a:ext uri="{FF2B5EF4-FFF2-40B4-BE49-F238E27FC236}">
                      <a16:creationId xmlns:a16="http://schemas.microsoft.com/office/drawing/2014/main" id="{3C475E3B-2818-C9BD-8C8F-6C1193D59EF1}"/>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59" name="Straight Connector 2458">
                  <a:extLst>
                    <a:ext uri="{FF2B5EF4-FFF2-40B4-BE49-F238E27FC236}">
                      <a16:creationId xmlns:a16="http://schemas.microsoft.com/office/drawing/2014/main" id="{607C3C51-95F9-2F64-F464-05F71D691C63}"/>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60" name="Group 2459">
                <a:extLst>
                  <a:ext uri="{FF2B5EF4-FFF2-40B4-BE49-F238E27FC236}">
                    <a16:creationId xmlns:a16="http://schemas.microsoft.com/office/drawing/2014/main" id="{E9311583-5FCE-D729-5E30-FAC687CA130D}"/>
                  </a:ext>
                </a:extLst>
              </p:cNvPr>
              <p:cNvGrpSpPr/>
              <p:nvPr/>
            </p:nvGrpSpPr>
            <p:grpSpPr>
              <a:xfrm>
                <a:off x="8516699" y="4934661"/>
                <a:ext cx="75873" cy="107269"/>
                <a:chOff x="7784566" y="3707485"/>
                <a:chExt cx="75873" cy="107269"/>
              </a:xfrm>
            </p:grpSpPr>
            <p:cxnSp>
              <p:nvCxnSpPr>
                <p:cNvPr id="2461" name="Straight Connector 2460">
                  <a:extLst>
                    <a:ext uri="{FF2B5EF4-FFF2-40B4-BE49-F238E27FC236}">
                      <a16:creationId xmlns:a16="http://schemas.microsoft.com/office/drawing/2014/main" id="{A22B2153-8593-7751-9BB8-CA582CA273A4}"/>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62" name="Straight Connector 2461">
                  <a:extLst>
                    <a:ext uri="{FF2B5EF4-FFF2-40B4-BE49-F238E27FC236}">
                      <a16:creationId xmlns:a16="http://schemas.microsoft.com/office/drawing/2014/main" id="{46405E34-E5F5-9835-BF6E-42983C00D81B}"/>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63" name="Group 2462">
                <a:extLst>
                  <a:ext uri="{FF2B5EF4-FFF2-40B4-BE49-F238E27FC236}">
                    <a16:creationId xmlns:a16="http://schemas.microsoft.com/office/drawing/2014/main" id="{80355D99-EE1D-91FE-7758-95286FE486DE}"/>
                  </a:ext>
                </a:extLst>
              </p:cNvPr>
              <p:cNvGrpSpPr/>
              <p:nvPr/>
            </p:nvGrpSpPr>
            <p:grpSpPr>
              <a:xfrm>
                <a:off x="8507230" y="5030700"/>
                <a:ext cx="75873" cy="107269"/>
                <a:chOff x="7784566" y="3707485"/>
                <a:chExt cx="75873" cy="107269"/>
              </a:xfrm>
            </p:grpSpPr>
            <p:cxnSp>
              <p:nvCxnSpPr>
                <p:cNvPr id="2464" name="Straight Connector 2463">
                  <a:extLst>
                    <a:ext uri="{FF2B5EF4-FFF2-40B4-BE49-F238E27FC236}">
                      <a16:creationId xmlns:a16="http://schemas.microsoft.com/office/drawing/2014/main" id="{40D18C22-BDAD-48AD-2720-5F9821DE4AD6}"/>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65" name="Straight Connector 2464">
                  <a:extLst>
                    <a:ext uri="{FF2B5EF4-FFF2-40B4-BE49-F238E27FC236}">
                      <a16:creationId xmlns:a16="http://schemas.microsoft.com/office/drawing/2014/main" id="{582F3AB1-8016-38D0-1039-92CC65F4444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grpSp>
          <p:nvGrpSpPr>
            <p:cNvPr id="2466" name="Group 2465">
              <a:extLst>
                <a:ext uri="{FF2B5EF4-FFF2-40B4-BE49-F238E27FC236}">
                  <a16:creationId xmlns:a16="http://schemas.microsoft.com/office/drawing/2014/main" id="{B399AE00-46A2-B271-096F-B51569613F0E}"/>
                </a:ext>
              </a:extLst>
            </p:cNvPr>
            <p:cNvGrpSpPr/>
            <p:nvPr/>
          </p:nvGrpSpPr>
          <p:grpSpPr>
            <a:xfrm>
              <a:off x="8480177" y="5105400"/>
              <a:ext cx="75873" cy="107269"/>
              <a:chOff x="7784566" y="3707485"/>
              <a:chExt cx="75873" cy="107269"/>
            </a:xfrm>
          </p:grpSpPr>
          <p:cxnSp>
            <p:nvCxnSpPr>
              <p:cNvPr id="2467" name="Straight Connector 2466">
                <a:extLst>
                  <a:ext uri="{FF2B5EF4-FFF2-40B4-BE49-F238E27FC236}">
                    <a16:creationId xmlns:a16="http://schemas.microsoft.com/office/drawing/2014/main" id="{E2AC6775-F00F-2761-FE3E-41E294058487}"/>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68" name="Straight Connector 2467">
                <a:extLst>
                  <a:ext uri="{FF2B5EF4-FFF2-40B4-BE49-F238E27FC236}">
                    <a16:creationId xmlns:a16="http://schemas.microsoft.com/office/drawing/2014/main" id="{55D74160-1CC3-1965-69C4-767ECE59041C}"/>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2469" name="Group 2468">
              <a:extLst>
                <a:ext uri="{FF2B5EF4-FFF2-40B4-BE49-F238E27FC236}">
                  <a16:creationId xmlns:a16="http://schemas.microsoft.com/office/drawing/2014/main" id="{CE79323E-8AF0-FB9B-A685-C2AAAB000572}"/>
                </a:ext>
              </a:extLst>
            </p:cNvPr>
            <p:cNvGrpSpPr/>
            <p:nvPr/>
          </p:nvGrpSpPr>
          <p:grpSpPr>
            <a:xfrm>
              <a:off x="8470708" y="5232550"/>
              <a:ext cx="75873" cy="107269"/>
              <a:chOff x="7784566" y="3707485"/>
              <a:chExt cx="75873" cy="107269"/>
            </a:xfrm>
          </p:grpSpPr>
          <p:cxnSp>
            <p:nvCxnSpPr>
              <p:cNvPr id="2470" name="Straight Connector 2469">
                <a:extLst>
                  <a:ext uri="{FF2B5EF4-FFF2-40B4-BE49-F238E27FC236}">
                    <a16:creationId xmlns:a16="http://schemas.microsoft.com/office/drawing/2014/main" id="{D5E1B8E5-66E6-992D-9776-A34F55990569}"/>
                  </a:ext>
                </a:extLst>
              </p:cNvPr>
              <p:cNvCxnSpPr>
                <a:cxnSpLocks/>
              </p:cNvCxnSpPr>
              <p:nvPr/>
            </p:nvCxnSpPr>
            <p:spPr bwMode="auto">
              <a:xfrm>
                <a:off x="7822502" y="3707485"/>
                <a:ext cx="0" cy="107269"/>
              </a:xfrm>
              <a:prstGeom prst="line">
                <a:avLst/>
              </a:prstGeom>
              <a:noFill/>
              <a:ln w="19050" cap="flat" cmpd="sng" algn="ctr">
                <a:solidFill>
                  <a:schemeClr val="accent3"/>
                </a:solidFill>
                <a:prstDash val="solid"/>
                <a:round/>
                <a:headEnd type="none" w="med" len="med"/>
                <a:tailEnd type="none" w="med" len="med"/>
              </a:ln>
              <a:effectLst/>
            </p:spPr>
          </p:cxnSp>
          <p:cxnSp>
            <p:nvCxnSpPr>
              <p:cNvPr id="2471" name="Straight Connector 2470">
                <a:extLst>
                  <a:ext uri="{FF2B5EF4-FFF2-40B4-BE49-F238E27FC236}">
                    <a16:creationId xmlns:a16="http://schemas.microsoft.com/office/drawing/2014/main" id="{CD48C744-55BB-783E-0AE3-9E6EE2C58EA6}"/>
                  </a:ext>
                </a:extLst>
              </p:cNvPr>
              <p:cNvCxnSpPr>
                <a:cxnSpLocks/>
              </p:cNvCxnSpPr>
              <p:nvPr/>
            </p:nvCxnSpPr>
            <p:spPr bwMode="auto">
              <a:xfrm>
                <a:off x="7784566" y="3757194"/>
                <a:ext cx="75873" cy="0"/>
              </a:xfrm>
              <a:prstGeom prst="line">
                <a:avLst/>
              </a:prstGeom>
              <a:noFill/>
              <a:ln w="19050" cap="flat" cmpd="sng" algn="ctr">
                <a:solidFill>
                  <a:schemeClr val="accent3"/>
                </a:solidFill>
                <a:prstDash val="solid"/>
                <a:round/>
                <a:headEnd type="none" w="med" len="med"/>
                <a:tailEnd type="none" w="med" len="med"/>
              </a:ln>
              <a:effectLst/>
            </p:spPr>
          </p:cxnSp>
        </p:grpSp>
      </p:grpSp>
      <p:grpSp>
        <p:nvGrpSpPr>
          <p:cNvPr id="42" name="Group 41">
            <a:extLst>
              <a:ext uri="{FF2B5EF4-FFF2-40B4-BE49-F238E27FC236}">
                <a16:creationId xmlns:a16="http://schemas.microsoft.com/office/drawing/2014/main" id="{FD98BFCA-7570-A2A0-43B4-45CD1864B2FF}"/>
              </a:ext>
            </a:extLst>
          </p:cNvPr>
          <p:cNvGrpSpPr/>
          <p:nvPr/>
        </p:nvGrpSpPr>
        <p:grpSpPr>
          <a:xfrm>
            <a:off x="4488113" y="3943862"/>
            <a:ext cx="207511" cy="2094607"/>
            <a:chOff x="493596" y="2297953"/>
            <a:chExt cx="207511" cy="3215138"/>
          </a:xfrm>
        </p:grpSpPr>
        <p:sp>
          <p:nvSpPr>
            <p:cNvPr id="43" name="TextBox 42">
              <a:extLst>
                <a:ext uri="{FF2B5EF4-FFF2-40B4-BE49-F238E27FC236}">
                  <a16:creationId xmlns:a16="http://schemas.microsoft.com/office/drawing/2014/main" id="{F6A95DE7-B1DD-BADD-BA54-557A8441947B}"/>
                </a:ext>
              </a:extLst>
            </p:cNvPr>
            <p:cNvSpPr txBox="1"/>
            <p:nvPr/>
          </p:nvSpPr>
          <p:spPr>
            <a:xfrm>
              <a:off x="600852" y="5290587"/>
              <a:ext cx="80759"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44" name="TextBox 43">
              <a:extLst>
                <a:ext uri="{FF2B5EF4-FFF2-40B4-BE49-F238E27FC236}">
                  <a16:creationId xmlns:a16="http://schemas.microsoft.com/office/drawing/2014/main" id="{E7D78FC9-EFBC-0978-6F06-3C8DF849D5E0}"/>
                </a:ext>
              </a:extLst>
            </p:cNvPr>
            <p:cNvSpPr txBox="1"/>
            <p:nvPr/>
          </p:nvSpPr>
          <p:spPr>
            <a:xfrm>
              <a:off x="493596" y="4535863"/>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20</a:t>
              </a:r>
            </a:p>
          </p:txBody>
        </p:sp>
        <p:sp>
          <p:nvSpPr>
            <p:cNvPr id="45" name="TextBox 44">
              <a:extLst>
                <a:ext uri="{FF2B5EF4-FFF2-40B4-BE49-F238E27FC236}">
                  <a16:creationId xmlns:a16="http://schemas.microsoft.com/office/drawing/2014/main" id="{E80BBF3A-30F2-C31E-26C6-712F3E59A93D}"/>
                </a:ext>
              </a:extLst>
            </p:cNvPr>
            <p:cNvSpPr txBox="1"/>
            <p:nvPr/>
          </p:nvSpPr>
          <p:spPr>
            <a:xfrm>
              <a:off x="493596" y="3782348"/>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40</a:t>
              </a:r>
            </a:p>
          </p:txBody>
        </p:sp>
        <p:sp>
          <p:nvSpPr>
            <p:cNvPr id="46" name="TextBox 45">
              <a:extLst>
                <a:ext uri="{FF2B5EF4-FFF2-40B4-BE49-F238E27FC236}">
                  <a16:creationId xmlns:a16="http://schemas.microsoft.com/office/drawing/2014/main" id="{0C0B4111-DC03-9E7C-2484-F07A7872FEA8}"/>
                </a:ext>
              </a:extLst>
            </p:cNvPr>
            <p:cNvSpPr txBox="1"/>
            <p:nvPr/>
          </p:nvSpPr>
          <p:spPr>
            <a:xfrm>
              <a:off x="493596" y="3037021"/>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60</a:t>
              </a:r>
            </a:p>
          </p:txBody>
        </p:sp>
        <p:sp>
          <p:nvSpPr>
            <p:cNvPr id="47" name="TextBox 46">
              <a:extLst>
                <a:ext uri="{FF2B5EF4-FFF2-40B4-BE49-F238E27FC236}">
                  <a16:creationId xmlns:a16="http://schemas.microsoft.com/office/drawing/2014/main" id="{A1821192-01EB-0E3B-E67C-B528976FB6B3}"/>
                </a:ext>
              </a:extLst>
            </p:cNvPr>
            <p:cNvSpPr txBox="1"/>
            <p:nvPr/>
          </p:nvSpPr>
          <p:spPr>
            <a:xfrm>
              <a:off x="493596" y="2297953"/>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80</a:t>
              </a:r>
            </a:p>
          </p:txBody>
        </p:sp>
      </p:grpSp>
      <p:grpSp>
        <p:nvGrpSpPr>
          <p:cNvPr id="48" name="Group 47">
            <a:extLst>
              <a:ext uri="{FF2B5EF4-FFF2-40B4-BE49-F238E27FC236}">
                <a16:creationId xmlns:a16="http://schemas.microsoft.com/office/drawing/2014/main" id="{8E3AC337-2E14-45A9-80A2-5F3C56D0578D}"/>
              </a:ext>
            </a:extLst>
          </p:cNvPr>
          <p:cNvGrpSpPr/>
          <p:nvPr/>
        </p:nvGrpSpPr>
        <p:grpSpPr>
          <a:xfrm>
            <a:off x="8172302" y="3948945"/>
            <a:ext cx="207511" cy="2094607"/>
            <a:chOff x="493596" y="2297953"/>
            <a:chExt cx="207511" cy="3215138"/>
          </a:xfrm>
        </p:grpSpPr>
        <p:sp>
          <p:nvSpPr>
            <p:cNvPr id="49" name="TextBox 48">
              <a:extLst>
                <a:ext uri="{FF2B5EF4-FFF2-40B4-BE49-F238E27FC236}">
                  <a16:creationId xmlns:a16="http://schemas.microsoft.com/office/drawing/2014/main" id="{24CAF8AB-5102-8D5F-925D-1C1189CE5C61}"/>
                </a:ext>
              </a:extLst>
            </p:cNvPr>
            <p:cNvSpPr txBox="1"/>
            <p:nvPr/>
          </p:nvSpPr>
          <p:spPr>
            <a:xfrm>
              <a:off x="600852" y="5290587"/>
              <a:ext cx="80759"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50" name="TextBox 49">
              <a:extLst>
                <a:ext uri="{FF2B5EF4-FFF2-40B4-BE49-F238E27FC236}">
                  <a16:creationId xmlns:a16="http://schemas.microsoft.com/office/drawing/2014/main" id="{947E146B-D1FC-A2DB-E485-FA25C2E37FBC}"/>
                </a:ext>
              </a:extLst>
            </p:cNvPr>
            <p:cNvSpPr txBox="1"/>
            <p:nvPr/>
          </p:nvSpPr>
          <p:spPr>
            <a:xfrm>
              <a:off x="493596" y="4535863"/>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20</a:t>
              </a:r>
            </a:p>
          </p:txBody>
        </p:sp>
        <p:sp>
          <p:nvSpPr>
            <p:cNvPr id="51" name="TextBox 50">
              <a:extLst>
                <a:ext uri="{FF2B5EF4-FFF2-40B4-BE49-F238E27FC236}">
                  <a16:creationId xmlns:a16="http://schemas.microsoft.com/office/drawing/2014/main" id="{138D5614-C20B-6016-86A0-937B246B8ACE}"/>
                </a:ext>
              </a:extLst>
            </p:cNvPr>
            <p:cNvSpPr txBox="1"/>
            <p:nvPr/>
          </p:nvSpPr>
          <p:spPr>
            <a:xfrm>
              <a:off x="493596" y="3782348"/>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40</a:t>
              </a:r>
            </a:p>
          </p:txBody>
        </p:sp>
        <p:sp>
          <p:nvSpPr>
            <p:cNvPr id="52" name="TextBox 51">
              <a:extLst>
                <a:ext uri="{FF2B5EF4-FFF2-40B4-BE49-F238E27FC236}">
                  <a16:creationId xmlns:a16="http://schemas.microsoft.com/office/drawing/2014/main" id="{F15CD94B-6A51-067C-9168-CCF67124AEFD}"/>
                </a:ext>
              </a:extLst>
            </p:cNvPr>
            <p:cNvSpPr txBox="1"/>
            <p:nvPr/>
          </p:nvSpPr>
          <p:spPr>
            <a:xfrm>
              <a:off x="493596" y="3037021"/>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60</a:t>
              </a:r>
            </a:p>
          </p:txBody>
        </p:sp>
        <p:sp>
          <p:nvSpPr>
            <p:cNvPr id="53" name="TextBox 52">
              <a:extLst>
                <a:ext uri="{FF2B5EF4-FFF2-40B4-BE49-F238E27FC236}">
                  <a16:creationId xmlns:a16="http://schemas.microsoft.com/office/drawing/2014/main" id="{0DE06A2A-BB17-3F4C-EBC4-1E4BC33EE715}"/>
                </a:ext>
              </a:extLst>
            </p:cNvPr>
            <p:cNvSpPr txBox="1"/>
            <p:nvPr/>
          </p:nvSpPr>
          <p:spPr>
            <a:xfrm>
              <a:off x="493596" y="2297953"/>
              <a:ext cx="207511" cy="222504"/>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80</a:t>
              </a:r>
            </a:p>
          </p:txBody>
        </p:sp>
      </p:grpSp>
      <p:grpSp>
        <p:nvGrpSpPr>
          <p:cNvPr id="59" name="Group 58">
            <a:extLst>
              <a:ext uri="{FF2B5EF4-FFF2-40B4-BE49-F238E27FC236}">
                <a16:creationId xmlns:a16="http://schemas.microsoft.com/office/drawing/2014/main" id="{E6997323-5323-6FC9-29D8-68591256616C}"/>
              </a:ext>
            </a:extLst>
          </p:cNvPr>
          <p:cNvGrpSpPr/>
          <p:nvPr/>
        </p:nvGrpSpPr>
        <p:grpSpPr>
          <a:xfrm>
            <a:off x="508282" y="1788071"/>
            <a:ext cx="5316318" cy="2152843"/>
            <a:chOff x="508282" y="1604240"/>
            <a:chExt cx="5316318" cy="2511525"/>
          </a:xfrm>
        </p:grpSpPr>
        <p:sp>
          <p:nvSpPr>
            <p:cNvPr id="32" name="TextBox 31">
              <a:extLst>
                <a:ext uri="{FF2B5EF4-FFF2-40B4-BE49-F238E27FC236}">
                  <a16:creationId xmlns:a16="http://schemas.microsoft.com/office/drawing/2014/main" id="{101C6777-9487-03D6-864D-58BD22D6874F}"/>
                </a:ext>
              </a:extLst>
            </p:cNvPr>
            <p:cNvSpPr txBox="1"/>
            <p:nvPr/>
          </p:nvSpPr>
          <p:spPr>
            <a:xfrm rot="16200000">
              <a:off x="-246573" y="2609551"/>
              <a:ext cx="1694375" cy="184666"/>
            </a:xfrm>
            <a:prstGeom prst="rect">
              <a:avLst/>
            </a:prstGeom>
            <a:solidFill>
              <a:sysClr val="window" lastClr="FFFFFF"/>
            </a:solid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Cumulative Event Rate (%)</a:t>
              </a:r>
            </a:p>
          </p:txBody>
        </p:sp>
        <p:sp>
          <p:nvSpPr>
            <p:cNvPr id="33" name="TextBox 32">
              <a:extLst>
                <a:ext uri="{FF2B5EF4-FFF2-40B4-BE49-F238E27FC236}">
                  <a16:creationId xmlns:a16="http://schemas.microsoft.com/office/drawing/2014/main" id="{7F791CD0-351B-5BCE-F793-A82A8F4736CE}"/>
                </a:ext>
              </a:extLst>
            </p:cNvPr>
            <p:cNvSpPr txBox="1"/>
            <p:nvPr/>
          </p:nvSpPr>
          <p:spPr>
            <a:xfrm>
              <a:off x="966372" y="3642972"/>
              <a:ext cx="80759" cy="138499"/>
            </a:xfrm>
            <a:prstGeom prst="rect">
              <a:avLst/>
            </a:prstGeom>
            <a:solidFill>
              <a:sysClr val="window" lastClr="FFFFFF"/>
            </a:solid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grpSp>
          <p:nvGrpSpPr>
            <p:cNvPr id="34" name="Group 33">
              <a:extLst>
                <a:ext uri="{FF2B5EF4-FFF2-40B4-BE49-F238E27FC236}">
                  <a16:creationId xmlns:a16="http://schemas.microsoft.com/office/drawing/2014/main" id="{BF67A04B-C3F2-1871-CE4F-F9636DF59169}"/>
                </a:ext>
              </a:extLst>
            </p:cNvPr>
            <p:cNvGrpSpPr/>
            <p:nvPr/>
          </p:nvGrpSpPr>
          <p:grpSpPr>
            <a:xfrm>
              <a:off x="678881" y="1604240"/>
              <a:ext cx="5145719" cy="2511525"/>
              <a:chOff x="459740" y="2312527"/>
              <a:chExt cx="5145719" cy="3855093"/>
            </a:xfrm>
          </p:grpSpPr>
          <p:sp>
            <p:nvSpPr>
              <p:cNvPr id="35" name="TextBox 34">
                <a:extLst>
                  <a:ext uri="{FF2B5EF4-FFF2-40B4-BE49-F238E27FC236}">
                    <a16:creationId xmlns:a16="http://schemas.microsoft.com/office/drawing/2014/main" id="{1277BA27-7618-0238-5E30-7D13915FBED8}"/>
                  </a:ext>
                </a:extLst>
              </p:cNvPr>
              <p:cNvSpPr txBox="1"/>
              <p:nvPr/>
            </p:nvSpPr>
            <p:spPr>
              <a:xfrm>
                <a:off x="566996" y="5305160"/>
                <a:ext cx="80759"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36" name="TextBox 35">
                <a:extLst>
                  <a:ext uri="{FF2B5EF4-FFF2-40B4-BE49-F238E27FC236}">
                    <a16:creationId xmlns:a16="http://schemas.microsoft.com/office/drawing/2014/main" id="{2CF8FEAE-2399-75EA-10BA-016620FB7095}"/>
                  </a:ext>
                </a:extLst>
              </p:cNvPr>
              <p:cNvSpPr txBox="1"/>
              <p:nvPr/>
            </p:nvSpPr>
            <p:spPr>
              <a:xfrm>
                <a:off x="459740" y="4550437"/>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20</a:t>
                </a:r>
              </a:p>
            </p:txBody>
          </p:sp>
          <p:sp>
            <p:nvSpPr>
              <p:cNvPr id="37" name="TextBox 36">
                <a:extLst>
                  <a:ext uri="{FF2B5EF4-FFF2-40B4-BE49-F238E27FC236}">
                    <a16:creationId xmlns:a16="http://schemas.microsoft.com/office/drawing/2014/main" id="{C873D469-C126-42EE-1324-0A7FEC3DACE0}"/>
                  </a:ext>
                </a:extLst>
              </p:cNvPr>
              <p:cNvSpPr txBox="1"/>
              <p:nvPr/>
            </p:nvSpPr>
            <p:spPr>
              <a:xfrm>
                <a:off x="459740" y="3796922"/>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40</a:t>
                </a:r>
              </a:p>
            </p:txBody>
          </p:sp>
          <p:sp>
            <p:nvSpPr>
              <p:cNvPr id="38" name="TextBox 37">
                <a:extLst>
                  <a:ext uri="{FF2B5EF4-FFF2-40B4-BE49-F238E27FC236}">
                    <a16:creationId xmlns:a16="http://schemas.microsoft.com/office/drawing/2014/main" id="{C2A61D61-04C4-4300-745F-E6D51B016D62}"/>
                  </a:ext>
                </a:extLst>
              </p:cNvPr>
              <p:cNvSpPr txBox="1"/>
              <p:nvPr/>
            </p:nvSpPr>
            <p:spPr>
              <a:xfrm>
                <a:off x="459740" y="3051594"/>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60</a:t>
                </a:r>
              </a:p>
            </p:txBody>
          </p:sp>
          <p:sp>
            <p:nvSpPr>
              <p:cNvPr id="39" name="TextBox 38">
                <a:extLst>
                  <a:ext uri="{FF2B5EF4-FFF2-40B4-BE49-F238E27FC236}">
                    <a16:creationId xmlns:a16="http://schemas.microsoft.com/office/drawing/2014/main" id="{F7292DBB-5668-F1D5-2E82-86392E4A12DB}"/>
                  </a:ext>
                </a:extLst>
              </p:cNvPr>
              <p:cNvSpPr txBox="1"/>
              <p:nvPr/>
            </p:nvSpPr>
            <p:spPr>
              <a:xfrm>
                <a:off x="459740" y="2312527"/>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80</a:t>
                </a:r>
              </a:p>
            </p:txBody>
          </p:sp>
          <p:sp>
            <p:nvSpPr>
              <p:cNvPr id="63" name="TextBox 62">
                <a:extLst>
                  <a:ext uri="{FF2B5EF4-FFF2-40B4-BE49-F238E27FC236}">
                    <a16:creationId xmlns:a16="http://schemas.microsoft.com/office/drawing/2014/main" id="{B9FA391B-8A2C-7A40-60EE-6FBE998C5A4A}"/>
                  </a:ext>
                </a:extLst>
              </p:cNvPr>
              <p:cNvSpPr txBox="1"/>
              <p:nvPr/>
            </p:nvSpPr>
            <p:spPr>
              <a:xfrm>
                <a:off x="459740" y="2672608"/>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70</a:t>
                </a:r>
              </a:p>
            </p:txBody>
          </p:sp>
          <p:sp>
            <p:nvSpPr>
              <p:cNvPr id="261" name="TextBox 260">
                <a:extLst>
                  <a:ext uri="{FF2B5EF4-FFF2-40B4-BE49-F238E27FC236}">
                    <a16:creationId xmlns:a16="http://schemas.microsoft.com/office/drawing/2014/main" id="{62F44B8F-F09F-625D-8D3D-CE7490AED718}"/>
                  </a:ext>
                </a:extLst>
              </p:cNvPr>
              <p:cNvSpPr txBox="1"/>
              <p:nvPr/>
            </p:nvSpPr>
            <p:spPr>
              <a:xfrm>
                <a:off x="459740" y="3417935"/>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50</a:t>
                </a:r>
              </a:p>
            </p:txBody>
          </p:sp>
          <p:sp>
            <p:nvSpPr>
              <p:cNvPr id="270" name="TextBox 269">
                <a:extLst>
                  <a:ext uri="{FF2B5EF4-FFF2-40B4-BE49-F238E27FC236}">
                    <a16:creationId xmlns:a16="http://schemas.microsoft.com/office/drawing/2014/main" id="{5344054E-71EC-A753-B8BA-FFE301598BFE}"/>
                  </a:ext>
                </a:extLst>
              </p:cNvPr>
              <p:cNvSpPr txBox="1"/>
              <p:nvPr/>
            </p:nvSpPr>
            <p:spPr>
              <a:xfrm>
                <a:off x="459740" y="4161331"/>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30</a:t>
                </a:r>
              </a:p>
            </p:txBody>
          </p:sp>
          <p:sp>
            <p:nvSpPr>
              <p:cNvPr id="284" name="TextBox 283">
                <a:extLst>
                  <a:ext uri="{FF2B5EF4-FFF2-40B4-BE49-F238E27FC236}">
                    <a16:creationId xmlns:a16="http://schemas.microsoft.com/office/drawing/2014/main" id="{00123664-7BE6-6C1A-526D-D0C9975894CB}"/>
                  </a:ext>
                </a:extLst>
              </p:cNvPr>
              <p:cNvSpPr txBox="1"/>
              <p:nvPr/>
            </p:nvSpPr>
            <p:spPr>
              <a:xfrm>
                <a:off x="499212" y="4916457"/>
                <a:ext cx="1650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10</a:t>
                </a:r>
              </a:p>
            </p:txBody>
          </p:sp>
          <p:sp>
            <p:nvSpPr>
              <p:cNvPr id="392" name="TextBox 391">
                <a:extLst>
                  <a:ext uri="{FF2B5EF4-FFF2-40B4-BE49-F238E27FC236}">
                    <a16:creationId xmlns:a16="http://schemas.microsoft.com/office/drawing/2014/main" id="{0E94A6E4-9C99-B887-3575-7BE9B1148B97}"/>
                  </a:ext>
                </a:extLst>
              </p:cNvPr>
              <p:cNvSpPr txBox="1"/>
              <p:nvPr/>
            </p:nvSpPr>
            <p:spPr>
              <a:xfrm>
                <a:off x="724420"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393" name="TextBox 392">
                <a:extLst>
                  <a:ext uri="{FF2B5EF4-FFF2-40B4-BE49-F238E27FC236}">
                    <a16:creationId xmlns:a16="http://schemas.microsoft.com/office/drawing/2014/main" id="{CD142937-52DB-EACB-D86A-A5C8853F0837}"/>
                  </a:ext>
                </a:extLst>
              </p:cNvPr>
              <p:cNvSpPr txBox="1"/>
              <p:nvPr/>
            </p:nvSpPr>
            <p:spPr>
              <a:xfrm>
                <a:off x="968621"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a:t>
                </a:r>
              </a:p>
            </p:txBody>
          </p:sp>
          <p:sp>
            <p:nvSpPr>
              <p:cNvPr id="394" name="TextBox 393">
                <a:extLst>
                  <a:ext uri="{FF2B5EF4-FFF2-40B4-BE49-F238E27FC236}">
                    <a16:creationId xmlns:a16="http://schemas.microsoft.com/office/drawing/2014/main" id="{A5FCC258-8B9A-B79C-50D7-0CD2E3BC8C56}"/>
                  </a:ext>
                </a:extLst>
              </p:cNvPr>
              <p:cNvSpPr txBox="1"/>
              <p:nvPr/>
            </p:nvSpPr>
            <p:spPr>
              <a:xfrm>
                <a:off x="120739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a:t>
                </a:r>
              </a:p>
            </p:txBody>
          </p:sp>
          <p:sp>
            <p:nvSpPr>
              <p:cNvPr id="396" name="TextBox 395">
                <a:extLst>
                  <a:ext uri="{FF2B5EF4-FFF2-40B4-BE49-F238E27FC236}">
                    <a16:creationId xmlns:a16="http://schemas.microsoft.com/office/drawing/2014/main" id="{BF0324A7-EF7D-77CE-0F5E-61E44CCE873D}"/>
                  </a:ext>
                </a:extLst>
              </p:cNvPr>
              <p:cNvSpPr txBox="1"/>
              <p:nvPr/>
            </p:nvSpPr>
            <p:spPr>
              <a:xfrm>
                <a:off x="1443457"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9</a:t>
                </a:r>
              </a:p>
            </p:txBody>
          </p:sp>
          <p:sp>
            <p:nvSpPr>
              <p:cNvPr id="413" name="TextBox 412">
                <a:extLst>
                  <a:ext uri="{FF2B5EF4-FFF2-40B4-BE49-F238E27FC236}">
                    <a16:creationId xmlns:a16="http://schemas.microsoft.com/office/drawing/2014/main" id="{1F4646BA-91DD-7734-6E60-90C976CD012D}"/>
                  </a:ext>
                </a:extLst>
              </p:cNvPr>
              <p:cNvSpPr txBox="1"/>
              <p:nvPr/>
            </p:nvSpPr>
            <p:spPr>
              <a:xfrm>
                <a:off x="1682232"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12</a:t>
                </a:r>
              </a:p>
            </p:txBody>
          </p:sp>
          <p:sp>
            <p:nvSpPr>
              <p:cNvPr id="414" name="TextBox 413">
                <a:extLst>
                  <a:ext uri="{FF2B5EF4-FFF2-40B4-BE49-F238E27FC236}">
                    <a16:creationId xmlns:a16="http://schemas.microsoft.com/office/drawing/2014/main" id="{CAD6A4B0-5A59-B0EB-A15A-A6A9577B9CF4}"/>
                  </a:ext>
                </a:extLst>
              </p:cNvPr>
              <p:cNvSpPr txBox="1"/>
              <p:nvPr/>
            </p:nvSpPr>
            <p:spPr>
              <a:xfrm>
                <a:off x="1910153"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15</a:t>
                </a:r>
              </a:p>
            </p:txBody>
          </p:sp>
          <p:sp>
            <p:nvSpPr>
              <p:cNvPr id="415" name="TextBox 414">
                <a:extLst>
                  <a:ext uri="{FF2B5EF4-FFF2-40B4-BE49-F238E27FC236}">
                    <a16:creationId xmlns:a16="http://schemas.microsoft.com/office/drawing/2014/main" id="{E6C29D12-A120-C6AE-3278-86814D07CD0D}"/>
                  </a:ext>
                </a:extLst>
              </p:cNvPr>
              <p:cNvSpPr txBox="1"/>
              <p:nvPr/>
            </p:nvSpPr>
            <p:spPr>
              <a:xfrm>
                <a:off x="214078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18</a:t>
                </a:r>
              </a:p>
            </p:txBody>
          </p:sp>
          <p:sp>
            <p:nvSpPr>
              <p:cNvPr id="416" name="TextBox 415">
                <a:extLst>
                  <a:ext uri="{FF2B5EF4-FFF2-40B4-BE49-F238E27FC236}">
                    <a16:creationId xmlns:a16="http://schemas.microsoft.com/office/drawing/2014/main" id="{F01F5256-C97E-C897-01EA-A1543FD347A4}"/>
                  </a:ext>
                </a:extLst>
              </p:cNvPr>
              <p:cNvSpPr txBox="1"/>
              <p:nvPr/>
            </p:nvSpPr>
            <p:spPr>
              <a:xfrm>
                <a:off x="2371423"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21</a:t>
                </a:r>
              </a:p>
            </p:txBody>
          </p:sp>
          <p:sp>
            <p:nvSpPr>
              <p:cNvPr id="417" name="TextBox 416">
                <a:extLst>
                  <a:ext uri="{FF2B5EF4-FFF2-40B4-BE49-F238E27FC236}">
                    <a16:creationId xmlns:a16="http://schemas.microsoft.com/office/drawing/2014/main" id="{BD3A043A-086B-1800-766F-F5863E313912}"/>
                  </a:ext>
                </a:extLst>
              </p:cNvPr>
              <p:cNvSpPr txBox="1"/>
              <p:nvPr/>
            </p:nvSpPr>
            <p:spPr>
              <a:xfrm>
                <a:off x="261019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24</a:t>
                </a:r>
              </a:p>
            </p:txBody>
          </p:sp>
          <p:sp>
            <p:nvSpPr>
              <p:cNvPr id="418" name="TextBox 417">
                <a:extLst>
                  <a:ext uri="{FF2B5EF4-FFF2-40B4-BE49-F238E27FC236}">
                    <a16:creationId xmlns:a16="http://schemas.microsoft.com/office/drawing/2014/main" id="{385ACF52-0F99-1FFE-B14A-59E350AA3EC5}"/>
                  </a:ext>
                </a:extLst>
              </p:cNvPr>
              <p:cNvSpPr txBox="1"/>
              <p:nvPr/>
            </p:nvSpPr>
            <p:spPr>
              <a:xfrm>
                <a:off x="284354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27</a:t>
                </a:r>
              </a:p>
            </p:txBody>
          </p:sp>
          <p:sp>
            <p:nvSpPr>
              <p:cNvPr id="419" name="TextBox 418">
                <a:extLst>
                  <a:ext uri="{FF2B5EF4-FFF2-40B4-BE49-F238E27FC236}">
                    <a16:creationId xmlns:a16="http://schemas.microsoft.com/office/drawing/2014/main" id="{A17580F4-0A8C-C8A6-612B-E29442B115D8}"/>
                  </a:ext>
                </a:extLst>
              </p:cNvPr>
              <p:cNvSpPr txBox="1"/>
              <p:nvPr/>
            </p:nvSpPr>
            <p:spPr>
              <a:xfrm>
                <a:off x="3085034"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30</a:t>
                </a:r>
              </a:p>
            </p:txBody>
          </p:sp>
          <p:sp>
            <p:nvSpPr>
              <p:cNvPr id="420" name="TextBox 419">
                <a:extLst>
                  <a:ext uri="{FF2B5EF4-FFF2-40B4-BE49-F238E27FC236}">
                    <a16:creationId xmlns:a16="http://schemas.microsoft.com/office/drawing/2014/main" id="{672A5247-A337-AE11-E089-8A4540DA1BA9}"/>
                  </a:ext>
                </a:extLst>
              </p:cNvPr>
              <p:cNvSpPr txBox="1"/>
              <p:nvPr/>
            </p:nvSpPr>
            <p:spPr>
              <a:xfrm>
                <a:off x="3323809"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33</a:t>
                </a:r>
              </a:p>
            </p:txBody>
          </p:sp>
          <p:sp>
            <p:nvSpPr>
              <p:cNvPr id="421" name="TextBox 420">
                <a:extLst>
                  <a:ext uri="{FF2B5EF4-FFF2-40B4-BE49-F238E27FC236}">
                    <a16:creationId xmlns:a16="http://schemas.microsoft.com/office/drawing/2014/main" id="{F26FDC2C-B20C-EB82-A51B-54FB4131C1CB}"/>
                  </a:ext>
                </a:extLst>
              </p:cNvPr>
              <p:cNvSpPr txBox="1"/>
              <p:nvPr/>
            </p:nvSpPr>
            <p:spPr>
              <a:xfrm>
                <a:off x="3565297"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36</a:t>
                </a:r>
              </a:p>
            </p:txBody>
          </p:sp>
          <p:sp>
            <p:nvSpPr>
              <p:cNvPr id="530" name="TextBox 529">
                <a:extLst>
                  <a:ext uri="{FF2B5EF4-FFF2-40B4-BE49-F238E27FC236}">
                    <a16:creationId xmlns:a16="http://schemas.microsoft.com/office/drawing/2014/main" id="{942F798D-4EC8-8EBA-F4E6-859F8DFC9720}"/>
                  </a:ext>
                </a:extLst>
              </p:cNvPr>
              <p:cNvSpPr txBox="1"/>
              <p:nvPr/>
            </p:nvSpPr>
            <p:spPr>
              <a:xfrm>
                <a:off x="379050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39</a:t>
                </a:r>
              </a:p>
            </p:txBody>
          </p:sp>
          <p:sp>
            <p:nvSpPr>
              <p:cNvPr id="531" name="TextBox 530">
                <a:extLst>
                  <a:ext uri="{FF2B5EF4-FFF2-40B4-BE49-F238E27FC236}">
                    <a16:creationId xmlns:a16="http://schemas.microsoft.com/office/drawing/2014/main" id="{509E2D41-4530-C72C-E299-1AE6AE50B78C}"/>
                  </a:ext>
                </a:extLst>
              </p:cNvPr>
              <p:cNvSpPr txBox="1"/>
              <p:nvPr/>
            </p:nvSpPr>
            <p:spPr>
              <a:xfrm>
                <a:off x="402656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42</a:t>
                </a:r>
              </a:p>
            </p:txBody>
          </p:sp>
          <p:sp>
            <p:nvSpPr>
              <p:cNvPr id="532" name="TextBox 531">
                <a:extLst>
                  <a:ext uri="{FF2B5EF4-FFF2-40B4-BE49-F238E27FC236}">
                    <a16:creationId xmlns:a16="http://schemas.microsoft.com/office/drawing/2014/main" id="{D8B9E00A-6669-D991-71B6-1017B0BE00A8}"/>
                  </a:ext>
                </a:extLst>
              </p:cNvPr>
              <p:cNvSpPr txBox="1"/>
              <p:nvPr/>
            </p:nvSpPr>
            <p:spPr>
              <a:xfrm>
                <a:off x="4262629"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45</a:t>
                </a:r>
              </a:p>
            </p:txBody>
          </p:sp>
          <p:sp>
            <p:nvSpPr>
              <p:cNvPr id="590" name="TextBox 589">
                <a:extLst>
                  <a:ext uri="{FF2B5EF4-FFF2-40B4-BE49-F238E27FC236}">
                    <a16:creationId xmlns:a16="http://schemas.microsoft.com/office/drawing/2014/main" id="{3B9EB7A5-1A49-D903-E3A7-9E46F4FF1E26}"/>
                  </a:ext>
                </a:extLst>
              </p:cNvPr>
              <p:cNvSpPr txBox="1"/>
              <p:nvPr/>
            </p:nvSpPr>
            <p:spPr>
              <a:xfrm>
                <a:off x="4504341"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48</a:t>
                </a:r>
              </a:p>
            </p:txBody>
          </p:sp>
          <p:sp>
            <p:nvSpPr>
              <p:cNvPr id="591" name="TextBox 590">
                <a:extLst>
                  <a:ext uri="{FF2B5EF4-FFF2-40B4-BE49-F238E27FC236}">
                    <a16:creationId xmlns:a16="http://schemas.microsoft.com/office/drawing/2014/main" id="{136BFDD4-CFD3-7647-5F07-DDB776CF633A}"/>
                  </a:ext>
                </a:extLst>
              </p:cNvPr>
              <p:cNvSpPr txBox="1"/>
              <p:nvPr/>
            </p:nvSpPr>
            <p:spPr>
              <a:xfrm>
                <a:off x="473497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51</a:t>
                </a:r>
              </a:p>
            </p:txBody>
          </p:sp>
          <p:sp>
            <p:nvSpPr>
              <p:cNvPr id="592" name="TextBox 591">
                <a:extLst>
                  <a:ext uri="{FF2B5EF4-FFF2-40B4-BE49-F238E27FC236}">
                    <a16:creationId xmlns:a16="http://schemas.microsoft.com/office/drawing/2014/main" id="{07C36C06-64E6-368D-D6D6-A3A83F9E3250}"/>
                  </a:ext>
                </a:extLst>
              </p:cNvPr>
              <p:cNvSpPr txBox="1"/>
              <p:nvPr/>
            </p:nvSpPr>
            <p:spPr>
              <a:xfrm>
                <a:off x="4965611"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54</a:t>
                </a:r>
              </a:p>
            </p:txBody>
          </p:sp>
          <p:sp>
            <p:nvSpPr>
              <p:cNvPr id="614" name="TextBox 613">
                <a:extLst>
                  <a:ext uri="{FF2B5EF4-FFF2-40B4-BE49-F238E27FC236}">
                    <a16:creationId xmlns:a16="http://schemas.microsoft.com/office/drawing/2014/main" id="{4F131F86-0CE4-0933-0585-C28E4ACCF7CE}"/>
                  </a:ext>
                </a:extLst>
              </p:cNvPr>
              <p:cNvSpPr txBox="1"/>
              <p:nvPr/>
            </p:nvSpPr>
            <p:spPr>
              <a:xfrm>
                <a:off x="5201673"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57</a:t>
                </a:r>
              </a:p>
            </p:txBody>
          </p:sp>
          <p:sp>
            <p:nvSpPr>
              <p:cNvPr id="615" name="TextBox 614">
                <a:extLst>
                  <a:ext uri="{FF2B5EF4-FFF2-40B4-BE49-F238E27FC236}">
                    <a16:creationId xmlns:a16="http://schemas.microsoft.com/office/drawing/2014/main" id="{0C90B70A-F183-1DC1-90A6-DCBD6FFB15F4}"/>
                  </a:ext>
                </a:extLst>
              </p:cNvPr>
              <p:cNvSpPr txBox="1"/>
              <p:nvPr/>
            </p:nvSpPr>
            <p:spPr>
              <a:xfrm>
                <a:off x="544044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60</a:t>
                </a:r>
              </a:p>
            </p:txBody>
          </p:sp>
          <p:sp>
            <p:nvSpPr>
              <p:cNvPr id="616" name="TextBox 615">
                <a:extLst>
                  <a:ext uri="{FF2B5EF4-FFF2-40B4-BE49-F238E27FC236}">
                    <a16:creationId xmlns:a16="http://schemas.microsoft.com/office/drawing/2014/main" id="{ADC9DA22-2639-D902-D39E-029E24B1F513}"/>
                  </a:ext>
                </a:extLst>
              </p:cNvPr>
              <p:cNvSpPr txBox="1"/>
              <p:nvPr/>
            </p:nvSpPr>
            <p:spPr>
              <a:xfrm>
                <a:off x="773116" y="5734167"/>
                <a:ext cx="4750504" cy="433453"/>
              </a:xfrm>
              <a:prstGeom prst="rect">
                <a:avLst/>
              </a:prstGeom>
              <a:no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Mo</a:t>
                </a:r>
              </a:p>
            </p:txBody>
          </p:sp>
        </p:grpSp>
        <p:grpSp>
          <p:nvGrpSpPr>
            <p:cNvPr id="40" name="Group 39">
              <a:extLst>
                <a:ext uri="{FF2B5EF4-FFF2-40B4-BE49-F238E27FC236}">
                  <a16:creationId xmlns:a16="http://schemas.microsoft.com/office/drawing/2014/main" id="{D1F271E0-2290-5494-E411-1B365D289622}"/>
                </a:ext>
              </a:extLst>
            </p:cNvPr>
            <p:cNvGrpSpPr/>
            <p:nvPr/>
          </p:nvGrpSpPr>
          <p:grpSpPr>
            <a:xfrm>
              <a:off x="892271" y="1675255"/>
              <a:ext cx="4870891" cy="2039046"/>
              <a:chOff x="229863" y="2406328"/>
              <a:chExt cx="25560537" cy="3129855"/>
            </a:xfrm>
          </p:grpSpPr>
          <p:cxnSp>
            <p:nvCxnSpPr>
              <p:cNvPr id="54" name="Straight Connector 53">
                <a:extLst>
                  <a:ext uri="{FF2B5EF4-FFF2-40B4-BE49-F238E27FC236}">
                    <a16:creationId xmlns:a16="http://schemas.microsoft.com/office/drawing/2014/main" id="{DAB5ADF0-76EB-EE02-E319-A9ADF940F97D}"/>
                  </a:ext>
                </a:extLst>
              </p:cNvPr>
              <p:cNvCxnSpPr>
                <a:cxnSpLocks/>
              </p:cNvCxnSpPr>
              <p:nvPr/>
            </p:nvCxnSpPr>
            <p:spPr bwMode="auto">
              <a:xfrm>
                <a:off x="236743" y="5389263"/>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0435978E-4820-BFC3-3EC5-39AF4C31D5FC}"/>
                  </a:ext>
                </a:extLst>
              </p:cNvPr>
              <p:cNvCxnSpPr>
                <a:cxnSpLocks/>
              </p:cNvCxnSpPr>
              <p:nvPr/>
            </p:nvCxnSpPr>
            <p:spPr bwMode="auto">
              <a:xfrm>
                <a:off x="236743" y="4647500"/>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41D6627D-ADA1-3BC6-EABF-B227355632EA}"/>
                  </a:ext>
                </a:extLst>
              </p:cNvPr>
              <p:cNvCxnSpPr>
                <a:cxnSpLocks/>
              </p:cNvCxnSpPr>
              <p:nvPr/>
            </p:nvCxnSpPr>
            <p:spPr bwMode="auto">
              <a:xfrm>
                <a:off x="236743" y="3900881"/>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1960A437-702B-F453-155C-DD1A3FCC6292}"/>
                  </a:ext>
                </a:extLst>
              </p:cNvPr>
              <p:cNvCxnSpPr>
                <a:cxnSpLocks/>
              </p:cNvCxnSpPr>
              <p:nvPr/>
            </p:nvCxnSpPr>
            <p:spPr bwMode="auto">
              <a:xfrm>
                <a:off x="236748" y="3154260"/>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18EA38C5-3451-9983-3E75-57BF513BEEBB}"/>
                  </a:ext>
                </a:extLst>
              </p:cNvPr>
              <p:cNvCxnSpPr>
                <a:cxnSpLocks/>
              </p:cNvCxnSpPr>
              <p:nvPr/>
            </p:nvCxnSpPr>
            <p:spPr bwMode="auto">
              <a:xfrm>
                <a:off x="229863" y="2406328"/>
                <a:ext cx="377539" cy="0"/>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95DE58FF-4875-FF23-79B9-34988E55F41B}"/>
                  </a:ext>
                </a:extLst>
              </p:cNvPr>
              <p:cNvCxnSpPr>
                <a:cxnSpLocks/>
              </p:cNvCxnSpPr>
              <p:nvPr/>
            </p:nvCxnSpPr>
            <p:spPr bwMode="auto">
              <a:xfrm>
                <a:off x="236748" y="2775273"/>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D90889E4-A952-13F8-9C4F-1085E7766FA7}"/>
                  </a:ext>
                </a:extLst>
              </p:cNvPr>
              <p:cNvCxnSpPr>
                <a:cxnSpLocks/>
              </p:cNvCxnSpPr>
              <p:nvPr/>
            </p:nvCxnSpPr>
            <p:spPr bwMode="auto">
              <a:xfrm>
                <a:off x="236743" y="3521894"/>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72C0A8CE-22B9-C0D7-0282-15D87C6FF3C9}"/>
                  </a:ext>
                </a:extLst>
              </p:cNvPr>
              <p:cNvCxnSpPr>
                <a:cxnSpLocks/>
              </p:cNvCxnSpPr>
              <p:nvPr/>
            </p:nvCxnSpPr>
            <p:spPr bwMode="auto">
              <a:xfrm>
                <a:off x="236743" y="4265290"/>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D8437D36-DB39-F59A-FDDB-EC873FC7EDCC}"/>
                  </a:ext>
                </a:extLst>
              </p:cNvPr>
              <p:cNvCxnSpPr>
                <a:cxnSpLocks/>
              </p:cNvCxnSpPr>
              <p:nvPr/>
            </p:nvCxnSpPr>
            <p:spPr bwMode="auto">
              <a:xfrm>
                <a:off x="236743" y="5005418"/>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8818BCF9-CAC9-088E-07D0-2BE2162B778A}"/>
                  </a:ext>
                </a:extLst>
              </p:cNvPr>
              <p:cNvCxnSpPr>
                <a:cxnSpLocks/>
              </p:cNvCxnSpPr>
              <p:nvPr/>
            </p:nvCxnSpPr>
            <p:spPr bwMode="auto">
              <a:xfrm rot="16200000">
                <a:off x="88538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2ED8F21E-9023-781F-CD98-7A72432B786C}"/>
                  </a:ext>
                </a:extLst>
              </p:cNvPr>
              <p:cNvCxnSpPr>
                <a:cxnSpLocks/>
              </p:cNvCxnSpPr>
              <p:nvPr/>
            </p:nvCxnSpPr>
            <p:spPr bwMode="auto">
              <a:xfrm rot="16200000">
                <a:off x="2166858"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B604B5AA-D334-FB7F-6A0E-FDEC8ADD49A9}"/>
                  </a:ext>
                </a:extLst>
              </p:cNvPr>
              <p:cNvCxnSpPr>
                <a:cxnSpLocks/>
              </p:cNvCxnSpPr>
              <p:nvPr/>
            </p:nvCxnSpPr>
            <p:spPr bwMode="auto">
              <a:xfrm rot="16200000">
                <a:off x="3419856"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BC3926D5-1E16-C74C-7530-DA2C3E6B9276}"/>
                  </a:ext>
                </a:extLst>
              </p:cNvPr>
              <p:cNvCxnSpPr>
                <a:cxnSpLocks/>
              </p:cNvCxnSpPr>
              <p:nvPr/>
            </p:nvCxnSpPr>
            <p:spPr bwMode="auto">
              <a:xfrm rot="16200000">
                <a:off x="464438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29F7058C-CF2F-1192-008E-E47DA78AD41D}"/>
                  </a:ext>
                </a:extLst>
              </p:cNvPr>
              <p:cNvCxnSpPr>
                <a:cxnSpLocks/>
              </p:cNvCxnSpPr>
              <p:nvPr/>
            </p:nvCxnSpPr>
            <p:spPr bwMode="auto">
              <a:xfrm rot="16200000">
                <a:off x="5868900"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585AFDCD-C28A-87BC-308E-5F636DCB5E25}"/>
                  </a:ext>
                </a:extLst>
              </p:cNvPr>
              <p:cNvCxnSpPr>
                <a:cxnSpLocks/>
              </p:cNvCxnSpPr>
              <p:nvPr/>
            </p:nvCxnSpPr>
            <p:spPr bwMode="auto">
              <a:xfrm rot="16200000">
                <a:off x="7136135"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823FDA22-3607-BA61-FF8D-C2A881CB2495}"/>
                  </a:ext>
                </a:extLst>
              </p:cNvPr>
              <p:cNvCxnSpPr>
                <a:cxnSpLocks/>
              </p:cNvCxnSpPr>
              <p:nvPr/>
            </p:nvCxnSpPr>
            <p:spPr bwMode="auto">
              <a:xfrm rot="16200000">
                <a:off x="833218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D7980602-ED04-8B60-CE5B-513E51FCB6D2}"/>
                  </a:ext>
                </a:extLst>
              </p:cNvPr>
              <p:cNvCxnSpPr>
                <a:cxnSpLocks/>
              </p:cNvCxnSpPr>
              <p:nvPr/>
            </p:nvCxnSpPr>
            <p:spPr bwMode="auto">
              <a:xfrm rot="16200000">
                <a:off x="9556700"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BAD57BEE-9602-38E0-59C7-16CBDF04A549}"/>
                  </a:ext>
                </a:extLst>
              </p:cNvPr>
              <p:cNvCxnSpPr>
                <a:cxnSpLocks/>
              </p:cNvCxnSpPr>
              <p:nvPr/>
            </p:nvCxnSpPr>
            <p:spPr bwMode="auto">
              <a:xfrm rot="16200000">
                <a:off x="10823935"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7B86B04B-DAB5-AA9B-D4C8-418CE77A43BE}"/>
                  </a:ext>
                </a:extLst>
              </p:cNvPr>
              <p:cNvCxnSpPr>
                <a:cxnSpLocks/>
              </p:cNvCxnSpPr>
              <p:nvPr/>
            </p:nvCxnSpPr>
            <p:spPr bwMode="auto">
              <a:xfrm rot="16200000">
                <a:off x="12048454"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6A9DF7FF-4210-DF9D-F606-57267A64F88B}"/>
                  </a:ext>
                </a:extLst>
              </p:cNvPr>
              <p:cNvCxnSpPr>
                <a:cxnSpLocks/>
              </p:cNvCxnSpPr>
              <p:nvPr/>
            </p:nvCxnSpPr>
            <p:spPr bwMode="auto">
              <a:xfrm rot="16200000">
                <a:off x="13258737"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F2FB9002-586C-CB29-A6BA-7945D9C1412D}"/>
                  </a:ext>
                </a:extLst>
              </p:cNvPr>
              <p:cNvCxnSpPr>
                <a:cxnSpLocks/>
              </p:cNvCxnSpPr>
              <p:nvPr/>
            </p:nvCxnSpPr>
            <p:spPr bwMode="auto">
              <a:xfrm rot="16200000">
                <a:off x="14540214"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8B910650-3330-683E-8507-FC0AFA9E2182}"/>
                  </a:ext>
                </a:extLst>
              </p:cNvPr>
              <p:cNvCxnSpPr>
                <a:cxnSpLocks/>
              </p:cNvCxnSpPr>
              <p:nvPr/>
            </p:nvCxnSpPr>
            <p:spPr bwMode="auto">
              <a:xfrm rot="16200000">
                <a:off x="15764739"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C92A3A6B-ECC7-711C-EB35-28EC28CAF10C}"/>
                  </a:ext>
                </a:extLst>
              </p:cNvPr>
              <p:cNvCxnSpPr>
                <a:cxnSpLocks/>
              </p:cNvCxnSpPr>
              <p:nvPr/>
            </p:nvCxnSpPr>
            <p:spPr bwMode="auto">
              <a:xfrm rot="16200000">
                <a:off x="16975022"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F4DDB8CD-B733-C005-AE4D-BFE1A4F6E886}"/>
                  </a:ext>
                </a:extLst>
              </p:cNvPr>
              <p:cNvCxnSpPr>
                <a:cxnSpLocks/>
              </p:cNvCxnSpPr>
              <p:nvPr/>
            </p:nvCxnSpPr>
            <p:spPr bwMode="auto">
              <a:xfrm rot="16200000">
                <a:off x="18242257"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3071EC6A-2C1C-6DE9-A7AE-8E5397D9DCE7}"/>
                  </a:ext>
                </a:extLst>
              </p:cNvPr>
              <p:cNvCxnSpPr>
                <a:cxnSpLocks/>
              </p:cNvCxnSpPr>
              <p:nvPr/>
            </p:nvCxnSpPr>
            <p:spPr bwMode="auto">
              <a:xfrm rot="16200000">
                <a:off x="19466776"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BF17CCB6-FCDC-3C9F-D708-BDBD77B9CDF7}"/>
                  </a:ext>
                </a:extLst>
              </p:cNvPr>
              <p:cNvCxnSpPr>
                <a:cxnSpLocks/>
              </p:cNvCxnSpPr>
              <p:nvPr/>
            </p:nvCxnSpPr>
            <p:spPr bwMode="auto">
              <a:xfrm rot="16200000">
                <a:off x="20691295"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E7FFE4AD-748D-6602-957C-0748F75E43EF}"/>
                  </a:ext>
                </a:extLst>
              </p:cNvPr>
              <p:cNvCxnSpPr>
                <a:cxnSpLocks/>
              </p:cNvCxnSpPr>
              <p:nvPr/>
            </p:nvCxnSpPr>
            <p:spPr bwMode="auto">
              <a:xfrm rot="16200000">
                <a:off x="21958530"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A95AE147-6432-45EF-832E-9E65FA16C330}"/>
                  </a:ext>
                </a:extLst>
              </p:cNvPr>
              <p:cNvCxnSpPr>
                <a:cxnSpLocks/>
              </p:cNvCxnSpPr>
              <p:nvPr/>
            </p:nvCxnSpPr>
            <p:spPr bwMode="auto">
              <a:xfrm rot="16200000">
                <a:off x="23168813"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B6FC23C1-A360-7058-5EA8-323298826830}"/>
                  </a:ext>
                </a:extLst>
              </p:cNvPr>
              <p:cNvCxnSpPr>
                <a:cxnSpLocks/>
              </p:cNvCxnSpPr>
              <p:nvPr/>
            </p:nvCxnSpPr>
            <p:spPr bwMode="auto">
              <a:xfrm rot="16200000">
                <a:off x="24393332"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43129933-B7B9-09F9-DD0C-1B731B3CF1E2}"/>
                  </a:ext>
                </a:extLst>
              </p:cNvPr>
              <p:cNvCxnSpPr>
                <a:cxnSpLocks/>
              </p:cNvCxnSpPr>
              <p:nvPr/>
            </p:nvCxnSpPr>
            <p:spPr bwMode="auto">
              <a:xfrm rot="16200000">
                <a:off x="2561785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66" name="Straight Connector 365">
                <a:extLst>
                  <a:ext uri="{FF2B5EF4-FFF2-40B4-BE49-F238E27FC236}">
                    <a16:creationId xmlns:a16="http://schemas.microsoft.com/office/drawing/2014/main" id="{8D36CBC3-29C4-3BD1-D1D2-FF3C018E13E3}"/>
                  </a:ext>
                </a:extLst>
              </p:cNvPr>
              <p:cNvCxnSpPr>
                <a:cxnSpLocks/>
              </p:cNvCxnSpPr>
              <p:nvPr/>
            </p:nvCxnSpPr>
            <p:spPr bwMode="auto">
              <a:xfrm>
                <a:off x="478799" y="5406320"/>
                <a:ext cx="25311601"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62" name="Straight Connector 61">
            <a:extLst>
              <a:ext uri="{FF2B5EF4-FFF2-40B4-BE49-F238E27FC236}">
                <a16:creationId xmlns:a16="http://schemas.microsoft.com/office/drawing/2014/main" id="{89CE0BA9-E028-5D4B-1C33-91A677F9BBFC}"/>
              </a:ext>
            </a:extLst>
          </p:cNvPr>
          <p:cNvCxnSpPr/>
          <p:nvPr/>
        </p:nvCxnSpPr>
        <p:spPr bwMode="auto">
          <a:xfrm>
            <a:off x="957881" y="1839585"/>
            <a:ext cx="0" cy="1682727"/>
          </a:xfrm>
          <a:prstGeom prst="line">
            <a:avLst/>
          </a:prstGeom>
          <a:noFill/>
          <a:ln w="28575" cap="flat" cmpd="sng" algn="ctr">
            <a:solidFill>
              <a:schemeClr val="bg1"/>
            </a:solidFill>
            <a:prstDash val="solid"/>
            <a:round/>
            <a:headEnd type="none" w="med" len="med"/>
            <a:tailEnd type="none" w="med" len="med"/>
          </a:ln>
          <a:effectLst/>
        </p:spPr>
      </p:cxnSp>
      <p:grpSp>
        <p:nvGrpSpPr>
          <p:cNvPr id="958" name="Graphic 617">
            <a:extLst>
              <a:ext uri="{FF2B5EF4-FFF2-40B4-BE49-F238E27FC236}">
                <a16:creationId xmlns:a16="http://schemas.microsoft.com/office/drawing/2014/main" id="{A1BFA1B0-8649-850B-1A20-6D47C197E5C1}"/>
              </a:ext>
            </a:extLst>
          </p:cNvPr>
          <p:cNvGrpSpPr/>
          <p:nvPr/>
        </p:nvGrpSpPr>
        <p:grpSpPr>
          <a:xfrm>
            <a:off x="1101521" y="3107306"/>
            <a:ext cx="4338686" cy="420960"/>
            <a:chOff x="1101521" y="3038031"/>
            <a:chExt cx="4338686" cy="420960"/>
          </a:xfrm>
        </p:grpSpPr>
        <p:grpSp>
          <p:nvGrpSpPr>
            <p:cNvPr id="959" name="Graphic 617">
              <a:extLst>
                <a:ext uri="{FF2B5EF4-FFF2-40B4-BE49-F238E27FC236}">
                  <a16:creationId xmlns:a16="http://schemas.microsoft.com/office/drawing/2014/main" id="{664B48E0-B0FE-ECDB-E5B1-02F6750D2B49}"/>
                </a:ext>
              </a:extLst>
            </p:cNvPr>
            <p:cNvGrpSpPr/>
            <p:nvPr/>
          </p:nvGrpSpPr>
          <p:grpSpPr>
            <a:xfrm>
              <a:off x="1101521" y="3389190"/>
              <a:ext cx="75628" cy="69801"/>
              <a:chOff x="1101521" y="3389190"/>
              <a:chExt cx="75628" cy="69801"/>
            </a:xfrm>
          </p:grpSpPr>
          <p:sp>
            <p:nvSpPr>
              <p:cNvPr id="960" name="Freeform: Shape 959">
                <a:extLst>
                  <a:ext uri="{FF2B5EF4-FFF2-40B4-BE49-F238E27FC236}">
                    <a16:creationId xmlns:a16="http://schemas.microsoft.com/office/drawing/2014/main" id="{3AD91D9E-9342-840B-FDD2-A4225F966A7D}"/>
                  </a:ext>
                </a:extLst>
              </p:cNvPr>
              <p:cNvSpPr/>
              <p:nvPr/>
            </p:nvSpPr>
            <p:spPr>
              <a:xfrm>
                <a:off x="1139525" y="3389190"/>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1" name="Freeform: Shape 960">
                <a:extLst>
                  <a:ext uri="{FF2B5EF4-FFF2-40B4-BE49-F238E27FC236}">
                    <a16:creationId xmlns:a16="http://schemas.microsoft.com/office/drawing/2014/main" id="{C1299EA4-DFD7-29A2-1399-F34B0DCADE5D}"/>
                  </a:ext>
                </a:extLst>
              </p:cNvPr>
              <p:cNvSpPr/>
              <p:nvPr/>
            </p:nvSpPr>
            <p:spPr>
              <a:xfrm>
                <a:off x="1101521" y="3422633"/>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62" name="Graphic 617">
              <a:extLst>
                <a:ext uri="{FF2B5EF4-FFF2-40B4-BE49-F238E27FC236}">
                  <a16:creationId xmlns:a16="http://schemas.microsoft.com/office/drawing/2014/main" id="{F2090434-3655-BA24-912B-B8C179D95336}"/>
                </a:ext>
              </a:extLst>
            </p:cNvPr>
            <p:cNvGrpSpPr/>
            <p:nvPr/>
          </p:nvGrpSpPr>
          <p:grpSpPr>
            <a:xfrm>
              <a:off x="1181583" y="3389190"/>
              <a:ext cx="75755" cy="69801"/>
              <a:chOff x="1181583" y="3389190"/>
              <a:chExt cx="75755" cy="69801"/>
            </a:xfrm>
          </p:grpSpPr>
          <p:sp>
            <p:nvSpPr>
              <p:cNvPr id="963" name="Freeform: Shape 962">
                <a:extLst>
                  <a:ext uri="{FF2B5EF4-FFF2-40B4-BE49-F238E27FC236}">
                    <a16:creationId xmlns:a16="http://schemas.microsoft.com/office/drawing/2014/main" id="{6DE3E485-48E0-04F0-E9F3-87D37D9A30B2}"/>
                  </a:ext>
                </a:extLst>
              </p:cNvPr>
              <p:cNvSpPr/>
              <p:nvPr/>
            </p:nvSpPr>
            <p:spPr>
              <a:xfrm>
                <a:off x="1219587" y="3389190"/>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4" name="Freeform: Shape 963">
                <a:extLst>
                  <a:ext uri="{FF2B5EF4-FFF2-40B4-BE49-F238E27FC236}">
                    <a16:creationId xmlns:a16="http://schemas.microsoft.com/office/drawing/2014/main" id="{C3F71161-66B6-D93E-0A9B-7F73D93468DC}"/>
                  </a:ext>
                </a:extLst>
              </p:cNvPr>
              <p:cNvSpPr/>
              <p:nvPr/>
            </p:nvSpPr>
            <p:spPr>
              <a:xfrm>
                <a:off x="1181583" y="3422633"/>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65" name="Graphic 617">
              <a:extLst>
                <a:ext uri="{FF2B5EF4-FFF2-40B4-BE49-F238E27FC236}">
                  <a16:creationId xmlns:a16="http://schemas.microsoft.com/office/drawing/2014/main" id="{1945878D-F114-8E55-5AEA-1760F7406A22}"/>
                </a:ext>
              </a:extLst>
            </p:cNvPr>
            <p:cNvGrpSpPr/>
            <p:nvPr/>
          </p:nvGrpSpPr>
          <p:grpSpPr>
            <a:xfrm>
              <a:off x="1206793" y="3389190"/>
              <a:ext cx="75628" cy="69801"/>
              <a:chOff x="1206793" y="3389190"/>
              <a:chExt cx="75628" cy="69801"/>
            </a:xfrm>
          </p:grpSpPr>
          <p:sp>
            <p:nvSpPr>
              <p:cNvPr id="966" name="Freeform: Shape 965">
                <a:extLst>
                  <a:ext uri="{FF2B5EF4-FFF2-40B4-BE49-F238E27FC236}">
                    <a16:creationId xmlns:a16="http://schemas.microsoft.com/office/drawing/2014/main" id="{15C1E0D7-57EC-489C-59D4-A7C68856548F}"/>
                  </a:ext>
                </a:extLst>
              </p:cNvPr>
              <p:cNvSpPr/>
              <p:nvPr/>
            </p:nvSpPr>
            <p:spPr>
              <a:xfrm>
                <a:off x="1244797" y="3389190"/>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7" name="Freeform: Shape 966">
                <a:extLst>
                  <a:ext uri="{FF2B5EF4-FFF2-40B4-BE49-F238E27FC236}">
                    <a16:creationId xmlns:a16="http://schemas.microsoft.com/office/drawing/2014/main" id="{FA80292D-AC6F-2D6B-741C-8FE57E530B30}"/>
                  </a:ext>
                </a:extLst>
              </p:cNvPr>
              <p:cNvSpPr/>
              <p:nvPr/>
            </p:nvSpPr>
            <p:spPr>
              <a:xfrm>
                <a:off x="1206793" y="3422633"/>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68" name="Graphic 617">
              <a:extLst>
                <a:ext uri="{FF2B5EF4-FFF2-40B4-BE49-F238E27FC236}">
                  <a16:creationId xmlns:a16="http://schemas.microsoft.com/office/drawing/2014/main" id="{6139921E-CC8C-735E-9984-4592C86A9B49}"/>
                </a:ext>
              </a:extLst>
            </p:cNvPr>
            <p:cNvGrpSpPr/>
            <p:nvPr/>
          </p:nvGrpSpPr>
          <p:grpSpPr>
            <a:xfrm>
              <a:off x="1234156" y="3389190"/>
              <a:ext cx="75755" cy="69801"/>
              <a:chOff x="1234156" y="3389190"/>
              <a:chExt cx="75755" cy="69801"/>
            </a:xfrm>
          </p:grpSpPr>
          <p:sp>
            <p:nvSpPr>
              <p:cNvPr id="969" name="Freeform: Shape 968">
                <a:extLst>
                  <a:ext uri="{FF2B5EF4-FFF2-40B4-BE49-F238E27FC236}">
                    <a16:creationId xmlns:a16="http://schemas.microsoft.com/office/drawing/2014/main" id="{EA32A458-4836-06DF-986D-403A6881B0B7}"/>
                  </a:ext>
                </a:extLst>
              </p:cNvPr>
              <p:cNvSpPr/>
              <p:nvPr/>
            </p:nvSpPr>
            <p:spPr>
              <a:xfrm>
                <a:off x="1272160" y="3389190"/>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0" name="Freeform: Shape 969">
                <a:extLst>
                  <a:ext uri="{FF2B5EF4-FFF2-40B4-BE49-F238E27FC236}">
                    <a16:creationId xmlns:a16="http://schemas.microsoft.com/office/drawing/2014/main" id="{6D5C5219-5543-ED31-3905-B05037D0E71C}"/>
                  </a:ext>
                </a:extLst>
              </p:cNvPr>
              <p:cNvSpPr/>
              <p:nvPr/>
            </p:nvSpPr>
            <p:spPr>
              <a:xfrm>
                <a:off x="1234156" y="3422633"/>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71" name="Graphic 617">
              <a:extLst>
                <a:ext uri="{FF2B5EF4-FFF2-40B4-BE49-F238E27FC236}">
                  <a16:creationId xmlns:a16="http://schemas.microsoft.com/office/drawing/2014/main" id="{6D6241DA-B920-1B57-02CA-00BE857E95A7}"/>
                </a:ext>
              </a:extLst>
            </p:cNvPr>
            <p:cNvGrpSpPr/>
            <p:nvPr/>
          </p:nvGrpSpPr>
          <p:grpSpPr>
            <a:xfrm>
              <a:off x="1260252" y="3389190"/>
              <a:ext cx="75755" cy="69801"/>
              <a:chOff x="1260252" y="3389190"/>
              <a:chExt cx="75755" cy="69801"/>
            </a:xfrm>
          </p:grpSpPr>
          <p:sp>
            <p:nvSpPr>
              <p:cNvPr id="972" name="Freeform: Shape 971">
                <a:extLst>
                  <a:ext uri="{FF2B5EF4-FFF2-40B4-BE49-F238E27FC236}">
                    <a16:creationId xmlns:a16="http://schemas.microsoft.com/office/drawing/2014/main" id="{A37781D5-5768-D551-94BE-F584F0CE969A}"/>
                  </a:ext>
                </a:extLst>
              </p:cNvPr>
              <p:cNvSpPr/>
              <p:nvPr/>
            </p:nvSpPr>
            <p:spPr>
              <a:xfrm>
                <a:off x="1298256" y="3389190"/>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3" name="Freeform: Shape 972">
                <a:extLst>
                  <a:ext uri="{FF2B5EF4-FFF2-40B4-BE49-F238E27FC236}">
                    <a16:creationId xmlns:a16="http://schemas.microsoft.com/office/drawing/2014/main" id="{122A38EE-8F1B-7278-34AB-BC165B7A13B0}"/>
                  </a:ext>
                </a:extLst>
              </p:cNvPr>
              <p:cNvSpPr/>
              <p:nvPr/>
            </p:nvSpPr>
            <p:spPr>
              <a:xfrm>
                <a:off x="1260252" y="3422633"/>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74" name="Graphic 617">
              <a:extLst>
                <a:ext uri="{FF2B5EF4-FFF2-40B4-BE49-F238E27FC236}">
                  <a16:creationId xmlns:a16="http://schemas.microsoft.com/office/drawing/2014/main" id="{2862A79A-4E0D-E581-3997-6B3BE343EAAA}"/>
                </a:ext>
              </a:extLst>
            </p:cNvPr>
            <p:cNvGrpSpPr/>
            <p:nvPr/>
          </p:nvGrpSpPr>
          <p:grpSpPr>
            <a:xfrm>
              <a:off x="1313458" y="3381842"/>
              <a:ext cx="75628" cy="69674"/>
              <a:chOff x="1313458" y="3381842"/>
              <a:chExt cx="75628" cy="69674"/>
            </a:xfrm>
          </p:grpSpPr>
          <p:sp>
            <p:nvSpPr>
              <p:cNvPr id="975" name="Freeform: Shape 974">
                <a:extLst>
                  <a:ext uri="{FF2B5EF4-FFF2-40B4-BE49-F238E27FC236}">
                    <a16:creationId xmlns:a16="http://schemas.microsoft.com/office/drawing/2014/main" id="{B20ACFA1-50B2-2550-3D38-81BF15D8322A}"/>
                  </a:ext>
                </a:extLst>
              </p:cNvPr>
              <p:cNvSpPr/>
              <p:nvPr/>
            </p:nvSpPr>
            <p:spPr>
              <a:xfrm>
                <a:off x="1351462" y="338184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6" name="Freeform: Shape 975">
                <a:extLst>
                  <a:ext uri="{FF2B5EF4-FFF2-40B4-BE49-F238E27FC236}">
                    <a16:creationId xmlns:a16="http://schemas.microsoft.com/office/drawing/2014/main" id="{3DC7C35D-C9D5-93AA-50B7-57A3C4A3CDA2}"/>
                  </a:ext>
                </a:extLst>
              </p:cNvPr>
              <p:cNvSpPr/>
              <p:nvPr/>
            </p:nvSpPr>
            <p:spPr>
              <a:xfrm>
                <a:off x="1313458" y="3415286"/>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77" name="Graphic 617">
              <a:extLst>
                <a:ext uri="{FF2B5EF4-FFF2-40B4-BE49-F238E27FC236}">
                  <a16:creationId xmlns:a16="http://schemas.microsoft.com/office/drawing/2014/main" id="{259BD94B-9D67-A403-AD2F-957BD70AAB69}"/>
                </a:ext>
              </a:extLst>
            </p:cNvPr>
            <p:cNvGrpSpPr/>
            <p:nvPr/>
          </p:nvGrpSpPr>
          <p:grpSpPr>
            <a:xfrm>
              <a:off x="1348802" y="3381842"/>
              <a:ext cx="75628" cy="69674"/>
              <a:chOff x="1348802" y="3381842"/>
              <a:chExt cx="75628" cy="69674"/>
            </a:xfrm>
          </p:grpSpPr>
          <p:sp>
            <p:nvSpPr>
              <p:cNvPr id="978" name="Freeform: Shape 977">
                <a:extLst>
                  <a:ext uri="{FF2B5EF4-FFF2-40B4-BE49-F238E27FC236}">
                    <a16:creationId xmlns:a16="http://schemas.microsoft.com/office/drawing/2014/main" id="{958A4216-9251-A5F7-D690-026DBAFED594}"/>
                  </a:ext>
                </a:extLst>
              </p:cNvPr>
              <p:cNvSpPr/>
              <p:nvPr/>
            </p:nvSpPr>
            <p:spPr>
              <a:xfrm>
                <a:off x="1386806" y="338184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9" name="Freeform: Shape 978">
                <a:extLst>
                  <a:ext uri="{FF2B5EF4-FFF2-40B4-BE49-F238E27FC236}">
                    <a16:creationId xmlns:a16="http://schemas.microsoft.com/office/drawing/2014/main" id="{567A779F-C1B3-9952-07EE-1831DB8F0815}"/>
                  </a:ext>
                </a:extLst>
              </p:cNvPr>
              <p:cNvSpPr/>
              <p:nvPr/>
            </p:nvSpPr>
            <p:spPr>
              <a:xfrm>
                <a:off x="1348802" y="3415286"/>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80" name="Graphic 617">
              <a:extLst>
                <a:ext uri="{FF2B5EF4-FFF2-40B4-BE49-F238E27FC236}">
                  <a16:creationId xmlns:a16="http://schemas.microsoft.com/office/drawing/2014/main" id="{C56090E4-056A-D978-78BE-EAFE9DC22807}"/>
                </a:ext>
              </a:extLst>
            </p:cNvPr>
            <p:cNvGrpSpPr/>
            <p:nvPr/>
          </p:nvGrpSpPr>
          <p:grpSpPr>
            <a:xfrm>
              <a:off x="1413029" y="3372468"/>
              <a:ext cx="75755" cy="69674"/>
              <a:chOff x="1413029" y="3372468"/>
              <a:chExt cx="75755" cy="69674"/>
            </a:xfrm>
          </p:grpSpPr>
          <p:sp>
            <p:nvSpPr>
              <p:cNvPr id="981" name="Freeform: Shape 980">
                <a:extLst>
                  <a:ext uri="{FF2B5EF4-FFF2-40B4-BE49-F238E27FC236}">
                    <a16:creationId xmlns:a16="http://schemas.microsoft.com/office/drawing/2014/main" id="{1218E21C-9341-B124-FA50-3C8E210EB6E7}"/>
                  </a:ext>
                </a:extLst>
              </p:cNvPr>
              <p:cNvSpPr/>
              <p:nvPr/>
            </p:nvSpPr>
            <p:spPr>
              <a:xfrm>
                <a:off x="1451033" y="337246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2" name="Freeform: Shape 981">
                <a:extLst>
                  <a:ext uri="{FF2B5EF4-FFF2-40B4-BE49-F238E27FC236}">
                    <a16:creationId xmlns:a16="http://schemas.microsoft.com/office/drawing/2014/main" id="{DDAA39E4-A4D4-87E0-25C4-9F2F41C41F7D}"/>
                  </a:ext>
                </a:extLst>
              </p:cNvPr>
              <p:cNvSpPr/>
              <p:nvPr/>
            </p:nvSpPr>
            <p:spPr>
              <a:xfrm>
                <a:off x="1413029" y="3405912"/>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83" name="Graphic 617">
              <a:extLst>
                <a:ext uri="{FF2B5EF4-FFF2-40B4-BE49-F238E27FC236}">
                  <a16:creationId xmlns:a16="http://schemas.microsoft.com/office/drawing/2014/main" id="{70F2DC5C-D81D-6DD4-289F-DBB45DA7CDEB}"/>
                </a:ext>
              </a:extLst>
            </p:cNvPr>
            <p:cNvGrpSpPr/>
            <p:nvPr/>
          </p:nvGrpSpPr>
          <p:grpSpPr>
            <a:xfrm>
              <a:off x="1447613" y="3372468"/>
              <a:ext cx="75628" cy="69674"/>
              <a:chOff x="1447613" y="3372468"/>
              <a:chExt cx="75628" cy="69674"/>
            </a:xfrm>
          </p:grpSpPr>
          <p:sp>
            <p:nvSpPr>
              <p:cNvPr id="984" name="Freeform: Shape 983">
                <a:extLst>
                  <a:ext uri="{FF2B5EF4-FFF2-40B4-BE49-F238E27FC236}">
                    <a16:creationId xmlns:a16="http://schemas.microsoft.com/office/drawing/2014/main" id="{8EE551FD-F968-4520-D7FD-2EBDD43D4FF1}"/>
                  </a:ext>
                </a:extLst>
              </p:cNvPr>
              <p:cNvSpPr/>
              <p:nvPr/>
            </p:nvSpPr>
            <p:spPr>
              <a:xfrm>
                <a:off x="1485617" y="337246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5" name="Freeform: Shape 984">
                <a:extLst>
                  <a:ext uri="{FF2B5EF4-FFF2-40B4-BE49-F238E27FC236}">
                    <a16:creationId xmlns:a16="http://schemas.microsoft.com/office/drawing/2014/main" id="{6A5A0C6C-F78D-884F-A4A4-4139DA98E7B4}"/>
                  </a:ext>
                </a:extLst>
              </p:cNvPr>
              <p:cNvSpPr/>
              <p:nvPr/>
            </p:nvSpPr>
            <p:spPr>
              <a:xfrm>
                <a:off x="1447613" y="3405912"/>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986" name="Freeform: Shape 985">
              <a:extLst>
                <a:ext uri="{FF2B5EF4-FFF2-40B4-BE49-F238E27FC236}">
                  <a16:creationId xmlns:a16="http://schemas.microsoft.com/office/drawing/2014/main" id="{E7A6C74B-0616-C99B-953C-F8263A8DAB8C}"/>
                </a:ext>
              </a:extLst>
            </p:cNvPr>
            <p:cNvSpPr/>
            <p:nvPr/>
          </p:nvSpPr>
          <p:spPr>
            <a:xfrm>
              <a:off x="1456987" y="340223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87" name="Graphic 617">
              <a:extLst>
                <a:ext uri="{FF2B5EF4-FFF2-40B4-BE49-F238E27FC236}">
                  <a16:creationId xmlns:a16="http://schemas.microsoft.com/office/drawing/2014/main" id="{9BF3C05E-0A22-EA2C-65AD-18D66DFC2782}"/>
                </a:ext>
              </a:extLst>
            </p:cNvPr>
            <p:cNvGrpSpPr/>
            <p:nvPr/>
          </p:nvGrpSpPr>
          <p:grpSpPr>
            <a:xfrm>
              <a:off x="1491444" y="3368794"/>
              <a:ext cx="75628" cy="69674"/>
              <a:chOff x="1491444" y="3368794"/>
              <a:chExt cx="75628" cy="69674"/>
            </a:xfrm>
          </p:grpSpPr>
          <p:sp>
            <p:nvSpPr>
              <p:cNvPr id="988" name="Freeform: Shape 987">
                <a:extLst>
                  <a:ext uri="{FF2B5EF4-FFF2-40B4-BE49-F238E27FC236}">
                    <a16:creationId xmlns:a16="http://schemas.microsoft.com/office/drawing/2014/main" id="{A8691A0B-9A8F-98F1-35E1-7EDA1B50E4CD}"/>
                  </a:ext>
                </a:extLst>
              </p:cNvPr>
              <p:cNvSpPr/>
              <p:nvPr/>
            </p:nvSpPr>
            <p:spPr>
              <a:xfrm>
                <a:off x="1529448" y="33687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9" name="Freeform: Shape 988">
                <a:extLst>
                  <a:ext uri="{FF2B5EF4-FFF2-40B4-BE49-F238E27FC236}">
                    <a16:creationId xmlns:a16="http://schemas.microsoft.com/office/drawing/2014/main" id="{CEBFE529-2DFD-824F-CD7B-A1C4C706F232}"/>
                  </a:ext>
                </a:extLst>
              </p:cNvPr>
              <p:cNvSpPr/>
              <p:nvPr/>
            </p:nvSpPr>
            <p:spPr>
              <a:xfrm>
                <a:off x="1491444" y="340223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990" name="Freeform: Shape 989">
              <a:extLst>
                <a:ext uri="{FF2B5EF4-FFF2-40B4-BE49-F238E27FC236}">
                  <a16:creationId xmlns:a16="http://schemas.microsoft.com/office/drawing/2014/main" id="{2167F032-6D77-EE9A-FD81-B3176F96BA13}"/>
                </a:ext>
              </a:extLst>
            </p:cNvPr>
            <p:cNvSpPr/>
            <p:nvPr/>
          </p:nvSpPr>
          <p:spPr>
            <a:xfrm>
              <a:off x="1483970" y="340223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91" name="Graphic 617">
              <a:extLst>
                <a:ext uri="{FF2B5EF4-FFF2-40B4-BE49-F238E27FC236}">
                  <a16:creationId xmlns:a16="http://schemas.microsoft.com/office/drawing/2014/main" id="{634325DA-072E-A7AE-46CB-4756A052A185}"/>
                </a:ext>
              </a:extLst>
            </p:cNvPr>
            <p:cNvGrpSpPr/>
            <p:nvPr/>
          </p:nvGrpSpPr>
          <p:grpSpPr>
            <a:xfrm>
              <a:off x="1518427" y="3368794"/>
              <a:ext cx="75755" cy="69674"/>
              <a:chOff x="1518427" y="3368794"/>
              <a:chExt cx="75755" cy="69674"/>
            </a:xfrm>
          </p:grpSpPr>
          <p:sp>
            <p:nvSpPr>
              <p:cNvPr id="1043" name="Freeform: Shape 1042">
                <a:extLst>
                  <a:ext uri="{FF2B5EF4-FFF2-40B4-BE49-F238E27FC236}">
                    <a16:creationId xmlns:a16="http://schemas.microsoft.com/office/drawing/2014/main" id="{56EC0939-2E96-FA36-FF35-3FDD3C187072}"/>
                  </a:ext>
                </a:extLst>
              </p:cNvPr>
              <p:cNvSpPr/>
              <p:nvPr/>
            </p:nvSpPr>
            <p:spPr>
              <a:xfrm>
                <a:off x="1556431" y="33687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5" name="Freeform: Shape 1044">
                <a:extLst>
                  <a:ext uri="{FF2B5EF4-FFF2-40B4-BE49-F238E27FC236}">
                    <a16:creationId xmlns:a16="http://schemas.microsoft.com/office/drawing/2014/main" id="{54BFEFE2-F863-7AB9-430F-C8892DC48C1F}"/>
                  </a:ext>
                </a:extLst>
              </p:cNvPr>
              <p:cNvSpPr/>
              <p:nvPr/>
            </p:nvSpPr>
            <p:spPr>
              <a:xfrm>
                <a:off x="1518427" y="340223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048" name="Freeform: Shape 1047">
              <a:extLst>
                <a:ext uri="{FF2B5EF4-FFF2-40B4-BE49-F238E27FC236}">
                  <a16:creationId xmlns:a16="http://schemas.microsoft.com/office/drawing/2014/main" id="{9E05A074-F3D0-76ED-ABB2-30B6F4278ABE}"/>
                </a:ext>
              </a:extLst>
            </p:cNvPr>
            <p:cNvSpPr/>
            <p:nvPr/>
          </p:nvSpPr>
          <p:spPr>
            <a:xfrm>
              <a:off x="1562259" y="33956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061" name="Graphic 617">
              <a:extLst>
                <a:ext uri="{FF2B5EF4-FFF2-40B4-BE49-F238E27FC236}">
                  <a16:creationId xmlns:a16="http://schemas.microsoft.com/office/drawing/2014/main" id="{E8BED758-6D60-357E-73D3-9B18A89F2110}"/>
                </a:ext>
              </a:extLst>
            </p:cNvPr>
            <p:cNvGrpSpPr/>
            <p:nvPr/>
          </p:nvGrpSpPr>
          <p:grpSpPr>
            <a:xfrm>
              <a:off x="1596716" y="3362207"/>
              <a:ext cx="75628" cy="69674"/>
              <a:chOff x="1596716" y="3362207"/>
              <a:chExt cx="75628" cy="69674"/>
            </a:xfrm>
          </p:grpSpPr>
          <p:sp>
            <p:nvSpPr>
              <p:cNvPr id="1062" name="Freeform: Shape 1061">
                <a:extLst>
                  <a:ext uri="{FF2B5EF4-FFF2-40B4-BE49-F238E27FC236}">
                    <a16:creationId xmlns:a16="http://schemas.microsoft.com/office/drawing/2014/main" id="{52712B84-11C9-20FA-94D9-1245D81EB729}"/>
                  </a:ext>
                </a:extLst>
              </p:cNvPr>
              <p:cNvSpPr/>
              <p:nvPr/>
            </p:nvSpPr>
            <p:spPr>
              <a:xfrm>
                <a:off x="1634720" y="336220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3" name="Freeform: Shape 1062">
                <a:extLst>
                  <a:ext uri="{FF2B5EF4-FFF2-40B4-BE49-F238E27FC236}">
                    <a16:creationId xmlns:a16="http://schemas.microsoft.com/office/drawing/2014/main" id="{8D160027-5DA4-DC1B-936B-F099EB55CD45}"/>
                  </a:ext>
                </a:extLst>
              </p:cNvPr>
              <p:cNvSpPr/>
              <p:nvPr/>
            </p:nvSpPr>
            <p:spPr>
              <a:xfrm>
                <a:off x="1596716" y="33956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064" name="Freeform: Shape 1063">
              <a:extLst>
                <a:ext uri="{FF2B5EF4-FFF2-40B4-BE49-F238E27FC236}">
                  <a16:creationId xmlns:a16="http://schemas.microsoft.com/office/drawing/2014/main" id="{44F5206F-60C8-5132-1EFB-D67085EA8172}"/>
                </a:ext>
              </a:extLst>
            </p:cNvPr>
            <p:cNvSpPr/>
            <p:nvPr/>
          </p:nvSpPr>
          <p:spPr>
            <a:xfrm>
              <a:off x="1634847" y="339565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065" name="Graphic 617">
              <a:extLst>
                <a:ext uri="{FF2B5EF4-FFF2-40B4-BE49-F238E27FC236}">
                  <a16:creationId xmlns:a16="http://schemas.microsoft.com/office/drawing/2014/main" id="{18CE3997-BA77-2C9B-88F5-79EA173EA824}"/>
                </a:ext>
              </a:extLst>
            </p:cNvPr>
            <p:cNvGrpSpPr/>
            <p:nvPr/>
          </p:nvGrpSpPr>
          <p:grpSpPr>
            <a:xfrm>
              <a:off x="1669430" y="3362207"/>
              <a:ext cx="75628" cy="69674"/>
              <a:chOff x="1669430" y="3362207"/>
              <a:chExt cx="75628" cy="69674"/>
            </a:xfrm>
          </p:grpSpPr>
          <p:sp>
            <p:nvSpPr>
              <p:cNvPr id="1066" name="Freeform: Shape 1065">
                <a:extLst>
                  <a:ext uri="{FF2B5EF4-FFF2-40B4-BE49-F238E27FC236}">
                    <a16:creationId xmlns:a16="http://schemas.microsoft.com/office/drawing/2014/main" id="{CE3E2843-A6A2-84D0-6DD1-FCAC5D4B5BD8}"/>
                  </a:ext>
                </a:extLst>
              </p:cNvPr>
              <p:cNvSpPr/>
              <p:nvPr/>
            </p:nvSpPr>
            <p:spPr>
              <a:xfrm>
                <a:off x="1707435" y="336220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7" name="Freeform: Shape 1066">
                <a:extLst>
                  <a:ext uri="{FF2B5EF4-FFF2-40B4-BE49-F238E27FC236}">
                    <a16:creationId xmlns:a16="http://schemas.microsoft.com/office/drawing/2014/main" id="{AA88F8B1-1EE6-DD72-F806-FC6727737D38}"/>
                  </a:ext>
                </a:extLst>
              </p:cNvPr>
              <p:cNvSpPr/>
              <p:nvPr/>
            </p:nvSpPr>
            <p:spPr>
              <a:xfrm>
                <a:off x="1669430" y="33956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068" name="Freeform: Shape 1067">
              <a:extLst>
                <a:ext uri="{FF2B5EF4-FFF2-40B4-BE49-F238E27FC236}">
                  <a16:creationId xmlns:a16="http://schemas.microsoft.com/office/drawing/2014/main" id="{AF8603A8-201A-D7F2-C6B3-313FCFF01EA8}"/>
                </a:ext>
              </a:extLst>
            </p:cNvPr>
            <p:cNvSpPr/>
            <p:nvPr/>
          </p:nvSpPr>
          <p:spPr>
            <a:xfrm>
              <a:off x="1709462" y="33956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069" name="Graphic 617">
              <a:extLst>
                <a:ext uri="{FF2B5EF4-FFF2-40B4-BE49-F238E27FC236}">
                  <a16:creationId xmlns:a16="http://schemas.microsoft.com/office/drawing/2014/main" id="{59EE5994-431D-CDF1-8FBC-73802D5A4B4D}"/>
                </a:ext>
              </a:extLst>
            </p:cNvPr>
            <p:cNvGrpSpPr/>
            <p:nvPr/>
          </p:nvGrpSpPr>
          <p:grpSpPr>
            <a:xfrm>
              <a:off x="1743919" y="3362207"/>
              <a:ext cx="75628" cy="69674"/>
              <a:chOff x="1743919" y="3362207"/>
              <a:chExt cx="75628" cy="69674"/>
            </a:xfrm>
          </p:grpSpPr>
          <p:sp>
            <p:nvSpPr>
              <p:cNvPr id="1070" name="Freeform: Shape 1069">
                <a:extLst>
                  <a:ext uri="{FF2B5EF4-FFF2-40B4-BE49-F238E27FC236}">
                    <a16:creationId xmlns:a16="http://schemas.microsoft.com/office/drawing/2014/main" id="{1F89E9B8-2C2F-F869-123C-27D32BCD225F}"/>
                  </a:ext>
                </a:extLst>
              </p:cNvPr>
              <p:cNvSpPr/>
              <p:nvPr/>
            </p:nvSpPr>
            <p:spPr>
              <a:xfrm>
                <a:off x="1781923" y="336220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1" name="Freeform: Shape 1070">
                <a:extLst>
                  <a:ext uri="{FF2B5EF4-FFF2-40B4-BE49-F238E27FC236}">
                    <a16:creationId xmlns:a16="http://schemas.microsoft.com/office/drawing/2014/main" id="{D6050310-651B-BB4E-9B80-544ED1B2C4BE}"/>
                  </a:ext>
                </a:extLst>
              </p:cNvPr>
              <p:cNvSpPr/>
              <p:nvPr/>
            </p:nvSpPr>
            <p:spPr>
              <a:xfrm>
                <a:off x="1743919" y="33956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72" name="Graphic 617">
              <a:extLst>
                <a:ext uri="{FF2B5EF4-FFF2-40B4-BE49-F238E27FC236}">
                  <a16:creationId xmlns:a16="http://schemas.microsoft.com/office/drawing/2014/main" id="{E9DDC583-4B0F-0B0F-8705-4188E7832538}"/>
                </a:ext>
              </a:extLst>
            </p:cNvPr>
            <p:cNvGrpSpPr/>
            <p:nvPr/>
          </p:nvGrpSpPr>
          <p:grpSpPr>
            <a:xfrm>
              <a:off x="1793324" y="3362207"/>
              <a:ext cx="75628" cy="69674"/>
              <a:chOff x="1793324" y="3362207"/>
              <a:chExt cx="75628" cy="69674"/>
            </a:xfrm>
          </p:grpSpPr>
          <p:sp>
            <p:nvSpPr>
              <p:cNvPr id="1073" name="Freeform: Shape 1072">
                <a:extLst>
                  <a:ext uri="{FF2B5EF4-FFF2-40B4-BE49-F238E27FC236}">
                    <a16:creationId xmlns:a16="http://schemas.microsoft.com/office/drawing/2014/main" id="{422718A5-3AD3-26BB-B0B3-C61BEF23C0E7}"/>
                  </a:ext>
                </a:extLst>
              </p:cNvPr>
              <p:cNvSpPr/>
              <p:nvPr/>
            </p:nvSpPr>
            <p:spPr>
              <a:xfrm>
                <a:off x="1831328" y="336220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4" name="Freeform: Shape 1073">
                <a:extLst>
                  <a:ext uri="{FF2B5EF4-FFF2-40B4-BE49-F238E27FC236}">
                    <a16:creationId xmlns:a16="http://schemas.microsoft.com/office/drawing/2014/main" id="{172E2819-FF4A-AA82-6151-683392518863}"/>
                  </a:ext>
                </a:extLst>
              </p:cNvPr>
              <p:cNvSpPr/>
              <p:nvPr/>
            </p:nvSpPr>
            <p:spPr>
              <a:xfrm>
                <a:off x="1793324" y="33956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75" name="Graphic 617">
              <a:extLst>
                <a:ext uri="{FF2B5EF4-FFF2-40B4-BE49-F238E27FC236}">
                  <a16:creationId xmlns:a16="http://schemas.microsoft.com/office/drawing/2014/main" id="{D4D11069-E13B-B667-218B-6F2D644495AE}"/>
                </a:ext>
              </a:extLst>
            </p:cNvPr>
            <p:cNvGrpSpPr/>
            <p:nvPr/>
          </p:nvGrpSpPr>
          <p:grpSpPr>
            <a:xfrm>
              <a:off x="1932040" y="3351946"/>
              <a:ext cx="75755" cy="69674"/>
              <a:chOff x="1932040" y="3351946"/>
              <a:chExt cx="75755" cy="69674"/>
            </a:xfrm>
          </p:grpSpPr>
          <p:sp>
            <p:nvSpPr>
              <p:cNvPr id="1076" name="Freeform: Shape 1075">
                <a:extLst>
                  <a:ext uri="{FF2B5EF4-FFF2-40B4-BE49-F238E27FC236}">
                    <a16:creationId xmlns:a16="http://schemas.microsoft.com/office/drawing/2014/main" id="{43C29A29-2EFC-9AFD-0906-48858013425D}"/>
                  </a:ext>
                </a:extLst>
              </p:cNvPr>
              <p:cNvSpPr/>
              <p:nvPr/>
            </p:nvSpPr>
            <p:spPr>
              <a:xfrm>
                <a:off x="1970044" y="33519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7" name="Freeform: Shape 1076">
                <a:extLst>
                  <a:ext uri="{FF2B5EF4-FFF2-40B4-BE49-F238E27FC236}">
                    <a16:creationId xmlns:a16="http://schemas.microsoft.com/office/drawing/2014/main" id="{D51ACB06-D9E7-B39B-5A2E-74DEB07DB60B}"/>
                  </a:ext>
                </a:extLst>
              </p:cNvPr>
              <p:cNvSpPr/>
              <p:nvPr/>
            </p:nvSpPr>
            <p:spPr>
              <a:xfrm>
                <a:off x="1932040" y="338538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78" name="Graphic 617">
              <a:extLst>
                <a:ext uri="{FF2B5EF4-FFF2-40B4-BE49-F238E27FC236}">
                  <a16:creationId xmlns:a16="http://schemas.microsoft.com/office/drawing/2014/main" id="{A326A669-46A7-8225-8000-1E76E8295B3E}"/>
                </a:ext>
              </a:extLst>
            </p:cNvPr>
            <p:cNvGrpSpPr/>
            <p:nvPr/>
          </p:nvGrpSpPr>
          <p:grpSpPr>
            <a:xfrm>
              <a:off x="1946988" y="3351946"/>
              <a:ext cx="75628" cy="69674"/>
              <a:chOff x="1946988" y="3351946"/>
              <a:chExt cx="75628" cy="69674"/>
            </a:xfrm>
          </p:grpSpPr>
          <p:sp>
            <p:nvSpPr>
              <p:cNvPr id="1079" name="Freeform: Shape 1078">
                <a:extLst>
                  <a:ext uri="{FF2B5EF4-FFF2-40B4-BE49-F238E27FC236}">
                    <a16:creationId xmlns:a16="http://schemas.microsoft.com/office/drawing/2014/main" id="{E770D477-E640-A339-1F5E-AC139226212D}"/>
                  </a:ext>
                </a:extLst>
              </p:cNvPr>
              <p:cNvSpPr/>
              <p:nvPr/>
            </p:nvSpPr>
            <p:spPr>
              <a:xfrm>
                <a:off x="1984992" y="33519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0" name="Freeform: Shape 1079">
                <a:extLst>
                  <a:ext uri="{FF2B5EF4-FFF2-40B4-BE49-F238E27FC236}">
                    <a16:creationId xmlns:a16="http://schemas.microsoft.com/office/drawing/2014/main" id="{E9291CE3-1F1F-BB33-C41A-CDDA372174C6}"/>
                  </a:ext>
                </a:extLst>
              </p:cNvPr>
              <p:cNvSpPr/>
              <p:nvPr/>
            </p:nvSpPr>
            <p:spPr>
              <a:xfrm>
                <a:off x="1946988" y="338538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81" name="Graphic 617">
              <a:extLst>
                <a:ext uri="{FF2B5EF4-FFF2-40B4-BE49-F238E27FC236}">
                  <a16:creationId xmlns:a16="http://schemas.microsoft.com/office/drawing/2014/main" id="{BD6E8477-F46A-5324-D8E9-F022EC76E476}"/>
                </a:ext>
              </a:extLst>
            </p:cNvPr>
            <p:cNvGrpSpPr/>
            <p:nvPr/>
          </p:nvGrpSpPr>
          <p:grpSpPr>
            <a:xfrm>
              <a:off x="1990819" y="3351946"/>
              <a:ext cx="75628" cy="69674"/>
              <a:chOff x="1990819" y="3351946"/>
              <a:chExt cx="75628" cy="69674"/>
            </a:xfrm>
          </p:grpSpPr>
          <p:sp>
            <p:nvSpPr>
              <p:cNvPr id="1082" name="Freeform: Shape 1081">
                <a:extLst>
                  <a:ext uri="{FF2B5EF4-FFF2-40B4-BE49-F238E27FC236}">
                    <a16:creationId xmlns:a16="http://schemas.microsoft.com/office/drawing/2014/main" id="{89C566C0-BF09-E6B0-698A-2284D4BC053C}"/>
                  </a:ext>
                </a:extLst>
              </p:cNvPr>
              <p:cNvSpPr/>
              <p:nvPr/>
            </p:nvSpPr>
            <p:spPr>
              <a:xfrm>
                <a:off x="2028824" y="33519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3" name="Freeform: Shape 1082">
                <a:extLst>
                  <a:ext uri="{FF2B5EF4-FFF2-40B4-BE49-F238E27FC236}">
                    <a16:creationId xmlns:a16="http://schemas.microsoft.com/office/drawing/2014/main" id="{B54AC23C-4C3B-2413-56BB-4E99BF103909}"/>
                  </a:ext>
                </a:extLst>
              </p:cNvPr>
              <p:cNvSpPr/>
              <p:nvPr/>
            </p:nvSpPr>
            <p:spPr>
              <a:xfrm>
                <a:off x="1990819" y="338538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84" name="Graphic 617">
              <a:extLst>
                <a:ext uri="{FF2B5EF4-FFF2-40B4-BE49-F238E27FC236}">
                  <a16:creationId xmlns:a16="http://schemas.microsoft.com/office/drawing/2014/main" id="{F6A119CD-25C5-0514-621E-A7494CE2986A}"/>
                </a:ext>
              </a:extLst>
            </p:cNvPr>
            <p:cNvGrpSpPr/>
            <p:nvPr/>
          </p:nvGrpSpPr>
          <p:grpSpPr>
            <a:xfrm>
              <a:off x="2014129" y="3351946"/>
              <a:ext cx="75628" cy="69674"/>
              <a:chOff x="2014129" y="3351946"/>
              <a:chExt cx="75628" cy="69674"/>
            </a:xfrm>
          </p:grpSpPr>
          <p:sp>
            <p:nvSpPr>
              <p:cNvPr id="1085" name="Freeform: Shape 1084">
                <a:extLst>
                  <a:ext uri="{FF2B5EF4-FFF2-40B4-BE49-F238E27FC236}">
                    <a16:creationId xmlns:a16="http://schemas.microsoft.com/office/drawing/2014/main" id="{5739D46D-9662-992B-F33A-679A249ACC5C}"/>
                  </a:ext>
                </a:extLst>
              </p:cNvPr>
              <p:cNvSpPr/>
              <p:nvPr/>
            </p:nvSpPr>
            <p:spPr>
              <a:xfrm>
                <a:off x="2052133" y="33519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6" name="Freeform: Shape 1085">
                <a:extLst>
                  <a:ext uri="{FF2B5EF4-FFF2-40B4-BE49-F238E27FC236}">
                    <a16:creationId xmlns:a16="http://schemas.microsoft.com/office/drawing/2014/main" id="{AF87E4C9-6436-9FDF-E78D-56F622581BC7}"/>
                  </a:ext>
                </a:extLst>
              </p:cNvPr>
              <p:cNvSpPr/>
              <p:nvPr/>
            </p:nvSpPr>
            <p:spPr>
              <a:xfrm>
                <a:off x="2014129" y="338538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87" name="Graphic 617">
              <a:extLst>
                <a:ext uri="{FF2B5EF4-FFF2-40B4-BE49-F238E27FC236}">
                  <a16:creationId xmlns:a16="http://schemas.microsoft.com/office/drawing/2014/main" id="{8CE7AB97-BD31-177E-4972-BC38DD89953F}"/>
                </a:ext>
              </a:extLst>
            </p:cNvPr>
            <p:cNvGrpSpPr/>
            <p:nvPr/>
          </p:nvGrpSpPr>
          <p:grpSpPr>
            <a:xfrm>
              <a:off x="2029964" y="3351946"/>
              <a:ext cx="75628" cy="69674"/>
              <a:chOff x="2029964" y="3351946"/>
              <a:chExt cx="75628" cy="69674"/>
            </a:xfrm>
          </p:grpSpPr>
          <p:sp>
            <p:nvSpPr>
              <p:cNvPr id="1088" name="Freeform: Shape 1087">
                <a:extLst>
                  <a:ext uri="{FF2B5EF4-FFF2-40B4-BE49-F238E27FC236}">
                    <a16:creationId xmlns:a16="http://schemas.microsoft.com/office/drawing/2014/main" id="{45535B0F-2420-67C3-F4DB-B5984ED2BD2C}"/>
                  </a:ext>
                </a:extLst>
              </p:cNvPr>
              <p:cNvSpPr/>
              <p:nvPr/>
            </p:nvSpPr>
            <p:spPr>
              <a:xfrm>
                <a:off x="2067968" y="33519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9" name="Freeform: Shape 1088">
                <a:extLst>
                  <a:ext uri="{FF2B5EF4-FFF2-40B4-BE49-F238E27FC236}">
                    <a16:creationId xmlns:a16="http://schemas.microsoft.com/office/drawing/2014/main" id="{CCE28A44-3C0F-769E-4367-079F46BD8F75}"/>
                  </a:ext>
                </a:extLst>
              </p:cNvPr>
              <p:cNvSpPr/>
              <p:nvPr/>
            </p:nvSpPr>
            <p:spPr>
              <a:xfrm>
                <a:off x="2029964" y="338538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90" name="Graphic 617">
              <a:extLst>
                <a:ext uri="{FF2B5EF4-FFF2-40B4-BE49-F238E27FC236}">
                  <a16:creationId xmlns:a16="http://schemas.microsoft.com/office/drawing/2014/main" id="{EE9CE6E3-817A-1A87-99F5-71718236DBA0}"/>
                </a:ext>
              </a:extLst>
            </p:cNvPr>
            <p:cNvGrpSpPr/>
            <p:nvPr/>
          </p:nvGrpSpPr>
          <p:grpSpPr>
            <a:xfrm>
              <a:off x="2115600" y="3335350"/>
              <a:ext cx="75755" cy="69674"/>
              <a:chOff x="2115600" y="3335350"/>
              <a:chExt cx="75755" cy="69674"/>
            </a:xfrm>
          </p:grpSpPr>
          <p:sp>
            <p:nvSpPr>
              <p:cNvPr id="1091" name="Freeform: Shape 1090">
                <a:extLst>
                  <a:ext uri="{FF2B5EF4-FFF2-40B4-BE49-F238E27FC236}">
                    <a16:creationId xmlns:a16="http://schemas.microsoft.com/office/drawing/2014/main" id="{E473E982-E6ED-1991-E0D8-14434A546920}"/>
                  </a:ext>
                </a:extLst>
              </p:cNvPr>
              <p:cNvSpPr/>
              <p:nvPr/>
            </p:nvSpPr>
            <p:spPr>
              <a:xfrm>
                <a:off x="2153604"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2" name="Freeform: Shape 1091">
                <a:extLst>
                  <a:ext uri="{FF2B5EF4-FFF2-40B4-BE49-F238E27FC236}">
                    <a16:creationId xmlns:a16="http://schemas.microsoft.com/office/drawing/2014/main" id="{E50454EA-725D-5A27-7EAD-626B5B01F756}"/>
                  </a:ext>
                </a:extLst>
              </p:cNvPr>
              <p:cNvSpPr/>
              <p:nvPr/>
            </p:nvSpPr>
            <p:spPr>
              <a:xfrm>
                <a:off x="2115600"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93" name="Graphic 617">
              <a:extLst>
                <a:ext uri="{FF2B5EF4-FFF2-40B4-BE49-F238E27FC236}">
                  <a16:creationId xmlns:a16="http://schemas.microsoft.com/office/drawing/2014/main" id="{187606C3-4424-2AC5-42EB-A9A81B3C2266}"/>
                </a:ext>
              </a:extLst>
            </p:cNvPr>
            <p:cNvGrpSpPr/>
            <p:nvPr/>
          </p:nvGrpSpPr>
          <p:grpSpPr>
            <a:xfrm>
              <a:off x="2155631" y="3335350"/>
              <a:ext cx="75755" cy="69674"/>
              <a:chOff x="2155631" y="3335350"/>
              <a:chExt cx="75755" cy="69674"/>
            </a:xfrm>
          </p:grpSpPr>
          <p:sp>
            <p:nvSpPr>
              <p:cNvPr id="1094" name="Freeform: Shape 1093">
                <a:extLst>
                  <a:ext uri="{FF2B5EF4-FFF2-40B4-BE49-F238E27FC236}">
                    <a16:creationId xmlns:a16="http://schemas.microsoft.com/office/drawing/2014/main" id="{5A29B69E-56E6-1405-BADC-FA6966429EA5}"/>
                  </a:ext>
                </a:extLst>
              </p:cNvPr>
              <p:cNvSpPr/>
              <p:nvPr/>
            </p:nvSpPr>
            <p:spPr>
              <a:xfrm>
                <a:off x="2193635"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5" name="Freeform: Shape 1094">
                <a:extLst>
                  <a:ext uri="{FF2B5EF4-FFF2-40B4-BE49-F238E27FC236}">
                    <a16:creationId xmlns:a16="http://schemas.microsoft.com/office/drawing/2014/main" id="{CE4C85B3-3E78-AB5F-9F76-7B57817CD9C4}"/>
                  </a:ext>
                </a:extLst>
              </p:cNvPr>
              <p:cNvSpPr/>
              <p:nvPr/>
            </p:nvSpPr>
            <p:spPr>
              <a:xfrm>
                <a:off x="2155631"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96" name="Graphic 617">
              <a:extLst>
                <a:ext uri="{FF2B5EF4-FFF2-40B4-BE49-F238E27FC236}">
                  <a16:creationId xmlns:a16="http://schemas.microsoft.com/office/drawing/2014/main" id="{1743B73B-6435-57BD-B525-A158C7D76A43}"/>
                </a:ext>
              </a:extLst>
            </p:cNvPr>
            <p:cNvGrpSpPr/>
            <p:nvPr/>
          </p:nvGrpSpPr>
          <p:grpSpPr>
            <a:xfrm>
              <a:off x="2201363" y="3335350"/>
              <a:ext cx="75628" cy="69674"/>
              <a:chOff x="2201363" y="3335350"/>
              <a:chExt cx="75628" cy="69674"/>
            </a:xfrm>
          </p:grpSpPr>
          <p:sp>
            <p:nvSpPr>
              <p:cNvPr id="1097" name="Freeform: Shape 1096">
                <a:extLst>
                  <a:ext uri="{FF2B5EF4-FFF2-40B4-BE49-F238E27FC236}">
                    <a16:creationId xmlns:a16="http://schemas.microsoft.com/office/drawing/2014/main" id="{0F1473CB-D11B-4160-6E88-98069F7414B9}"/>
                  </a:ext>
                </a:extLst>
              </p:cNvPr>
              <p:cNvSpPr/>
              <p:nvPr/>
            </p:nvSpPr>
            <p:spPr>
              <a:xfrm>
                <a:off x="2239367"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8" name="Freeform: Shape 1097">
                <a:extLst>
                  <a:ext uri="{FF2B5EF4-FFF2-40B4-BE49-F238E27FC236}">
                    <a16:creationId xmlns:a16="http://schemas.microsoft.com/office/drawing/2014/main" id="{15D92138-3336-DB80-3B7F-0A140E576385}"/>
                  </a:ext>
                </a:extLst>
              </p:cNvPr>
              <p:cNvSpPr/>
              <p:nvPr/>
            </p:nvSpPr>
            <p:spPr>
              <a:xfrm>
                <a:off x="2201363"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99" name="Graphic 617">
              <a:extLst>
                <a:ext uri="{FF2B5EF4-FFF2-40B4-BE49-F238E27FC236}">
                  <a16:creationId xmlns:a16="http://schemas.microsoft.com/office/drawing/2014/main" id="{94AC1658-DAAF-DDDF-FBC4-01C2C69B31F2}"/>
                </a:ext>
              </a:extLst>
            </p:cNvPr>
            <p:cNvGrpSpPr/>
            <p:nvPr/>
          </p:nvGrpSpPr>
          <p:grpSpPr>
            <a:xfrm>
              <a:off x="2223658" y="3335350"/>
              <a:ext cx="75755" cy="69674"/>
              <a:chOff x="2223658" y="3335350"/>
              <a:chExt cx="75755" cy="69674"/>
            </a:xfrm>
          </p:grpSpPr>
          <p:sp>
            <p:nvSpPr>
              <p:cNvPr id="1109" name="Freeform: Shape 1108">
                <a:extLst>
                  <a:ext uri="{FF2B5EF4-FFF2-40B4-BE49-F238E27FC236}">
                    <a16:creationId xmlns:a16="http://schemas.microsoft.com/office/drawing/2014/main" id="{E9E27F24-F8DD-D141-6F4F-89A4B1247B08}"/>
                  </a:ext>
                </a:extLst>
              </p:cNvPr>
              <p:cNvSpPr/>
              <p:nvPr/>
            </p:nvSpPr>
            <p:spPr>
              <a:xfrm>
                <a:off x="2261663"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6" name="Freeform: Shape 1115">
                <a:extLst>
                  <a:ext uri="{FF2B5EF4-FFF2-40B4-BE49-F238E27FC236}">
                    <a16:creationId xmlns:a16="http://schemas.microsoft.com/office/drawing/2014/main" id="{8AF1B3B2-C114-9D60-CBC4-9E9D913F6E0F}"/>
                  </a:ext>
                </a:extLst>
              </p:cNvPr>
              <p:cNvSpPr/>
              <p:nvPr/>
            </p:nvSpPr>
            <p:spPr>
              <a:xfrm>
                <a:off x="2223658"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197" name="Graphic 617">
              <a:extLst>
                <a:ext uri="{FF2B5EF4-FFF2-40B4-BE49-F238E27FC236}">
                  <a16:creationId xmlns:a16="http://schemas.microsoft.com/office/drawing/2014/main" id="{E03D2D6F-45BF-ABDE-591A-8DB8EE0E5CF5}"/>
                </a:ext>
              </a:extLst>
            </p:cNvPr>
            <p:cNvGrpSpPr/>
            <p:nvPr/>
          </p:nvGrpSpPr>
          <p:grpSpPr>
            <a:xfrm>
              <a:off x="2246968" y="3335350"/>
              <a:ext cx="75628" cy="69674"/>
              <a:chOff x="2246968" y="3335350"/>
              <a:chExt cx="75628" cy="69674"/>
            </a:xfrm>
          </p:grpSpPr>
          <p:sp>
            <p:nvSpPr>
              <p:cNvPr id="1198" name="Freeform: Shape 1197">
                <a:extLst>
                  <a:ext uri="{FF2B5EF4-FFF2-40B4-BE49-F238E27FC236}">
                    <a16:creationId xmlns:a16="http://schemas.microsoft.com/office/drawing/2014/main" id="{2D8E6EDB-AD22-91C0-FAE9-E247157AB6A2}"/>
                  </a:ext>
                </a:extLst>
              </p:cNvPr>
              <p:cNvSpPr/>
              <p:nvPr/>
            </p:nvSpPr>
            <p:spPr>
              <a:xfrm>
                <a:off x="2284972"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99" name="Freeform: Shape 1198">
                <a:extLst>
                  <a:ext uri="{FF2B5EF4-FFF2-40B4-BE49-F238E27FC236}">
                    <a16:creationId xmlns:a16="http://schemas.microsoft.com/office/drawing/2014/main" id="{5FF56B22-4E8D-36B5-DD37-8183C27DB199}"/>
                  </a:ext>
                </a:extLst>
              </p:cNvPr>
              <p:cNvSpPr/>
              <p:nvPr/>
            </p:nvSpPr>
            <p:spPr>
              <a:xfrm>
                <a:off x="2246968"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416" name="Graphic 617">
              <a:extLst>
                <a:ext uri="{FF2B5EF4-FFF2-40B4-BE49-F238E27FC236}">
                  <a16:creationId xmlns:a16="http://schemas.microsoft.com/office/drawing/2014/main" id="{A6E6DF5F-6316-D1D6-AA1C-CD736C0A5FBC}"/>
                </a:ext>
              </a:extLst>
            </p:cNvPr>
            <p:cNvGrpSpPr/>
            <p:nvPr/>
          </p:nvGrpSpPr>
          <p:grpSpPr>
            <a:xfrm>
              <a:off x="2289279" y="3335350"/>
              <a:ext cx="75755" cy="69674"/>
              <a:chOff x="2289279" y="3335350"/>
              <a:chExt cx="75755" cy="69674"/>
            </a:xfrm>
          </p:grpSpPr>
          <p:sp>
            <p:nvSpPr>
              <p:cNvPr id="1417" name="Freeform: Shape 1416">
                <a:extLst>
                  <a:ext uri="{FF2B5EF4-FFF2-40B4-BE49-F238E27FC236}">
                    <a16:creationId xmlns:a16="http://schemas.microsoft.com/office/drawing/2014/main" id="{13DAB3D5-6222-2570-FB1A-7252172D8746}"/>
                  </a:ext>
                </a:extLst>
              </p:cNvPr>
              <p:cNvSpPr/>
              <p:nvPr/>
            </p:nvSpPr>
            <p:spPr>
              <a:xfrm>
                <a:off x="2327283"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8" name="Freeform: Shape 1417">
                <a:extLst>
                  <a:ext uri="{FF2B5EF4-FFF2-40B4-BE49-F238E27FC236}">
                    <a16:creationId xmlns:a16="http://schemas.microsoft.com/office/drawing/2014/main" id="{C5A2F2EA-B346-E364-0C35-EFBF0A5C33E9}"/>
                  </a:ext>
                </a:extLst>
              </p:cNvPr>
              <p:cNvSpPr/>
              <p:nvPr/>
            </p:nvSpPr>
            <p:spPr>
              <a:xfrm>
                <a:off x="2289279"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553" name="Graphic 617">
              <a:extLst>
                <a:ext uri="{FF2B5EF4-FFF2-40B4-BE49-F238E27FC236}">
                  <a16:creationId xmlns:a16="http://schemas.microsoft.com/office/drawing/2014/main" id="{C740092A-0A68-97C3-904E-04CE2F3D8E77}"/>
                </a:ext>
              </a:extLst>
            </p:cNvPr>
            <p:cNvGrpSpPr/>
            <p:nvPr/>
          </p:nvGrpSpPr>
          <p:grpSpPr>
            <a:xfrm>
              <a:off x="2327030" y="3335350"/>
              <a:ext cx="75628" cy="69674"/>
              <a:chOff x="2327030" y="3335350"/>
              <a:chExt cx="75628" cy="69674"/>
            </a:xfrm>
          </p:grpSpPr>
          <p:sp>
            <p:nvSpPr>
              <p:cNvPr id="1554" name="Freeform: Shape 1553">
                <a:extLst>
                  <a:ext uri="{FF2B5EF4-FFF2-40B4-BE49-F238E27FC236}">
                    <a16:creationId xmlns:a16="http://schemas.microsoft.com/office/drawing/2014/main" id="{8FE7AC68-4E4F-815F-3CCE-0B2290B3253E}"/>
                  </a:ext>
                </a:extLst>
              </p:cNvPr>
              <p:cNvSpPr/>
              <p:nvPr/>
            </p:nvSpPr>
            <p:spPr>
              <a:xfrm>
                <a:off x="2365034"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5" name="Freeform: Shape 1554">
                <a:extLst>
                  <a:ext uri="{FF2B5EF4-FFF2-40B4-BE49-F238E27FC236}">
                    <a16:creationId xmlns:a16="http://schemas.microsoft.com/office/drawing/2014/main" id="{820E0634-47B2-9E70-68A6-F6E2B755B8A9}"/>
                  </a:ext>
                </a:extLst>
              </p:cNvPr>
              <p:cNvSpPr/>
              <p:nvPr/>
            </p:nvSpPr>
            <p:spPr>
              <a:xfrm>
                <a:off x="2327030"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711" name="Graphic 617">
              <a:extLst>
                <a:ext uri="{FF2B5EF4-FFF2-40B4-BE49-F238E27FC236}">
                  <a16:creationId xmlns:a16="http://schemas.microsoft.com/office/drawing/2014/main" id="{68B1A847-AA92-1E21-C436-74AA5A3712BD}"/>
                </a:ext>
              </a:extLst>
            </p:cNvPr>
            <p:cNvGrpSpPr/>
            <p:nvPr/>
          </p:nvGrpSpPr>
          <p:grpSpPr>
            <a:xfrm>
              <a:off x="2358193" y="3335350"/>
              <a:ext cx="75755" cy="69674"/>
              <a:chOff x="2358193" y="3335350"/>
              <a:chExt cx="75755" cy="69674"/>
            </a:xfrm>
          </p:grpSpPr>
          <p:sp>
            <p:nvSpPr>
              <p:cNvPr id="1712" name="Freeform: Shape 1711">
                <a:extLst>
                  <a:ext uri="{FF2B5EF4-FFF2-40B4-BE49-F238E27FC236}">
                    <a16:creationId xmlns:a16="http://schemas.microsoft.com/office/drawing/2014/main" id="{94565C02-870B-05FE-CDF7-B70F8ED07833}"/>
                  </a:ext>
                </a:extLst>
              </p:cNvPr>
              <p:cNvSpPr/>
              <p:nvPr/>
            </p:nvSpPr>
            <p:spPr>
              <a:xfrm>
                <a:off x="2396198"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4" name="Freeform: Shape 1713">
                <a:extLst>
                  <a:ext uri="{FF2B5EF4-FFF2-40B4-BE49-F238E27FC236}">
                    <a16:creationId xmlns:a16="http://schemas.microsoft.com/office/drawing/2014/main" id="{F573DCF3-9441-16AD-F980-8C96350F8590}"/>
                  </a:ext>
                </a:extLst>
              </p:cNvPr>
              <p:cNvSpPr/>
              <p:nvPr/>
            </p:nvSpPr>
            <p:spPr>
              <a:xfrm>
                <a:off x="2358193"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716" name="Graphic 617">
              <a:extLst>
                <a:ext uri="{FF2B5EF4-FFF2-40B4-BE49-F238E27FC236}">
                  <a16:creationId xmlns:a16="http://schemas.microsoft.com/office/drawing/2014/main" id="{44FB61DA-BC6C-FE69-14E2-79B3C6CE5FC1}"/>
                </a:ext>
              </a:extLst>
            </p:cNvPr>
            <p:cNvGrpSpPr/>
            <p:nvPr/>
          </p:nvGrpSpPr>
          <p:grpSpPr>
            <a:xfrm>
              <a:off x="2418747" y="3335350"/>
              <a:ext cx="75755" cy="69674"/>
              <a:chOff x="2418747" y="3335350"/>
              <a:chExt cx="75755" cy="69674"/>
            </a:xfrm>
          </p:grpSpPr>
          <p:sp>
            <p:nvSpPr>
              <p:cNvPr id="1722" name="Freeform: Shape 1721">
                <a:extLst>
                  <a:ext uri="{FF2B5EF4-FFF2-40B4-BE49-F238E27FC236}">
                    <a16:creationId xmlns:a16="http://schemas.microsoft.com/office/drawing/2014/main" id="{50B702D8-5343-FEB5-35A1-A2663392942A}"/>
                  </a:ext>
                </a:extLst>
              </p:cNvPr>
              <p:cNvSpPr/>
              <p:nvPr/>
            </p:nvSpPr>
            <p:spPr>
              <a:xfrm>
                <a:off x="2456751"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3" name="Freeform: Shape 1742">
                <a:extLst>
                  <a:ext uri="{FF2B5EF4-FFF2-40B4-BE49-F238E27FC236}">
                    <a16:creationId xmlns:a16="http://schemas.microsoft.com/office/drawing/2014/main" id="{01EDC1EA-BE85-A9D2-9A95-B58D82E6CBAA}"/>
                  </a:ext>
                </a:extLst>
              </p:cNvPr>
              <p:cNvSpPr/>
              <p:nvPr/>
            </p:nvSpPr>
            <p:spPr>
              <a:xfrm>
                <a:off x="2418747"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75" name="Graphic 617">
              <a:extLst>
                <a:ext uri="{FF2B5EF4-FFF2-40B4-BE49-F238E27FC236}">
                  <a16:creationId xmlns:a16="http://schemas.microsoft.com/office/drawing/2014/main" id="{619CB94F-EE21-9D50-8AC3-020C1DD23580}"/>
                </a:ext>
              </a:extLst>
            </p:cNvPr>
            <p:cNvGrpSpPr/>
            <p:nvPr/>
          </p:nvGrpSpPr>
          <p:grpSpPr>
            <a:xfrm>
              <a:off x="2438382" y="3335350"/>
              <a:ext cx="75628" cy="69674"/>
              <a:chOff x="2438382" y="3335350"/>
              <a:chExt cx="75628" cy="69674"/>
            </a:xfrm>
          </p:grpSpPr>
          <p:sp>
            <p:nvSpPr>
              <p:cNvPr id="2476" name="Freeform: Shape 2475">
                <a:extLst>
                  <a:ext uri="{FF2B5EF4-FFF2-40B4-BE49-F238E27FC236}">
                    <a16:creationId xmlns:a16="http://schemas.microsoft.com/office/drawing/2014/main" id="{7E2A599C-A10F-43D1-6510-106279DCBA8F}"/>
                  </a:ext>
                </a:extLst>
              </p:cNvPr>
              <p:cNvSpPr/>
              <p:nvPr/>
            </p:nvSpPr>
            <p:spPr>
              <a:xfrm>
                <a:off x="2476386"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77" name="Freeform: Shape 2476">
                <a:extLst>
                  <a:ext uri="{FF2B5EF4-FFF2-40B4-BE49-F238E27FC236}">
                    <a16:creationId xmlns:a16="http://schemas.microsoft.com/office/drawing/2014/main" id="{5DF3B549-A803-CEF5-BEB1-3E817E770361}"/>
                  </a:ext>
                </a:extLst>
              </p:cNvPr>
              <p:cNvSpPr/>
              <p:nvPr/>
            </p:nvSpPr>
            <p:spPr>
              <a:xfrm>
                <a:off x="2438382"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78" name="Graphic 617">
              <a:extLst>
                <a:ext uri="{FF2B5EF4-FFF2-40B4-BE49-F238E27FC236}">
                  <a16:creationId xmlns:a16="http://schemas.microsoft.com/office/drawing/2014/main" id="{6902ECEE-7483-16D8-C350-7C9431D2A2A1}"/>
                </a:ext>
              </a:extLst>
            </p:cNvPr>
            <p:cNvGrpSpPr/>
            <p:nvPr/>
          </p:nvGrpSpPr>
          <p:grpSpPr>
            <a:xfrm>
              <a:off x="2466252" y="3335350"/>
              <a:ext cx="75755" cy="69674"/>
              <a:chOff x="2466252" y="3335350"/>
              <a:chExt cx="75755" cy="69674"/>
            </a:xfrm>
          </p:grpSpPr>
          <p:sp>
            <p:nvSpPr>
              <p:cNvPr id="2479" name="Freeform: Shape 2478">
                <a:extLst>
                  <a:ext uri="{FF2B5EF4-FFF2-40B4-BE49-F238E27FC236}">
                    <a16:creationId xmlns:a16="http://schemas.microsoft.com/office/drawing/2014/main" id="{BE67CF39-019C-C07D-CC35-8091A7ABE675}"/>
                  </a:ext>
                </a:extLst>
              </p:cNvPr>
              <p:cNvSpPr/>
              <p:nvPr/>
            </p:nvSpPr>
            <p:spPr>
              <a:xfrm>
                <a:off x="2504256"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80" name="Freeform: Shape 2479">
                <a:extLst>
                  <a:ext uri="{FF2B5EF4-FFF2-40B4-BE49-F238E27FC236}">
                    <a16:creationId xmlns:a16="http://schemas.microsoft.com/office/drawing/2014/main" id="{86C34F2F-0629-54C9-B519-41DAA5A5811F}"/>
                  </a:ext>
                </a:extLst>
              </p:cNvPr>
              <p:cNvSpPr/>
              <p:nvPr/>
            </p:nvSpPr>
            <p:spPr>
              <a:xfrm>
                <a:off x="2466252"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81" name="Graphic 617">
              <a:extLst>
                <a:ext uri="{FF2B5EF4-FFF2-40B4-BE49-F238E27FC236}">
                  <a16:creationId xmlns:a16="http://schemas.microsoft.com/office/drawing/2014/main" id="{C26A0136-447E-F39A-0B3E-86D9063D366C}"/>
                </a:ext>
              </a:extLst>
            </p:cNvPr>
            <p:cNvGrpSpPr/>
            <p:nvPr/>
          </p:nvGrpSpPr>
          <p:grpSpPr>
            <a:xfrm>
              <a:off x="2483100" y="3335350"/>
              <a:ext cx="75628" cy="69674"/>
              <a:chOff x="2483100" y="3335350"/>
              <a:chExt cx="75628" cy="69674"/>
            </a:xfrm>
          </p:grpSpPr>
          <p:sp>
            <p:nvSpPr>
              <p:cNvPr id="2482" name="Freeform: Shape 2481">
                <a:extLst>
                  <a:ext uri="{FF2B5EF4-FFF2-40B4-BE49-F238E27FC236}">
                    <a16:creationId xmlns:a16="http://schemas.microsoft.com/office/drawing/2014/main" id="{46E6DA62-A690-F20C-2543-E263BC66D803}"/>
                  </a:ext>
                </a:extLst>
              </p:cNvPr>
              <p:cNvSpPr/>
              <p:nvPr/>
            </p:nvSpPr>
            <p:spPr>
              <a:xfrm>
                <a:off x="2521105"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83" name="Freeform: Shape 2482">
                <a:extLst>
                  <a:ext uri="{FF2B5EF4-FFF2-40B4-BE49-F238E27FC236}">
                    <a16:creationId xmlns:a16="http://schemas.microsoft.com/office/drawing/2014/main" id="{1BA36260-5CF2-1B51-7D3F-4E51A09D0719}"/>
                  </a:ext>
                </a:extLst>
              </p:cNvPr>
              <p:cNvSpPr/>
              <p:nvPr/>
            </p:nvSpPr>
            <p:spPr>
              <a:xfrm>
                <a:off x="2483100"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84" name="Graphic 617">
              <a:extLst>
                <a:ext uri="{FF2B5EF4-FFF2-40B4-BE49-F238E27FC236}">
                  <a16:creationId xmlns:a16="http://schemas.microsoft.com/office/drawing/2014/main" id="{6F693D90-4835-A16D-E024-6592E3CAFB8C}"/>
                </a:ext>
              </a:extLst>
            </p:cNvPr>
            <p:cNvGrpSpPr/>
            <p:nvPr/>
          </p:nvGrpSpPr>
          <p:grpSpPr>
            <a:xfrm>
              <a:off x="2509197" y="3335350"/>
              <a:ext cx="75628" cy="69674"/>
              <a:chOff x="2509197" y="3335350"/>
              <a:chExt cx="75628" cy="69674"/>
            </a:xfrm>
          </p:grpSpPr>
          <p:sp>
            <p:nvSpPr>
              <p:cNvPr id="2485" name="Freeform: Shape 2484">
                <a:extLst>
                  <a:ext uri="{FF2B5EF4-FFF2-40B4-BE49-F238E27FC236}">
                    <a16:creationId xmlns:a16="http://schemas.microsoft.com/office/drawing/2014/main" id="{0C2CD5A5-3A3F-78C8-E8C9-B9567210AF48}"/>
                  </a:ext>
                </a:extLst>
              </p:cNvPr>
              <p:cNvSpPr/>
              <p:nvPr/>
            </p:nvSpPr>
            <p:spPr>
              <a:xfrm>
                <a:off x="2547201"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86" name="Freeform: Shape 2485">
                <a:extLst>
                  <a:ext uri="{FF2B5EF4-FFF2-40B4-BE49-F238E27FC236}">
                    <a16:creationId xmlns:a16="http://schemas.microsoft.com/office/drawing/2014/main" id="{F837A59F-892C-997C-8C40-64AC8916C58B}"/>
                  </a:ext>
                </a:extLst>
              </p:cNvPr>
              <p:cNvSpPr/>
              <p:nvPr/>
            </p:nvSpPr>
            <p:spPr>
              <a:xfrm>
                <a:off x="2509197"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87" name="Graphic 617">
              <a:extLst>
                <a:ext uri="{FF2B5EF4-FFF2-40B4-BE49-F238E27FC236}">
                  <a16:creationId xmlns:a16="http://schemas.microsoft.com/office/drawing/2014/main" id="{04A28284-4969-58F5-0ADA-301E88F06ECB}"/>
                </a:ext>
              </a:extLst>
            </p:cNvPr>
            <p:cNvGrpSpPr/>
            <p:nvPr/>
          </p:nvGrpSpPr>
          <p:grpSpPr>
            <a:xfrm>
              <a:off x="2528705" y="3335350"/>
              <a:ext cx="75755" cy="69674"/>
              <a:chOff x="2528705" y="3335350"/>
              <a:chExt cx="75755" cy="69674"/>
            </a:xfrm>
          </p:grpSpPr>
          <p:sp>
            <p:nvSpPr>
              <p:cNvPr id="2488" name="Freeform: Shape 2487">
                <a:extLst>
                  <a:ext uri="{FF2B5EF4-FFF2-40B4-BE49-F238E27FC236}">
                    <a16:creationId xmlns:a16="http://schemas.microsoft.com/office/drawing/2014/main" id="{14D64C27-95D2-F293-9EAE-705CBD931564}"/>
                  </a:ext>
                </a:extLst>
              </p:cNvPr>
              <p:cNvSpPr/>
              <p:nvPr/>
            </p:nvSpPr>
            <p:spPr>
              <a:xfrm>
                <a:off x="2566710"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89" name="Freeform: Shape 2488">
                <a:extLst>
                  <a:ext uri="{FF2B5EF4-FFF2-40B4-BE49-F238E27FC236}">
                    <a16:creationId xmlns:a16="http://schemas.microsoft.com/office/drawing/2014/main" id="{A5D7022B-44EC-F3A1-FA69-69F968E6B12D}"/>
                  </a:ext>
                </a:extLst>
              </p:cNvPr>
              <p:cNvSpPr/>
              <p:nvPr/>
            </p:nvSpPr>
            <p:spPr>
              <a:xfrm>
                <a:off x="2528705"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90" name="Graphic 617">
              <a:extLst>
                <a:ext uri="{FF2B5EF4-FFF2-40B4-BE49-F238E27FC236}">
                  <a16:creationId xmlns:a16="http://schemas.microsoft.com/office/drawing/2014/main" id="{84959099-2FFF-274F-5AD2-FC8EDD6075D3}"/>
                </a:ext>
              </a:extLst>
            </p:cNvPr>
            <p:cNvGrpSpPr/>
            <p:nvPr/>
          </p:nvGrpSpPr>
          <p:grpSpPr>
            <a:xfrm>
              <a:off x="2572537" y="3335350"/>
              <a:ext cx="75628" cy="69674"/>
              <a:chOff x="2572537" y="3335350"/>
              <a:chExt cx="75628" cy="69674"/>
            </a:xfrm>
          </p:grpSpPr>
          <p:sp>
            <p:nvSpPr>
              <p:cNvPr id="2491" name="Freeform: Shape 2490">
                <a:extLst>
                  <a:ext uri="{FF2B5EF4-FFF2-40B4-BE49-F238E27FC236}">
                    <a16:creationId xmlns:a16="http://schemas.microsoft.com/office/drawing/2014/main" id="{DD780B5D-D7CB-59D2-A0EB-DC522753BF80}"/>
                  </a:ext>
                </a:extLst>
              </p:cNvPr>
              <p:cNvSpPr/>
              <p:nvPr/>
            </p:nvSpPr>
            <p:spPr>
              <a:xfrm>
                <a:off x="2610541"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92" name="Freeform: Shape 2491">
                <a:extLst>
                  <a:ext uri="{FF2B5EF4-FFF2-40B4-BE49-F238E27FC236}">
                    <a16:creationId xmlns:a16="http://schemas.microsoft.com/office/drawing/2014/main" id="{9410A3B8-1813-4EA0-FA6D-6350B334D693}"/>
                  </a:ext>
                </a:extLst>
              </p:cNvPr>
              <p:cNvSpPr/>
              <p:nvPr/>
            </p:nvSpPr>
            <p:spPr>
              <a:xfrm>
                <a:off x="2572537"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93" name="Graphic 617">
              <a:extLst>
                <a:ext uri="{FF2B5EF4-FFF2-40B4-BE49-F238E27FC236}">
                  <a16:creationId xmlns:a16="http://schemas.microsoft.com/office/drawing/2014/main" id="{BB0C58E0-0AF3-9454-FA8C-C17202D9F312}"/>
                </a:ext>
              </a:extLst>
            </p:cNvPr>
            <p:cNvGrpSpPr/>
            <p:nvPr/>
          </p:nvGrpSpPr>
          <p:grpSpPr>
            <a:xfrm>
              <a:off x="2620042" y="3335350"/>
              <a:ext cx="75628" cy="69674"/>
              <a:chOff x="2620042" y="3335350"/>
              <a:chExt cx="75628" cy="69674"/>
            </a:xfrm>
          </p:grpSpPr>
          <p:sp>
            <p:nvSpPr>
              <p:cNvPr id="2494" name="Freeform: Shape 2493">
                <a:extLst>
                  <a:ext uri="{FF2B5EF4-FFF2-40B4-BE49-F238E27FC236}">
                    <a16:creationId xmlns:a16="http://schemas.microsoft.com/office/drawing/2014/main" id="{27D6E4D6-E5E4-BB0C-B8C0-6C2D37D02B37}"/>
                  </a:ext>
                </a:extLst>
              </p:cNvPr>
              <p:cNvSpPr/>
              <p:nvPr/>
            </p:nvSpPr>
            <p:spPr>
              <a:xfrm>
                <a:off x="2658046"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95" name="Freeform: Shape 2494">
                <a:extLst>
                  <a:ext uri="{FF2B5EF4-FFF2-40B4-BE49-F238E27FC236}">
                    <a16:creationId xmlns:a16="http://schemas.microsoft.com/office/drawing/2014/main" id="{1FBA0AE7-F057-B21F-93BD-21002777AB29}"/>
                  </a:ext>
                </a:extLst>
              </p:cNvPr>
              <p:cNvSpPr/>
              <p:nvPr/>
            </p:nvSpPr>
            <p:spPr>
              <a:xfrm>
                <a:off x="2620042" y="33687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96" name="Graphic 617">
              <a:extLst>
                <a:ext uri="{FF2B5EF4-FFF2-40B4-BE49-F238E27FC236}">
                  <a16:creationId xmlns:a16="http://schemas.microsoft.com/office/drawing/2014/main" id="{2AB99C16-3B14-423D-ACD9-64ABC550C9BC}"/>
                </a:ext>
              </a:extLst>
            </p:cNvPr>
            <p:cNvGrpSpPr/>
            <p:nvPr/>
          </p:nvGrpSpPr>
          <p:grpSpPr>
            <a:xfrm>
              <a:off x="2713153" y="3335350"/>
              <a:ext cx="75755" cy="69674"/>
              <a:chOff x="2713153" y="3335350"/>
              <a:chExt cx="75755" cy="69674"/>
            </a:xfrm>
          </p:grpSpPr>
          <p:sp>
            <p:nvSpPr>
              <p:cNvPr id="2497" name="Freeform: Shape 2496">
                <a:extLst>
                  <a:ext uri="{FF2B5EF4-FFF2-40B4-BE49-F238E27FC236}">
                    <a16:creationId xmlns:a16="http://schemas.microsoft.com/office/drawing/2014/main" id="{A97EE9A1-6B3D-28A6-7119-44761EE33128}"/>
                  </a:ext>
                </a:extLst>
              </p:cNvPr>
              <p:cNvSpPr/>
              <p:nvPr/>
            </p:nvSpPr>
            <p:spPr>
              <a:xfrm>
                <a:off x="2751157" y="33353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98" name="Freeform: Shape 2497">
                <a:extLst>
                  <a:ext uri="{FF2B5EF4-FFF2-40B4-BE49-F238E27FC236}">
                    <a16:creationId xmlns:a16="http://schemas.microsoft.com/office/drawing/2014/main" id="{B3E262A6-D22B-59F4-DF03-63F05A7F920D}"/>
                  </a:ext>
                </a:extLst>
              </p:cNvPr>
              <p:cNvSpPr/>
              <p:nvPr/>
            </p:nvSpPr>
            <p:spPr>
              <a:xfrm>
                <a:off x="2713153" y="33687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99" name="Graphic 617">
              <a:extLst>
                <a:ext uri="{FF2B5EF4-FFF2-40B4-BE49-F238E27FC236}">
                  <a16:creationId xmlns:a16="http://schemas.microsoft.com/office/drawing/2014/main" id="{B8CCCFF1-02AC-3FFE-F33C-59DBFA46F313}"/>
                </a:ext>
              </a:extLst>
            </p:cNvPr>
            <p:cNvGrpSpPr/>
            <p:nvPr/>
          </p:nvGrpSpPr>
          <p:grpSpPr>
            <a:xfrm>
              <a:off x="2771932" y="3322176"/>
              <a:ext cx="75628" cy="69674"/>
              <a:chOff x="2771932" y="3322176"/>
              <a:chExt cx="75628" cy="69674"/>
            </a:xfrm>
          </p:grpSpPr>
          <p:sp>
            <p:nvSpPr>
              <p:cNvPr id="2500" name="Freeform: Shape 2499">
                <a:extLst>
                  <a:ext uri="{FF2B5EF4-FFF2-40B4-BE49-F238E27FC236}">
                    <a16:creationId xmlns:a16="http://schemas.microsoft.com/office/drawing/2014/main" id="{F57F6145-37EB-E2FA-04AD-A77C9FEE3DA5}"/>
                  </a:ext>
                </a:extLst>
              </p:cNvPr>
              <p:cNvSpPr/>
              <p:nvPr/>
            </p:nvSpPr>
            <p:spPr>
              <a:xfrm>
                <a:off x="2809937"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01" name="Freeform: Shape 2500">
                <a:extLst>
                  <a:ext uri="{FF2B5EF4-FFF2-40B4-BE49-F238E27FC236}">
                    <a16:creationId xmlns:a16="http://schemas.microsoft.com/office/drawing/2014/main" id="{E75B181B-03A5-76C2-003A-E811E2BC4CFE}"/>
                  </a:ext>
                </a:extLst>
              </p:cNvPr>
              <p:cNvSpPr/>
              <p:nvPr/>
            </p:nvSpPr>
            <p:spPr>
              <a:xfrm>
                <a:off x="2771932" y="335561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02" name="Graphic 617">
              <a:extLst>
                <a:ext uri="{FF2B5EF4-FFF2-40B4-BE49-F238E27FC236}">
                  <a16:creationId xmlns:a16="http://schemas.microsoft.com/office/drawing/2014/main" id="{C5410E64-3BEC-82DA-3C89-F2E3A5DEBDC8}"/>
                </a:ext>
              </a:extLst>
            </p:cNvPr>
            <p:cNvGrpSpPr/>
            <p:nvPr/>
          </p:nvGrpSpPr>
          <p:grpSpPr>
            <a:xfrm>
              <a:off x="2834259" y="3322176"/>
              <a:ext cx="75755" cy="69674"/>
              <a:chOff x="2834259" y="3322176"/>
              <a:chExt cx="75755" cy="69674"/>
            </a:xfrm>
          </p:grpSpPr>
          <p:sp>
            <p:nvSpPr>
              <p:cNvPr id="2503" name="Freeform: Shape 2502">
                <a:extLst>
                  <a:ext uri="{FF2B5EF4-FFF2-40B4-BE49-F238E27FC236}">
                    <a16:creationId xmlns:a16="http://schemas.microsoft.com/office/drawing/2014/main" id="{E40C17BE-B0D8-69F1-2145-66C71FFC6A7B}"/>
                  </a:ext>
                </a:extLst>
              </p:cNvPr>
              <p:cNvSpPr/>
              <p:nvPr/>
            </p:nvSpPr>
            <p:spPr>
              <a:xfrm>
                <a:off x="2872263"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04" name="Freeform: Shape 2503">
                <a:extLst>
                  <a:ext uri="{FF2B5EF4-FFF2-40B4-BE49-F238E27FC236}">
                    <a16:creationId xmlns:a16="http://schemas.microsoft.com/office/drawing/2014/main" id="{EBA624F1-05A4-03C9-C3D6-73B924E786B2}"/>
                  </a:ext>
                </a:extLst>
              </p:cNvPr>
              <p:cNvSpPr/>
              <p:nvPr/>
            </p:nvSpPr>
            <p:spPr>
              <a:xfrm>
                <a:off x="2834259" y="335561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05" name="Graphic 617">
              <a:extLst>
                <a:ext uri="{FF2B5EF4-FFF2-40B4-BE49-F238E27FC236}">
                  <a16:creationId xmlns:a16="http://schemas.microsoft.com/office/drawing/2014/main" id="{0F4C47A7-76C9-FF16-5D64-1C607B4D29D7}"/>
                </a:ext>
              </a:extLst>
            </p:cNvPr>
            <p:cNvGrpSpPr/>
            <p:nvPr/>
          </p:nvGrpSpPr>
          <p:grpSpPr>
            <a:xfrm>
              <a:off x="2866943" y="3322176"/>
              <a:ext cx="75628" cy="69674"/>
              <a:chOff x="2866943" y="3322176"/>
              <a:chExt cx="75628" cy="69674"/>
            </a:xfrm>
          </p:grpSpPr>
          <p:sp>
            <p:nvSpPr>
              <p:cNvPr id="2506" name="Freeform: Shape 2505">
                <a:extLst>
                  <a:ext uri="{FF2B5EF4-FFF2-40B4-BE49-F238E27FC236}">
                    <a16:creationId xmlns:a16="http://schemas.microsoft.com/office/drawing/2014/main" id="{3A9657DD-473B-898C-3CAE-8104B533B668}"/>
                  </a:ext>
                </a:extLst>
              </p:cNvPr>
              <p:cNvSpPr/>
              <p:nvPr/>
            </p:nvSpPr>
            <p:spPr>
              <a:xfrm>
                <a:off x="2904947"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07" name="Freeform: Shape 2506">
                <a:extLst>
                  <a:ext uri="{FF2B5EF4-FFF2-40B4-BE49-F238E27FC236}">
                    <a16:creationId xmlns:a16="http://schemas.microsoft.com/office/drawing/2014/main" id="{2544ED7D-5E02-0C9B-11D0-5C1755AC601F}"/>
                  </a:ext>
                </a:extLst>
              </p:cNvPr>
              <p:cNvSpPr/>
              <p:nvPr/>
            </p:nvSpPr>
            <p:spPr>
              <a:xfrm>
                <a:off x="2866943" y="335561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08" name="Graphic 617">
              <a:extLst>
                <a:ext uri="{FF2B5EF4-FFF2-40B4-BE49-F238E27FC236}">
                  <a16:creationId xmlns:a16="http://schemas.microsoft.com/office/drawing/2014/main" id="{E4926157-07DD-98F9-2E87-3084E39CC330}"/>
                </a:ext>
              </a:extLst>
            </p:cNvPr>
            <p:cNvGrpSpPr/>
            <p:nvPr/>
          </p:nvGrpSpPr>
          <p:grpSpPr>
            <a:xfrm>
              <a:off x="2935477" y="3322176"/>
              <a:ext cx="75628" cy="69674"/>
              <a:chOff x="2935477" y="3322176"/>
              <a:chExt cx="75628" cy="69674"/>
            </a:xfrm>
          </p:grpSpPr>
          <p:sp>
            <p:nvSpPr>
              <p:cNvPr id="2509" name="Freeform: Shape 2508">
                <a:extLst>
                  <a:ext uri="{FF2B5EF4-FFF2-40B4-BE49-F238E27FC236}">
                    <a16:creationId xmlns:a16="http://schemas.microsoft.com/office/drawing/2014/main" id="{CF11DFBD-E3D5-9578-0A7E-73C63A9E83D6}"/>
                  </a:ext>
                </a:extLst>
              </p:cNvPr>
              <p:cNvSpPr/>
              <p:nvPr/>
            </p:nvSpPr>
            <p:spPr>
              <a:xfrm>
                <a:off x="2973481"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10" name="Freeform: Shape 2509">
                <a:extLst>
                  <a:ext uri="{FF2B5EF4-FFF2-40B4-BE49-F238E27FC236}">
                    <a16:creationId xmlns:a16="http://schemas.microsoft.com/office/drawing/2014/main" id="{4375D571-F1B6-27B2-C316-46B1BF01F1D2}"/>
                  </a:ext>
                </a:extLst>
              </p:cNvPr>
              <p:cNvSpPr/>
              <p:nvPr/>
            </p:nvSpPr>
            <p:spPr>
              <a:xfrm>
                <a:off x="2935477" y="335561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11" name="Graphic 617">
              <a:extLst>
                <a:ext uri="{FF2B5EF4-FFF2-40B4-BE49-F238E27FC236}">
                  <a16:creationId xmlns:a16="http://schemas.microsoft.com/office/drawing/2014/main" id="{14CFCF6A-3896-A60C-76B1-DDF0F4882D64}"/>
                </a:ext>
              </a:extLst>
            </p:cNvPr>
            <p:cNvGrpSpPr/>
            <p:nvPr/>
          </p:nvGrpSpPr>
          <p:grpSpPr>
            <a:xfrm>
              <a:off x="2972215" y="3322176"/>
              <a:ext cx="75628" cy="69674"/>
              <a:chOff x="2972215" y="3322176"/>
              <a:chExt cx="75628" cy="69674"/>
            </a:xfrm>
          </p:grpSpPr>
          <p:sp>
            <p:nvSpPr>
              <p:cNvPr id="2512" name="Freeform: Shape 2511">
                <a:extLst>
                  <a:ext uri="{FF2B5EF4-FFF2-40B4-BE49-F238E27FC236}">
                    <a16:creationId xmlns:a16="http://schemas.microsoft.com/office/drawing/2014/main" id="{8AA99C9B-D596-D492-7B2B-D33B18FF68B8}"/>
                  </a:ext>
                </a:extLst>
              </p:cNvPr>
              <p:cNvSpPr/>
              <p:nvPr/>
            </p:nvSpPr>
            <p:spPr>
              <a:xfrm>
                <a:off x="3010219"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13" name="Freeform: Shape 2512">
                <a:extLst>
                  <a:ext uri="{FF2B5EF4-FFF2-40B4-BE49-F238E27FC236}">
                    <a16:creationId xmlns:a16="http://schemas.microsoft.com/office/drawing/2014/main" id="{41CB826A-CDE5-877B-62AE-6DF13FF5EE8C}"/>
                  </a:ext>
                </a:extLst>
              </p:cNvPr>
              <p:cNvSpPr/>
              <p:nvPr/>
            </p:nvSpPr>
            <p:spPr>
              <a:xfrm>
                <a:off x="2972215" y="335561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14" name="Graphic 617">
              <a:extLst>
                <a:ext uri="{FF2B5EF4-FFF2-40B4-BE49-F238E27FC236}">
                  <a16:creationId xmlns:a16="http://schemas.microsoft.com/office/drawing/2014/main" id="{49AF6E15-737F-E7C8-F6E8-8A08E1AB0162}"/>
                </a:ext>
              </a:extLst>
            </p:cNvPr>
            <p:cNvGrpSpPr/>
            <p:nvPr/>
          </p:nvGrpSpPr>
          <p:grpSpPr>
            <a:xfrm>
              <a:off x="3001098" y="3322176"/>
              <a:ext cx="75628" cy="69674"/>
              <a:chOff x="3001098" y="3322176"/>
              <a:chExt cx="75628" cy="69674"/>
            </a:xfrm>
          </p:grpSpPr>
          <p:sp>
            <p:nvSpPr>
              <p:cNvPr id="2515" name="Freeform: Shape 2514">
                <a:extLst>
                  <a:ext uri="{FF2B5EF4-FFF2-40B4-BE49-F238E27FC236}">
                    <a16:creationId xmlns:a16="http://schemas.microsoft.com/office/drawing/2014/main" id="{3FEF2DED-8765-857F-2703-1955617F4A45}"/>
                  </a:ext>
                </a:extLst>
              </p:cNvPr>
              <p:cNvSpPr/>
              <p:nvPr/>
            </p:nvSpPr>
            <p:spPr>
              <a:xfrm>
                <a:off x="3039102"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16" name="Freeform: Shape 2515">
                <a:extLst>
                  <a:ext uri="{FF2B5EF4-FFF2-40B4-BE49-F238E27FC236}">
                    <a16:creationId xmlns:a16="http://schemas.microsoft.com/office/drawing/2014/main" id="{20AF208C-4E98-E3FE-F85A-585EC5973D55}"/>
                  </a:ext>
                </a:extLst>
              </p:cNvPr>
              <p:cNvSpPr/>
              <p:nvPr/>
            </p:nvSpPr>
            <p:spPr>
              <a:xfrm>
                <a:off x="3001098" y="335561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17" name="Graphic 617">
              <a:extLst>
                <a:ext uri="{FF2B5EF4-FFF2-40B4-BE49-F238E27FC236}">
                  <a16:creationId xmlns:a16="http://schemas.microsoft.com/office/drawing/2014/main" id="{2F572847-EAEC-88C3-6A27-18E3A4145F30}"/>
                </a:ext>
              </a:extLst>
            </p:cNvPr>
            <p:cNvGrpSpPr/>
            <p:nvPr/>
          </p:nvGrpSpPr>
          <p:grpSpPr>
            <a:xfrm>
              <a:off x="3105356" y="3322176"/>
              <a:ext cx="75755" cy="69674"/>
              <a:chOff x="3105356" y="3322176"/>
              <a:chExt cx="75755" cy="69674"/>
            </a:xfrm>
          </p:grpSpPr>
          <p:sp>
            <p:nvSpPr>
              <p:cNvPr id="2518" name="Freeform: Shape 2517">
                <a:extLst>
                  <a:ext uri="{FF2B5EF4-FFF2-40B4-BE49-F238E27FC236}">
                    <a16:creationId xmlns:a16="http://schemas.microsoft.com/office/drawing/2014/main" id="{7633795E-247A-86D8-7A90-35FF5D7AB558}"/>
                  </a:ext>
                </a:extLst>
              </p:cNvPr>
              <p:cNvSpPr/>
              <p:nvPr/>
            </p:nvSpPr>
            <p:spPr>
              <a:xfrm>
                <a:off x="3143360"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19" name="Freeform: Shape 2518">
                <a:extLst>
                  <a:ext uri="{FF2B5EF4-FFF2-40B4-BE49-F238E27FC236}">
                    <a16:creationId xmlns:a16="http://schemas.microsoft.com/office/drawing/2014/main" id="{AB4E24E8-69C1-BF7B-B179-89A4B9C5BCC6}"/>
                  </a:ext>
                </a:extLst>
              </p:cNvPr>
              <p:cNvSpPr/>
              <p:nvPr/>
            </p:nvSpPr>
            <p:spPr>
              <a:xfrm>
                <a:off x="3105356" y="335561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20" name="Graphic 617">
              <a:extLst>
                <a:ext uri="{FF2B5EF4-FFF2-40B4-BE49-F238E27FC236}">
                  <a16:creationId xmlns:a16="http://schemas.microsoft.com/office/drawing/2014/main" id="{AD5D920B-E583-11D6-647F-2B2E8D6C1374}"/>
                </a:ext>
              </a:extLst>
            </p:cNvPr>
            <p:cNvGrpSpPr/>
            <p:nvPr/>
          </p:nvGrpSpPr>
          <p:grpSpPr>
            <a:xfrm>
              <a:off x="3206954" y="3322176"/>
              <a:ext cx="75628" cy="69674"/>
              <a:chOff x="3206954" y="3322176"/>
              <a:chExt cx="75628" cy="69674"/>
            </a:xfrm>
          </p:grpSpPr>
          <p:sp>
            <p:nvSpPr>
              <p:cNvPr id="2521" name="Freeform: Shape 2520">
                <a:extLst>
                  <a:ext uri="{FF2B5EF4-FFF2-40B4-BE49-F238E27FC236}">
                    <a16:creationId xmlns:a16="http://schemas.microsoft.com/office/drawing/2014/main" id="{7AADB757-28D0-7954-7449-C583936540B5}"/>
                  </a:ext>
                </a:extLst>
              </p:cNvPr>
              <p:cNvSpPr/>
              <p:nvPr/>
            </p:nvSpPr>
            <p:spPr>
              <a:xfrm>
                <a:off x="3244958"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22" name="Freeform: Shape 2521">
                <a:extLst>
                  <a:ext uri="{FF2B5EF4-FFF2-40B4-BE49-F238E27FC236}">
                    <a16:creationId xmlns:a16="http://schemas.microsoft.com/office/drawing/2014/main" id="{D47F6B67-81D4-935A-6530-23BB89DB0E7D}"/>
                  </a:ext>
                </a:extLst>
              </p:cNvPr>
              <p:cNvSpPr/>
              <p:nvPr/>
            </p:nvSpPr>
            <p:spPr>
              <a:xfrm>
                <a:off x="3206954" y="335561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23" name="Graphic 617">
              <a:extLst>
                <a:ext uri="{FF2B5EF4-FFF2-40B4-BE49-F238E27FC236}">
                  <a16:creationId xmlns:a16="http://schemas.microsoft.com/office/drawing/2014/main" id="{814DED2B-5DDB-4413-C095-D71E0C588105}"/>
                </a:ext>
              </a:extLst>
            </p:cNvPr>
            <p:cNvGrpSpPr/>
            <p:nvPr/>
          </p:nvGrpSpPr>
          <p:grpSpPr>
            <a:xfrm>
              <a:off x="3232037" y="3322176"/>
              <a:ext cx="75755" cy="69674"/>
              <a:chOff x="3232037" y="3322176"/>
              <a:chExt cx="75755" cy="69674"/>
            </a:xfrm>
          </p:grpSpPr>
          <p:sp>
            <p:nvSpPr>
              <p:cNvPr id="2524" name="Freeform: Shape 2523">
                <a:extLst>
                  <a:ext uri="{FF2B5EF4-FFF2-40B4-BE49-F238E27FC236}">
                    <a16:creationId xmlns:a16="http://schemas.microsoft.com/office/drawing/2014/main" id="{D3EB2305-8536-0429-18D4-C4D7E1D09DB0}"/>
                  </a:ext>
                </a:extLst>
              </p:cNvPr>
              <p:cNvSpPr/>
              <p:nvPr/>
            </p:nvSpPr>
            <p:spPr>
              <a:xfrm>
                <a:off x="3270041"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25" name="Freeform: Shape 2524">
                <a:extLst>
                  <a:ext uri="{FF2B5EF4-FFF2-40B4-BE49-F238E27FC236}">
                    <a16:creationId xmlns:a16="http://schemas.microsoft.com/office/drawing/2014/main" id="{A19A6FB7-71C0-AA7F-E8E5-B0C0BAFCA613}"/>
                  </a:ext>
                </a:extLst>
              </p:cNvPr>
              <p:cNvSpPr/>
              <p:nvPr/>
            </p:nvSpPr>
            <p:spPr>
              <a:xfrm>
                <a:off x="3232037" y="335561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26" name="Graphic 617">
              <a:extLst>
                <a:ext uri="{FF2B5EF4-FFF2-40B4-BE49-F238E27FC236}">
                  <a16:creationId xmlns:a16="http://schemas.microsoft.com/office/drawing/2014/main" id="{2C7BAA40-4235-0263-04F1-4E7ECCCD7842}"/>
                </a:ext>
              </a:extLst>
            </p:cNvPr>
            <p:cNvGrpSpPr/>
            <p:nvPr/>
          </p:nvGrpSpPr>
          <p:grpSpPr>
            <a:xfrm>
              <a:off x="3248885" y="3322176"/>
              <a:ext cx="75628" cy="69674"/>
              <a:chOff x="3248885" y="3322176"/>
              <a:chExt cx="75628" cy="69674"/>
            </a:xfrm>
          </p:grpSpPr>
          <p:sp>
            <p:nvSpPr>
              <p:cNvPr id="2527" name="Freeform: Shape 2526">
                <a:extLst>
                  <a:ext uri="{FF2B5EF4-FFF2-40B4-BE49-F238E27FC236}">
                    <a16:creationId xmlns:a16="http://schemas.microsoft.com/office/drawing/2014/main" id="{7D51F6DE-C206-DF36-B969-9DD5EF68860D}"/>
                  </a:ext>
                </a:extLst>
              </p:cNvPr>
              <p:cNvSpPr/>
              <p:nvPr/>
            </p:nvSpPr>
            <p:spPr>
              <a:xfrm>
                <a:off x="3286889"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28" name="Freeform: Shape 2527">
                <a:extLst>
                  <a:ext uri="{FF2B5EF4-FFF2-40B4-BE49-F238E27FC236}">
                    <a16:creationId xmlns:a16="http://schemas.microsoft.com/office/drawing/2014/main" id="{D946BA5A-5844-AB62-0DE9-5E1790FC506D}"/>
                  </a:ext>
                </a:extLst>
              </p:cNvPr>
              <p:cNvSpPr/>
              <p:nvPr/>
            </p:nvSpPr>
            <p:spPr>
              <a:xfrm>
                <a:off x="3248885" y="335561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29" name="Graphic 617">
              <a:extLst>
                <a:ext uri="{FF2B5EF4-FFF2-40B4-BE49-F238E27FC236}">
                  <a16:creationId xmlns:a16="http://schemas.microsoft.com/office/drawing/2014/main" id="{5353C8C4-6BF6-1248-57FF-657AF2D42337}"/>
                </a:ext>
              </a:extLst>
            </p:cNvPr>
            <p:cNvGrpSpPr/>
            <p:nvPr/>
          </p:nvGrpSpPr>
          <p:grpSpPr>
            <a:xfrm>
              <a:off x="3271181" y="3322176"/>
              <a:ext cx="75755" cy="69674"/>
              <a:chOff x="3271181" y="3322176"/>
              <a:chExt cx="75755" cy="69674"/>
            </a:xfrm>
          </p:grpSpPr>
          <p:sp>
            <p:nvSpPr>
              <p:cNvPr id="2530" name="Freeform: Shape 2529">
                <a:extLst>
                  <a:ext uri="{FF2B5EF4-FFF2-40B4-BE49-F238E27FC236}">
                    <a16:creationId xmlns:a16="http://schemas.microsoft.com/office/drawing/2014/main" id="{74767648-D3D1-6FCE-9659-157E2158EB3E}"/>
                  </a:ext>
                </a:extLst>
              </p:cNvPr>
              <p:cNvSpPr/>
              <p:nvPr/>
            </p:nvSpPr>
            <p:spPr>
              <a:xfrm>
                <a:off x="3309185"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31" name="Freeform: Shape 2530">
                <a:extLst>
                  <a:ext uri="{FF2B5EF4-FFF2-40B4-BE49-F238E27FC236}">
                    <a16:creationId xmlns:a16="http://schemas.microsoft.com/office/drawing/2014/main" id="{52EE92B9-69BA-243F-C247-E8307A41B125}"/>
                  </a:ext>
                </a:extLst>
              </p:cNvPr>
              <p:cNvSpPr/>
              <p:nvPr/>
            </p:nvSpPr>
            <p:spPr>
              <a:xfrm>
                <a:off x="3271181" y="335561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32" name="Graphic 617">
              <a:extLst>
                <a:ext uri="{FF2B5EF4-FFF2-40B4-BE49-F238E27FC236}">
                  <a16:creationId xmlns:a16="http://schemas.microsoft.com/office/drawing/2014/main" id="{7CF0B7FF-743F-C70F-4A53-A926F7EEDAA4}"/>
                </a:ext>
              </a:extLst>
            </p:cNvPr>
            <p:cNvGrpSpPr/>
            <p:nvPr/>
          </p:nvGrpSpPr>
          <p:grpSpPr>
            <a:xfrm>
              <a:off x="3294490" y="3322176"/>
              <a:ext cx="75755" cy="69674"/>
              <a:chOff x="3294490" y="3322176"/>
              <a:chExt cx="75755" cy="69674"/>
            </a:xfrm>
          </p:grpSpPr>
          <p:sp>
            <p:nvSpPr>
              <p:cNvPr id="2533" name="Freeform: Shape 2532">
                <a:extLst>
                  <a:ext uri="{FF2B5EF4-FFF2-40B4-BE49-F238E27FC236}">
                    <a16:creationId xmlns:a16="http://schemas.microsoft.com/office/drawing/2014/main" id="{7074B2DE-7FF9-6953-3143-FAEEB66A1177}"/>
                  </a:ext>
                </a:extLst>
              </p:cNvPr>
              <p:cNvSpPr/>
              <p:nvPr/>
            </p:nvSpPr>
            <p:spPr>
              <a:xfrm>
                <a:off x="3332494" y="332217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34" name="Freeform: Shape 2533">
                <a:extLst>
                  <a:ext uri="{FF2B5EF4-FFF2-40B4-BE49-F238E27FC236}">
                    <a16:creationId xmlns:a16="http://schemas.microsoft.com/office/drawing/2014/main" id="{B9516220-C0D1-D2D2-5B11-84B8938897F8}"/>
                  </a:ext>
                </a:extLst>
              </p:cNvPr>
              <p:cNvSpPr/>
              <p:nvPr/>
            </p:nvSpPr>
            <p:spPr>
              <a:xfrm>
                <a:off x="3294490" y="335561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35" name="Graphic 617">
              <a:extLst>
                <a:ext uri="{FF2B5EF4-FFF2-40B4-BE49-F238E27FC236}">
                  <a16:creationId xmlns:a16="http://schemas.microsoft.com/office/drawing/2014/main" id="{EE3BE8C6-1667-2277-A716-5D081E5EAAF7}"/>
                </a:ext>
              </a:extLst>
            </p:cNvPr>
            <p:cNvGrpSpPr/>
            <p:nvPr/>
          </p:nvGrpSpPr>
          <p:grpSpPr>
            <a:xfrm>
              <a:off x="3372779" y="3310014"/>
              <a:ext cx="75628" cy="69801"/>
              <a:chOff x="3372779" y="3310014"/>
              <a:chExt cx="75628" cy="69801"/>
            </a:xfrm>
          </p:grpSpPr>
          <p:sp>
            <p:nvSpPr>
              <p:cNvPr id="2536" name="Freeform: Shape 2535">
                <a:extLst>
                  <a:ext uri="{FF2B5EF4-FFF2-40B4-BE49-F238E27FC236}">
                    <a16:creationId xmlns:a16="http://schemas.microsoft.com/office/drawing/2014/main" id="{4DE0D0EA-A2D3-6E62-A16B-7406581B02F5}"/>
                  </a:ext>
                </a:extLst>
              </p:cNvPr>
              <p:cNvSpPr/>
              <p:nvPr/>
            </p:nvSpPr>
            <p:spPr>
              <a:xfrm>
                <a:off x="3410783" y="331001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37" name="Freeform: Shape 2536">
                <a:extLst>
                  <a:ext uri="{FF2B5EF4-FFF2-40B4-BE49-F238E27FC236}">
                    <a16:creationId xmlns:a16="http://schemas.microsoft.com/office/drawing/2014/main" id="{7D27BD53-F276-CAD2-0B0D-13A48A471CC7}"/>
                  </a:ext>
                </a:extLst>
              </p:cNvPr>
              <p:cNvSpPr/>
              <p:nvPr/>
            </p:nvSpPr>
            <p:spPr>
              <a:xfrm>
                <a:off x="3372779" y="334345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38" name="Graphic 617">
              <a:extLst>
                <a:ext uri="{FF2B5EF4-FFF2-40B4-BE49-F238E27FC236}">
                  <a16:creationId xmlns:a16="http://schemas.microsoft.com/office/drawing/2014/main" id="{A72DE820-ED64-D1BB-FF01-E2A5923255A8}"/>
                </a:ext>
              </a:extLst>
            </p:cNvPr>
            <p:cNvGrpSpPr/>
            <p:nvPr/>
          </p:nvGrpSpPr>
          <p:grpSpPr>
            <a:xfrm>
              <a:off x="3475263" y="3310014"/>
              <a:ext cx="75628" cy="69801"/>
              <a:chOff x="3475263" y="3310014"/>
              <a:chExt cx="75628" cy="69801"/>
            </a:xfrm>
          </p:grpSpPr>
          <p:sp>
            <p:nvSpPr>
              <p:cNvPr id="2539" name="Freeform: Shape 2538">
                <a:extLst>
                  <a:ext uri="{FF2B5EF4-FFF2-40B4-BE49-F238E27FC236}">
                    <a16:creationId xmlns:a16="http://schemas.microsoft.com/office/drawing/2014/main" id="{6CF6476F-5E83-A214-E812-6D225779828D}"/>
                  </a:ext>
                </a:extLst>
              </p:cNvPr>
              <p:cNvSpPr/>
              <p:nvPr/>
            </p:nvSpPr>
            <p:spPr>
              <a:xfrm>
                <a:off x="3513268" y="331001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40" name="Freeform: Shape 2539">
                <a:extLst>
                  <a:ext uri="{FF2B5EF4-FFF2-40B4-BE49-F238E27FC236}">
                    <a16:creationId xmlns:a16="http://schemas.microsoft.com/office/drawing/2014/main" id="{DE68F647-9A2A-719E-85E0-CB999A164A11}"/>
                  </a:ext>
                </a:extLst>
              </p:cNvPr>
              <p:cNvSpPr/>
              <p:nvPr/>
            </p:nvSpPr>
            <p:spPr>
              <a:xfrm>
                <a:off x="3475263" y="334345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41" name="Graphic 617">
              <a:extLst>
                <a:ext uri="{FF2B5EF4-FFF2-40B4-BE49-F238E27FC236}">
                  <a16:creationId xmlns:a16="http://schemas.microsoft.com/office/drawing/2014/main" id="{A5572F3C-4889-E0FD-BD7E-70CC58376B77}"/>
                </a:ext>
              </a:extLst>
            </p:cNvPr>
            <p:cNvGrpSpPr/>
            <p:nvPr/>
          </p:nvGrpSpPr>
          <p:grpSpPr>
            <a:xfrm>
              <a:off x="3602831" y="3301653"/>
              <a:ext cx="75755" cy="69674"/>
              <a:chOff x="3602831" y="3301653"/>
              <a:chExt cx="75755" cy="69674"/>
            </a:xfrm>
          </p:grpSpPr>
          <p:sp>
            <p:nvSpPr>
              <p:cNvPr id="2542" name="Freeform: Shape 2541">
                <a:extLst>
                  <a:ext uri="{FF2B5EF4-FFF2-40B4-BE49-F238E27FC236}">
                    <a16:creationId xmlns:a16="http://schemas.microsoft.com/office/drawing/2014/main" id="{DA970C95-3775-86C7-5820-E7A647111B14}"/>
                  </a:ext>
                </a:extLst>
              </p:cNvPr>
              <p:cNvSpPr/>
              <p:nvPr/>
            </p:nvSpPr>
            <p:spPr>
              <a:xfrm>
                <a:off x="3640835" y="330165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43" name="Freeform: Shape 2542">
                <a:extLst>
                  <a:ext uri="{FF2B5EF4-FFF2-40B4-BE49-F238E27FC236}">
                    <a16:creationId xmlns:a16="http://schemas.microsoft.com/office/drawing/2014/main" id="{505A8E61-0FCF-DB5E-0BC2-3A58A37F2D65}"/>
                  </a:ext>
                </a:extLst>
              </p:cNvPr>
              <p:cNvSpPr/>
              <p:nvPr/>
            </p:nvSpPr>
            <p:spPr>
              <a:xfrm>
                <a:off x="3602831" y="333509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44" name="Graphic 617">
              <a:extLst>
                <a:ext uri="{FF2B5EF4-FFF2-40B4-BE49-F238E27FC236}">
                  <a16:creationId xmlns:a16="http://schemas.microsoft.com/office/drawing/2014/main" id="{1510A74F-F92A-C26F-2D77-2BCF007AD870}"/>
                </a:ext>
              </a:extLst>
            </p:cNvPr>
            <p:cNvGrpSpPr/>
            <p:nvPr/>
          </p:nvGrpSpPr>
          <p:grpSpPr>
            <a:xfrm>
              <a:off x="3624240" y="3301653"/>
              <a:ext cx="75755" cy="69674"/>
              <a:chOff x="3624240" y="3301653"/>
              <a:chExt cx="75755" cy="69674"/>
            </a:xfrm>
          </p:grpSpPr>
          <p:sp>
            <p:nvSpPr>
              <p:cNvPr id="2545" name="Freeform: Shape 2544">
                <a:extLst>
                  <a:ext uri="{FF2B5EF4-FFF2-40B4-BE49-F238E27FC236}">
                    <a16:creationId xmlns:a16="http://schemas.microsoft.com/office/drawing/2014/main" id="{57660CDF-1447-FA24-9C79-71FE81EA39D0}"/>
                  </a:ext>
                </a:extLst>
              </p:cNvPr>
              <p:cNvSpPr/>
              <p:nvPr/>
            </p:nvSpPr>
            <p:spPr>
              <a:xfrm>
                <a:off x="3662244" y="330165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46" name="Freeform: Shape 2545">
                <a:extLst>
                  <a:ext uri="{FF2B5EF4-FFF2-40B4-BE49-F238E27FC236}">
                    <a16:creationId xmlns:a16="http://schemas.microsoft.com/office/drawing/2014/main" id="{3333346C-428F-765C-E3B8-A0E4BC155824}"/>
                  </a:ext>
                </a:extLst>
              </p:cNvPr>
              <p:cNvSpPr/>
              <p:nvPr/>
            </p:nvSpPr>
            <p:spPr>
              <a:xfrm>
                <a:off x="3624240" y="333509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47" name="Graphic 617">
              <a:extLst>
                <a:ext uri="{FF2B5EF4-FFF2-40B4-BE49-F238E27FC236}">
                  <a16:creationId xmlns:a16="http://schemas.microsoft.com/office/drawing/2014/main" id="{ECB80724-CEEA-8BCB-ABCE-94810EDE6D1D}"/>
                </a:ext>
              </a:extLst>
            </p:cNvPr>
            <p:cNvGrpSpPr/>
            <p:nvPr/>
          </p:nvGrpSpPr>
          <p:grpSpPr>
            <a:xfrm>
              <a:off x="3651350" y="3301653"/>
              <a:ext cx="75628" cy="69674"/>
              <a:chOff x="3651350" y="3301653"/>
              <a:chExt cx="75628" cy="69674"/>
            </a:xfrm>
          </p:grpSpPr>
          <p:sp>
            <p:nvSpPr>
              <p:cNvPr id="2548" name="Freeform: Shape 2547">
                <a:extLst>
                  <a:ext uri="{FF2B5EF4-FFF2-40B4-BE49-F238E27FC236}">
                    <a16:creationId xmlns:a16="http://schemas.microsoft.com/office/drawing/2014/main" id="{D772DD73-6397-C503-AF53-40BEE6CF3EAE}"/>
                  </a:ext>
                </a:extLst>
              </p:cNvPr>
              <p:cNvSpPr/>
              <p:nvPr/>
            </p:nvSpPr>
            <p:spPr>
              <a:xfrm>
                <a:off x="3689354" y="330165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49" name="Freeform: Shape 2548">
                <a:extLst>
                  <a:ext uri="{FF2B5EF4-FFF2-40B4-BE49-F238E27FC236}">
                    <a16:creationId xmlns:a16="http://schemas.microsoft.com/office/drawing/2014/main" id="{EBB84D20-798A-2C16-9D44-F841DE82CAAE}"/>
                  </a:ext>
                </a:extLst>
              </p:cNvPr>
              <p:cNvSpPr/>
              <p:nvPr/>
            </p:nvSpPr>
            <p:spPr>
              <a:xfrm>
                <a:off x="3651350" y="333509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50" name="Graphic 617">
              <a:extLst>
                <a:ext uri="{FF2B5EF4-FFF2-40B4-BE49-F238E27FC236}">
                  <a16:creationId xmlns:a16="http://schemas.microsoft.com/office/drawing/2014/main" id="{AEFD64C7-28A4-3C29-56DB-3B555548A219}"/>
                </a:ext>
              </a:extLst>
            </p:cNvPr>
            <p:cNvGrpSpPr/>
            <p:nvPr/>
          </p:nvGrpSpPr>
          <p:grpSpPr>
            <a:xfrm>
              <a:off x="3682006" y="3301653"/>
              <a:ext cx="75755" cy="69674"/>
              <a:chOff x="3682006" y="3301653"/>
              <a:chExt cx="75755" cy="69674"/>
            </a:xfrm>
          </p:grpSpPr>
          <p:sp>
            <p:nvSpPr>
              <p:cNvPr id="2551" name="Freeform: Shape 2550">
                <a:extLst>
                  <a:ext uri="{FF2B5EF4-FFF2-40B4-BE49-F238E27FC236}">
                    <a16:creationId xmlns:a16="http://schemas.microsoft.com/office/drawing/2014/main" id="{E7ED2009-CFF6-1F7C-7DC7-D5F517E6B000}"/>
                  </a:ext>
                </a:extLst>
              </p:cNvPr>
              <p:cNvSpPr/>
              <p:nvPr/>
            </p:nvSpPr>
            <p:spPr>
              <a:xfrm>
                <a:off x="3720011" y="330165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52" name="Freeform: Shape 2551">
                <a:extLst>
                  <a:ext uri="{FF2B5EF4-FFF2-40B4-BE49-F238E27FC236}">
                    <a16:creationId xmlns:a16="http://schemas.microsoft.com/office/drawing/2014/main" id="{F4A32056-FB93-18F6-A4F0-1455578844C3}"/>
                  </a:ext>
                </a:extLst>
              </p:cNvPr>
              <p:cNvSpPr/>
              <p:nvPr/>
            </p:nvSpPr>
            <p:spPr>
              <a:xfrm>
                <a:off x="3682006" y="333509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53" name="Graphic 617">
              <a:extLst>
                <a:ext uri="{FF2B5EF4-FFF2-40B4-BE49-F238E27FC236}">
                  <a16:creationId xmlns:a16="http://schemas.microsoft.com/office/drawing/2014/main" id="{1DF369EF-534B-1539-8659-1A84BC64F42C}"/>
                </a:ext>
              </a:extLst>
            </p:cNvPr>
            <p:cNvGrpSpPr/>
            <p:nvPr/>
          </p:nvGrpSpPr>
          <p:grpSpPr>
            <a:xfrm>
              <a:off x="3705316" y="3301653"/>
              <a:ext cx="75755" cy="69674"/>
              <a:chOff x="3705316" y="3301653"/>
              <a:chExt cx="75755" cy="69674"/>
            </a:xfrm>
          </p:grpSpPr>
          <p:sp>
            <p:nvSpPr>
              <p:cNvPr id="2554" name="Freeform: Shape 2553">
                <a:extLst>
                  <a:ext uri="{FF2B5EF4-FFF2-40B4-BE49-F238E27FC236}">
                    <a16:creationId xmlns:a16="http://schemas.microsoft.com/office/drawing/2014/main" id="{5CBB7B05-3756-B6ED-863E-C50D3D2E3092}"/>
                  </a:ext>
                </a:extLst>
              </p:cNvPr>
              <p:cNvSpPr/>
              <p:nvPr/>
            </p:nvSpPr>
            <p:spPr>
              <a:xfrm>
                <a:off x="3743320" y="330165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55" name="Freeform: Shape 2554">
                <a:extLst>
                  <a:ext uri="{FF2B5EF4-FFF2-40B4-BE49-F238E27FC236}">
                    <a16:creationId xmlns:a16="http://schemas.microsoft.com/office/drawing/2014/main" id="{6126D89E-C9CE-33EA-EC5F-D78FF91502AD}"/>
                  </a:ext>
                </a:extLst>
              </p:cNvPr>
              <p:cNvSpPr/>
              <p:nvPr/>
            </p:nvSpPr>
            <p:spPr>
              <a:xfrm>
                <a:off x="3705316" y="333509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56" name="Graphic 617">
              <a:extLst>
                <a:ext uri="{FF2B5EF4-FFF2-40B4-BE49-F238E27FC236}">
                  <a16:creationId xmlns:a16="http://schemas.microsoft.com/office/drawing/2014/main" id="{FA950A33-B214-DC0E-C8AF-0C3F8FC0BF98}"/>
                </a:ext>
              </a:extLst>
            </p:cNvPr>
            <p:cNvGrpSpPr/>
            <p:nvPr/>
          </p:nvGrpSpPr>
          <p:grpSpPr>
            <a:xfrm>
              <a:off x="3719757" y="3301653"/>
              <a:ext cx="75628" cy="69674"/>
              <a:chOff x="3719757" y="3301653"/>
              <a:chExt cx="75628" cy="69674"/>
            </a:xfrm>
          </p:grpSpPr>
          <p:sp>
            <p:nvSpPr>
              <p:cNvPr id="2557" name="Freeform: Shape 2556">
                <a:extLst>
                  <a:ext uri="{FF2B5EF4-FFF2-40B4-BE49-F238E27FC236}">
                    <a16:creationId xmlns:a16="http://schemas.microsoft.com/office/drawing/2014/main" id="{ED5398A5-9888-F746-C5EF-3750DC63855D}"/>
                  </a:ext>
                </a:extLst>
              </p:cNvPr>
              <p:cNvSpPr/>
              <p:nvPr/>
            </p:nvSpPr>
            <p:spPr>
              <a:xfrm>
                <a:off x="3757761" y="330165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58" name="Freeform: Shape 2557">
                <a:extLst>
                  <a:ext uri="{FF2B5EF4-FFF2-40B4-BE49-F238E27FC236}">
                    <a16:creationId xmlns:a16="http://schemas.microsoft.com/office/drawing/2014/main" id="{95F6CE1C-C67B-0480-C808-0EE063384313}"/>
                  </a:ext>
                </a:extLst>
              </p:cNvPr>
              <p:cNvSpPr/>
              <p:nvPr/>
            </p:nvSpPr>
            <p:spPr>
              <a:xfrm>
                <a:off x="3719757" y="333509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59" name="Graphic 617">
              <a:extLst>
                <a:ext uri="{FF2B5EF4-FFF2-40B4-BE49-F238E27FC236}">
                  <a16:creationId xmlns:a16="http://schemas.microsoft.com/office/drawing/2014/main" id="{49111E35-F25B-62B2-BC0B-A74F57751D84}"/>
                </a:ext>
              </a:extLst>
            </p:cNvPr>
            <p:cNvGrpSpPr/>
            <p:nvPr/>
          </p:nvGrpSpPr>
          <p:grpSpPr>
            <a:xfrm>
              <a:off x="3769669" y="3284931"/>
              <a:ext cx="75628" cy="69674"/>
              <a:chOff x="3769669" y="3284931"/>
              <a:chExt cx="75628" cy="69674"/>
            </a:xfrm>
          </p:grpSpPr>
          <p:sp>
            <p:nvSpPr>
              <p:cNvPr id="2560" name="Freeform: Shape 2559">
                <a:extLst>
                  <a:ext uri="{FF2B5EF4-FFF2-40B4-BE49-F238E27FC236}">
                    <a16:creationId xmlns:a16="http://schemas.microsoft.com/office/drawing/2014/main" id="{CA49FAE5-0988-ED5C-B5F6-4ED0A15D67E8}"/>
                  </a:ext>
                </a:extLst>
              </p:cNvPr>
              <p:cNvSpPr/>
              <p:nvPr/>
            </p:nvSpPr>
            <p:spPr>
              <a:xfrm>
                <a:off x="3807674"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61" name="Freeform: Shape 2560">
                <a:extLst>
                  <a:ext uri="{FF2B5EF4-FFF2-40B4-BE49-F238E27FC236}">
                    <a16:creationId xmlns:a16="http://schemas.microsoft.com/office/drawing/2014/main" id="{2EE1B768-ACF0-BEDC-1C5B-35AE8E3C8A12}"/>
                  </a:ext>
                </a:extLst>
              </p:cNvPr>
              <p:cNvSpPr/>
              <p:nvPr/>
            </p:nvSpPr>
            <p:spPr>
              <a:xfrm>
                <a:off x="3769669"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62" name="Graphic 617">
              <a:extLst>
                <a:ext uri="{FF2B5EF4-FFF2-40B4-BE49-F238E27FC236}">
                  <a16:creationId xmlns:a16="http://schemas.microsoft.com/office/drawing/2014/main" id="{05B08523-5154-E529-0EB3-428F9D871811}"/>
                </a:ext>
              </a:extLst>
            </p:cNvPr>
            <p:cNvGrpSpPr/>
            <p:nvPr/>
          </p:nvGrpSpPr>
          <p:grpSpPr>
            <a:xfrm>
              <a:off x="3795766" y="3284931"/>
              <a:ext cx="75628" cy="69674"/>
              <a:chOff x="3795766" y="3284931"/>
              <a:chExt cx="75628" cy="69674"/>
            </a:xfrm>
          </p:grpSpPr>
          <p:sp>
            <p:nvSpPr>
              <p:cNvPr id="2563" name="Freeform: Shape 2562">
                <a:extLst>
                  <a:ext uri="{FF2B5EF4-FFF2-40B4-BE49-F238E27FC236}">
                    <a16:creationId xmlns:a16="http://schemas.microsoft.com/office/drawing/2014/main" id="{D0091DAE-D283-5923-2C69-9D5F5D1047C5}"/>
                  </a:ext>
                </a:extLst>
              </p:cNvPr>
              <p:cNvSpPr/>
              <p:nvPr/>
            </p:nvSpPr>
            <p:spPr>
              <a:xfrm>
                <a:off x="3833770"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64" name="Freeform: Shape 2563">
                <a:extLst>
                  <a:ext uri="{FF2B5EF4-FFF2-40B4-BE49-F238E27FC236}">
                    <a16:creationId xmlns:a16="http://schemas.microsoft.com/office/drawing/2014/main" id="{75D2C707-0667-F792-9400-A0A4970B6884}"/>
                  </a:ext>
                </a:extLst>
              </p:cNvPr>
              <p:cNvSpPr/>
              <p:nvPr/>
            </p:nvSpPr>
            <p:spPr>
              <a:xfrm>
                <a:off x="3795766"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65" name="Graphic 617">
              <a:extLst>
                <a:ext uri="{FF2B5EF4-FFF2-40B4-BE49-F238E27FC236}">
                  <a16:creationId xmlns:a16="http://schemas.microsoft.com/office/drawing/2014/main" id="{6A4D7AC8-E558-1267-161F-DA9DFA321E24}"/>
                </a:ext>
              </a:extLst>
            </p:cNvPr>
            <p:cNvGrpSpPr/>
            <p:nvPr/>
          </p:nvGrpSpPr>
          <p:grpSpPr>
            <a:xfrm>
              <a:off x="3867467" y="3284931"/>
              <a:ext cx="75628" cy="69674"/>
              <a:chOff x="3867467" y="3284931"/>
              <a:chExt cx="75628" cy="69674"/>
            </a:xfrm>
          </p:grpSpPr>
          <p:sp>
            <p:nvSpPr>
              <p:cNvPr id="2566" name="Freeform: Shape 2565">
                <a:extLst>
                  <a:ext uri="{FF2B5EF4-FFF2-40B4-BE49-F238E27FC236}">
                    <a16:creationId xmlns:a16="http://schemas.microsoft.com/office/drawing/2014/main" id="{3758AE7C-4A0E-E740-649D-EA92C57CC259}"/>
                  </a:ext>
                </a:extLst>
              </p:cNvPr>
              <p:cNvSpPr/>
              <p:nvPr/>
            </p:nvSpPr>
            <p:spPr>
              <a:xfrm>
                <a:off x="3905471"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67" name="Freeform: Shape 2566">
                <a:extLst>
                  <a:ext uri="{FF2B5EF4-FFF2-40B4-BE49-F238E27FC236}">
                    <a16:creationId xmlns:a16="http://schemas.microsoft.com/office/drawing/2014/main" id="{90847867-2EF4-388F-6F77-E3D96BFFCE41}"/>
                  </a:ext>
                </a:extLst>
              </p:cNvPr>
              <p:cNvSpPr/>
              <p:nvPr/>
            </p:nvSpPr>
            <p:spPr>
              <a:xfrm>
                <a:off x="3867467"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68" name="Graphic 617">
              <a:extLst>
                <a:ext uri="{FF2B5EF4-FFF2-40B4-BE49-F238E27FC236}">
                  <a16:creationId xmlns:a16="http://schemas.microsoft.com/office/drawing/2014/main" id="{C5F51D57-5B52-B6D0-1EB4-208902D7F477}"/>
                </a:ext>
              </a:extLst>
            </p:cNvPr>
            <p:cNvGrpSpPr/>
            <p:nvPr/>
          </p:nvGrpSpPr>
          <p:grpSpPr>
            <a:xfrm>
              <a:off x="3899137" y="3284931"/>
              <a:ext cx="75628" cy="69674"/>
              <a:chOff x="3899137" y="3284931"/>
              <a:chExt cx="75628" cy="69674"/>
            </a:xfrm>
          </p:grpSpPr>
          <p:sp>
            <p:nvSpPr>
              <p:cNvPr id="2569" name="Freeform: Shape 2568">
                <a:extLst>
                  <a:ext uri="{FF2B5EF4-FFF2-40B4-BE49-F238E27FC236}">
                    <a16:creationId xmlns:a16="http://schemas.microsoft.com/office/drawing/2014/main" id="{8F4DAA6D-9618-C4E4-437C-C36522318A88}"/>
                  </a:ext>
                </a:extLst>
              </p:cNvPr>
              <p:cNvSpPr/>
              <p:nvPr/>
            </p:nvSpPr>
            <p:spPr>
              <a:xfrm>
                <a:off x="3937141"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70" name="Freeform: Shape 2569">
                <a:extLst>
                  <a:ext uri="{FF2B5EF4-FFF2-40B4-BE49-F238E27FC236}">
                    <a16:creationId xmlns:a16="http://schemas.microsoft.com/office/drawing/2014/main" id="{A02E6E56-1AB9-FC5D-EFD4-39EA4F6C4120}"/>
                  </a:ext>
                </a:extLst>
              </p:cNvPr>
              <p:cNvSpPr/>
              <p:nvPr/>
            </p:nvSpPr>
            <p:spPr>
              <a:xfrm>
                <a:off x="3899137"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71" name="Graphic 617">
              <a:extLst>
                <a:ext uri="{FF2B5EF4-FFF2-40B4-BE49-F238E27FC236}">
                  <a16:creationId xmlns:a16="http://schemas.microsoft.com/office/drawing/2014/main" id="{3FFAFCCD-EFB5-E3CA-B196-BD30B118CEA9}"/>
                </a:ext>
              </a:extLst>
            </p:cNvPr>
            <p:cNvGrpSpPr/>
            <p:nvPr/>
          </p:nvGrpSpPr>
          <p:grpSpPr>
            <a:xfrm>
              <a:off x="3914972" y="3284931"/>
              <a:ext cx="75628" cy="69674"/>
              <a:chOff x="3914972" y="3284931"/>
              <a:chExt cx="75628" cy="69674"/>
            </a:xfrm>
          </p:grpSpPr>
          <p:sp>
            <p:nvSpPr>
              <p:cNvPr id="2572" name="Freeform: Shape 2571">
                <a:extLst>
                  <a:ext uri="{FF2B5EF4-FFF2-40B4-BE49-F238E27FC236}">
                    <a16:creationId xmlns:a16="http://schemas.microsoft.com/office/drawing/2014/main" id="{06E37422-D9F1-7E38-C66F-F194323794F5}"/>
                  </a:ext>
                </a:extLst>
              </p:cNvPr>
              <p:cNvSpPr/>
              <p:nvPr/>
            </p:nvSpPr>
            <p:spPr>
              <a:xfrm>
                <a:off x="3952976"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73" name="Freeform: Shape 2572">
                <a:extLst>
                  <a:ext uri="{FF2B5EF4-FFF2-40B4-BE49-F238E27FC236}">
                    <a16:creationId xmlns:a16="http://schemas.microsoft.com/office/drawing/2014/main" id="{6FFC2029-E15C-AC79-6CBA-22EA2F5FD8F5}"/>
                  </a:ext>
                </a:extLst>
              </p:cNvPr>
              <p:cNvSpPr/>
              <p:nvPr/>
            </p:nvSpPr>
            <p:spPr>
              <a:xfrm>
                <a:off x="3914972"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74" name="Graphic 617">
              <a:extLst>
                <a:ext uri="{FF2B5EF4-FFF2-40B4-BE49-F238E27FC236}">
                  <a16:creationId xmlns:a16="http://schemas.microsoft.com/office/drawing/2014/main" id="{FA3E97ED-0DC6-E8A5-F50F-7276A83BB63D}"/>
                </a:ext>
              </a:extLst>
            </p:cNvPr>
            <p:cNvGrpSpPr/>
            <p:nvPr/>
          </p:nvGrpSpPr>
          <p:grpSpPr>
            <a:xfrm>
              <a:off x="3939168" y="3284931"/>
              <a:ext cx="75628" cy="69674"/>
              <a:chOff x="3939168" y="3284931"/>
              <a:chExt cx="75628" cy="69674"/>
            </a:xfrm>
          </p:grpSpPr>
          <p:sp>
            <p:nvSpPr>
              <p:cNvPr id="2575" name="Freeform: Shape 2574">
                <a:extLst>
                  <a:ext uri="{FF2B5EF4-FFF2-40B4-BE49-F238E27FC236}">
                    <a16:creationId xmlns:a16="http://schemas.microsoft.com/office/drawing/2014/main" id="{ECB64C93-6A91-B5DC-63D3-E3E55C67087D}"/>
                  </a:ext>
                </a:extLst>
              </p:cNvPr>
              <p:cNvSpPr/>
              <p:nvPr/>
            </p:nvSpPr>
            <p:spPr>
              <a:xfrm>
                <a:off x="3977172"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76" name="Freeform: Shape 2575">
                <a:extLst>
                  <a:ext uri="{FF2B5EF4-FFF2-40B4-BE49-F238E27FC236}">
                    <a16:creationId xmlns:a16="http://schemas.microsoft.com/office/drawing/2014/main" id="{69EB12BE-135D-0819-93CF-96EF19FC021D}"/>
                  </a:ext>
                </a:extLst>
              </p:cNvPr>
              <p:cNvSpPr/>
              <p:nvPr/>
            </p:nvSpPr>
            <p:spPr>
              <a:xfrm>
                <a:off x="3939168"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77" name="Graphic 617">
              <a:extLst>
                <a:ext uri="{FF2B5EF4-FFF2-40B4-BE49-F238E27FC236}">
                  <a16:creationId xmlns:a16="http://schemas.microsoft.com/office/drawing/2014/main" id="{96EE1BD4-8300-7477-CB11-0AD47D90D606}"/>
                </a:ext>
              </a:extLst>
            </p:cNvPr>
            <p:cNvGrpSpPr/>
            <p:nvPr/>
          </p:nvGrpSpPr>
          <p:grpSpPr>
            <a:xfrm>
              <a:off x="3973245" y="3284931"/>
              <a:ext cx="75628" cy="69674"/>
              <a:chOff x="3973245" y="3284931"/>
              <a:chExt cx="75628" cy="69674"/>
            </a:xfrm>
          </p:grpSpPr>
          <p:sp>
            <p:nvSpPr>
              <p:cNvPr id="2578" name="Freeform: Shape 2577">
                <a:extLst>
                  <a:ext uri="{FF2B5EF4-FFF2-40B4-BE49-F238E27FC236}">
                    <a16:creationId xmlns:a16="http://schemas.microsoft.com/office/drawing/2014/main" id="{D58888F5-A981-F034-89AD-BB1D1C639EEB}"/>
                  </a:ext>
                </a:extLst>
              </p:cNvPr>
              <p:cNvSpPr/>
              <p:nvPr/>
            </p:nvSpPr>
            <p:spPr>
              <a:xfrm>
                <a:off x="4011249"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79" name="Freeform: Shape 2578">
                <a:extLst>
                  <a:ext uri="{FF2B5EF4-FFF2-40B4-BE49-F238E27FC236}">
                    <a16:creationId xmlns:a16="http://schemas.microsoft.com/office/drawing/2014/main" id="{0E48E546-8DD4-04C6-778F-31550D8AC4A1}"/>
                  </a:ext>
                </a:extLst>
              </p:cNvPr>
              <p:cNvSpPr/>
              <p:nvPr/>
            </p:nvSpPr>
            <p:spPr>
              <a:xfrm>
                <a:off x="3973245"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80" name="Graphic 617">
              <a:extLst>
                <a:ext uri="{FF2B5EF4-FFF2-40B4-BE49-F238E27FC236}">
                  <a16:creationId xmlns:a16="http://schemas.microsoft.com/office/drawing/2014/main" id="{02BF87B0-D3C2-AD6F-1858-B47F0B8B72F1}"/>
                </a:ext>
              </a:extLst>
            </p:cNvPr>
            <p:cNvGrpSpPr/>
            <p:nvPr/>
          </p:nvGrpSpPr>
          <p:grpSpPr>
            <a:xfrm>
              <a:off x="4008589" y="3284931"/>
              <a:ext cx="75755" cy="69674"/>
              <a:chOff x="4008589" y="3284931"/>
              <a:chExt cx="75755" cy="69674"/>
            </a:xfrm>
          </p:grpSpPr>
          <p:sp>
            <p:nvSpPr>
              <p:cNvPr id="2581" name="Freeform: Shape 2580">
                <a:extLst>
                  <a:ext uri="{FF2B5EF4-FFF2-40B4-BE49-F238E27FC236}">
                    <a16:creationId xmlns:a16="http://schemas.microsoft.com/office/drawing/2014/main" id="{1FDD0C2D-1DCD-2F08-DF08-A414333E23C5}"/>
                  </a:ext>
                </a:extLst>
              </p:cNvPr>
              <p:cNvSpPr/>
              <p:nvPr/>
            </p:nvSpPr>
            <p:spPr>
              <a:xfrm>
                <a:off x="4046593"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82" name="Freeform: Shape 2581">
                <a:extLst>
                  <a:ext uri="{FF2B5EF4-FFF2-40B4-BE49-F238E27FC236}">
                    <a16:creationId xmlns:a16="http://schemas.microsoft.com/office/drawing/2014/main" id="{C1F7AB2F-FD9D-5CBF-21C0-88D22D398AA1}"/>
                  </a:ext>
                </a:extLst>
              </p:cNvPr>
              <p:cNvSpPr/>
              <p:nvPr/>
            </p:nvSpPr>
            <p:spPr>
              <a:xfrm>
                <a:off x="4008589" y="331837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83" name="Graphic 617">
              <a:extLst>
                <a:ext uri="{FF2B5EF4-FFF2-40B4-BE49-F238E27FC236}">
                  <a16:creationId xmlns:a16="http://schemas.microsoft.com/office/drawing/2014/main" id="{35E1064F-00CB-1B84-C0DB-F609D269D4F7}"/>
                </a:ext>
              </a:extLst>
            </p:cNvPr>
            <p:cNvGrpSpPr/>
            <p:nvPr/>
          </p:nvGrpSpPr>
          <p:grpSpPr>
            <a:xfrm>
              <a:off x="4038486" y="3284931"/>
              <a:ext cx="75628" cy="69674"/>
              <a:chOff x="4038486" y="3284931"/>
              <a:chExt cx="75628" cy="69674"/>
            </a:xfrm>
          </p:grpSpPr>
          <p:sp>
            <p:nvSpPr>
              <p:cNvPr id="2584" name="Freeform: Shape 2583">
                <a:extLst>
                  <a:ext uri="{FF2B5EF4-FFF2-40B4-BE49-F238E27FC236}">
                    <a16:creationId xmlns:a16="http://schemas.microsoft.com/office/drawing/2014/main" id="{C1145B20-BDBD-ADEC-85FC-FAEA98899BF0}"/>
                  </a:ext>
                </a:extLst>
              </p:cNvPr>
              <p:cNvSpPr/>
              <p:nvPr/>
            </p:nvSpPr>
            <p:spPr>
              <a:xfrm>
                <a:off x="4076490"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85" name="Freeform: Shape 2584">
                <a:extLst>
                  <a:ext uri="{FF2B5EF4-FFF2-40B4-BE49-F238E27FC236}">
                    <a16:creationId xmlns:a16="http://schemas.microsoft.com/office/drawing/2014/main" id="{2325553B-D9BB-2BD8-5925-3756B7C09252}"/>
                  </a:ext>
                </a:extLst>
              </p:cNvPr>
              <p:cNvSpPr/>
              <p:nvPr/>
            </p:nvSpPr>
            <p:spPr>
              <a:xfrm>
                <a:off x="4038486" y="331837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86" name="Graphic 617">
              <a:extLst>
                <a:ext uri="{FF2B5EF4-FFF2-40B4-BE49-F238E27FC236}">
                  <a16:creationId xmlns:a16="http://schemas.microsoft.com/office/drawing/2014/main" id="{35752E21-618A-67B9-7151-5C730C75B29F}"/>
                </a:ext>
              </a:extLst>
            </p:cNvPr>
            <p:cNvGrpSpPr/>
            <p:nvPr/>
          </p:nvGrpSpPr>
          <p:grpSpPr>
            <a:xfrm>
              <a:off x="4060782" y="3284931"/>
              <a:ext cx="75755" cy="69674"/>
              <a:chOff x="4060782" y="3284931"/>
              <a:chExt cx="75755" cy="69674"/>
            </a:xfrm>
          </p:grpSpPr>
          <p:sp>
            <p:nvSpPr>
              <p:cNvPr id="2587" name="Freeform: Shape 2586">
                <a:extLst>
                  <a:ext uri="{FF2B5EF4-FFF2-40B4-BE49-F238E27FC236}">
                    <a16:creationId xmlns:a16="http://schemas.microsoft.com/office/drawing/2014/main" id="{439176F6-5AC0-3374-4B43-C85084E2B43B}"/>
                  </a:ext>
                </a:extLst>
              </p:cNvPr>
              <p:cNvSpPr/>
              <p:nvPr/>
            </p:nvSpPr>
            <p:spPr>
              <a:xfrm>
                <a:off x="4098786" y="328493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88" name="Freeform: Shape 2587">
                <a:extLst>
                  <a:ext uri="{FF2B5EF4-FFF2-40B4-BE49-F238E27FC236}">
                    <a16:creationId xmlns:a16="http://schemas.microsoft.com/office/drawing/2014/main" id="{613D8FA4-1163-EE1C-C4AC-61B2ED4EB57A}"/>
                  </a:ext>
                </a:extLst>
              </p:cNvPr>
              <p:cNvSpPr/>
              <p:nvPr/>
            </p:nvSpPr>
            <p:spPr>
              <a:xfrm>
                <a:off x="4060782" y="331837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89" name="Graphic 617">
              <a:extLst>
                <a:ext uri="{FF2B5EF4-FFF2-40B4-BE49-F238E27FC236}">
                  <a16:creationId xmlns:a16="http://schemas.microsoft.com/office/drawing/2014/main" id="{FF65665F-2C1A-2526-DC5F-7277785DBA17}"/>
                </a:ext>
              </a:extLst>
            </p:cNvPr>
            <p:cNvGrpSpPr/>
            <p:nvPr/>
          </p:nvGrpSpPr>
          <p:grpSpPr>
            <a:xfrm>
              <a:off x="4092832" y="3269983"/>
              <a:ext cx="75755" cy="69674"/>
              <a:chOff x="4092832" y="3269983"/>
              <a:chExt cx="75755" cy="69674"/>
            </a:xfrm>
          </p:grpSpPr>
          <p:sp>
            <p:nvSpPr>
              <p:cNvPr id="2590" name="Freeform: Shape 2589">
                <a:extLst>
                  <a:ext uri="{FF2B5EF4-FFF2-40B4-BE49-F238E27FC236}">
                    <a16:creationId xmlns:a16="http://schemas.microsoft.com/office/drawing/2014/main" id="{16571627-530D-26E2-3635-04CED868C265}"/>
                  </a:ext>
                </a:extLst>
              </p:cNvPr>
              <p:cNvSpPr/>
              <p:nvPr/>
            </p:nvSpPr>
            <p:spPr>
              <a:xfrm>
                <a:off x="4130836" y="326998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91" name="Freeform: Shape 2590">
                <a:extLst>
                  <a:ext uri="{FF2B5EF4-FFF2-40B4-BE49-F238E27FC236}">
                    <a16:creationId xmlns:a16="http://schemas.microsoft.com/office/drawing/2014/main" id="{3A1DD8AB-E648-83E8-DE6B-6F8EDE4DA498}"/>
                  </a:ext>
                </a:extLst>
              </p:cNvPr>
              <p:cNvSpPr/>
              <p:nvPr/>
            </p:nvSpPr>
            <p:spPr>
              <a:xfrm>
                <a:off x="4092832" y="330342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92" name="Graphic 617">
              <a:extLst>
                <a:ext uri="{FF2B5EF4-FFF2-40B4-BE49-F238E27FC236}">
                  <a16:creationId xmlns:a16="http://schemas.microsoft.com/office/drawing/2014/main" id="{3EBB125B-D866-504A-F4C0-BC72DB0CB101}"/>
                </a:ext>
              </a:extLst>
            </p:cNvPr>
            <p:cNvGrpSpPr/>
            <p:nvPr/>
          </p:nvGrpSpPr>
          <p:grpSpPr>
            <a:xfrm>
              <a:off x="4119941" y="3269983"/>
              <a:ext cx="75628" cy="69674"/>
              <a:chOff x="4119941" y="3269983"/>
              <a:chExt cx="75628" cy="69674"/>
            </a:xfrm>
          </p:grpSpPr>
          <p:sp>
            <p:nvSpPr>
              <p:cNvPr id="2593" name="Freeform: Shape 2592">
                <a:extLst>
                  <a:ext uri="{FF2B5EF4-FFF2-40B4-BE49-F238E27FC236}">
                    <a16:creationId xmlns:a16="http://schemas.microsoft.com/office/drawing/2014/main" id="{CEB4DF58-EBE6-B9B2-28B3-2116EE963A2A}"/>
                  </a:ext>
                </a:extLst>
              </p:cNvPr>
              <p:cNvSpPr/>
              <p:nvPr/>
            </p:nvSpPr>
            <p:spPr>
              <a:xfrm>
                <a:off x="4157946" y="326998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94" name="Freeform: Shape 2593">
                <a:extLst>
                  <a:ext uri="{FF2B5EF4-FFF2-40B4-BE49-F238E27FC236}">
                    <a16:creationId xmlns:a16="http://schemas.microsoft.com/office/drawing/2014/main" id="{D8F30D30-06D9-561C-A497-42377F0AC735}"/>
                  </a:ext>
                </a:extLst>
              </p:cNvPr>
              <p:cNvSpPr/>
              <p:nvPr/>
            </p:nvSpPr>
            <p:spPr>
              <a:xfrm>
                <a:off x="4119941" y="330342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95" name="Graphic 617">
              <a:extLst>
                <a:ext uri="{FF2B5EF4-FFF2-40B4-BE49-F238E27FC236}">
                  <a16:creationId xmlns:a16="http://schemas.microsoft.com/office/drawing/2014/main" id="{3880C162-FCBC-D9B5-4CF1-BA5367E326CB}"/>
                </a:ext>
              </a:extLst>
            </p:cNvPr>
            <p:cNvGrpSpPr/>
            <p:nvPr/>
          </p:nvGrpSpPr>
          <p:grpSpPr>
            <a:xfrm>
              <a:off x="4149711" y="3269983"/>
              <a:ext cx="75628" cy="69674"/>
              <a:chOff x="4149711" y="3269983"/>
              <a:chExt cx="75628" cy="69674"/>
            </a:xfrm>
          </p:grpSpPr>
          <p:sp>
            <p:nvSpPr>
              <p:cNvPr id="2596" name="Freeform: Shape 2595">
                <a:extLst>
                  <a:ext uri="{FF2B5EF4-FFF2-40B4-BE49-F238E27FC236}">
                    <a16:creationId xmlns:a16="http://schemas.microsoft.com/office/drawing/2014/main" id="{0617853E-8A9E-CC17-0B08-F8E07BBC7A98}"/>
                  </a:ext>
                </a:extLst>
              </p:cNvPr>
              <p:cNvSpPr/>
              <p:nvPr/>
            </p:nvSpPr>
            <p:spPr>
              <a:xfrm>
                <a:off x="4187716" y="326998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97" name="Freeform: Shape 2596">
                <a:extLst>
                  <a:ext uri="{FF2B5EF4-FFF2-40B4-BE49-F238E27FC236}">
                    <a16:creationId xmlns:a16="http://schemas.microsoft.com/office/drawing/2014/main" id="{52998A71-4879-66F0-AE50-5D336F37E439}"/>
                  </a:ext>
                </a:extLst>
              </p:cNvPr>
              <p:cNvSpPr/>
              <p:nvPr/>
            </p:nvSpPr>
            <p:spPr>
              <a:xfrm>
                <a:off x="4149711" y="330342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98" name="Graphic 617">
              <a:extLst>
                <a:ext uri="{FF2B5EF4-FFF2-40B4-BE49-F238E27FC236}">
                  <a16:creationId xmlns:a16="http://schemas.microsoft.com/office/drawing/2014/main" id="{8B7EFFC2-7208-0498-1DAB-F242979B4AC9}"/>
                </a:ext>
              </a:extLst>
            </p:cNvPr>
            <p:cNvGrpSpPr/>
            <p:nvPr/>
          </p:nvGrpSpPr>
          <p:grpSpPr>
            <a:xfrm>
              <a:off x="4165546" y="3269983"/>
              <a:ext cx="75628" cy="69674"/>
              <a:chOff x="4165546" y="3269983"/>
              <a:chExt cx="75628" cy="69674"/>
            </a:xfrm>
          </p:grpSpPr>
          <p:sp>
            <p:nvSpPr>
              <p:cNvPr id="2599" name="Freeform: Shape 2598">
                <a:extLst>
                  <a:ext uri="{FF2B5EF4-FFF2-40B4-BE49-F238E27FC236}">
                    <a16:creationId xmlns:a16="http://schemas.microsoft.com/office/drawing/2014/main" id="{DE2653FF-F263-932F-C74E-4D5D1FC491FF}"/>
                  </a:ext>
                </a:extLst>
              </p:cNvPr>
              <p:cNvSpPr/>
              <p:nvPr/>
            </p:nvSpPr>
            <p:spPr>
              <a:xfrm>
                <a:off x="4203551" y="326998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00" name="Freeform: Shape 2599">
                <a:extLst>
                  <a:ext uri="{FF2B5EF4-FFF2-40B4-BE49-F238E27FC236}">
                    <a16:creationId xmlns:a16="http://schemas.microsoft.com/office/drawing/2014/main" id="{A5D9CF9D-5400-BE8A-BA03-911EB7930638}"/>
                  </a:ext>
                </a:extLst>
              </p:cNvPr>
              <p:cNvSpPr/>
              <p:nvPr/>
            </p:nvSpPr>
            <p:spPr>
              <a:xfrm>
                <a:off x="4165546" y="330342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01" name="Graphic 617">
              <a:extLst>
                <a:ext uri="{FF2B5EF4-FFF2-40B4-BE49-F238E27FC236}">
                  <a16:creationId xmlns:a16="http://schemas.microsoft.com/office/drawing/2014/main" id="{350DEA80-56A6-E57C-3506-A3B1595071A9}"/>
                </a:ext>
              </a:extLst>
            </p:cNvPr>
            <p:cNvGrpSpPr/>
            <p:nvPr/>
          </p:nvGrpSpPr>
          <p:grpSpPr>
            <a:xfrm>
              <a:off x="4187462" y="3269983"/>
              <a:ext cx="75628" cy="69674"/>
              <a:chOff x="4187462" y="3269983"/>
              <a:chExt cx="75628" cy="69674"/>
            </a:xfrm>
          </p:grpSpPr>
          <p:sp>
            <p:nvSpPr>
              <p:cNvPr id="2602" name="Freeform: Shape 2601">
                <a:extLst>
                  <a:ext uri="{FF2B5EF4-FFF2-40B4-BE49-F238E27FC236}">
                    <a16:creationId xmlns:a16="http://schemas.microsoft.com/office/drawing/2014/main" id="{09471292-4550-E93C-3792-0259C167E9D8}"/>
                  </a:ext>
                </a:extLst>
              </p:cNvPr>
              <p:cNvSpPr/>
              <p:nvPr/>
            </p:nvSpPr>
            <p:spPr>
              <a:xfrm>
                <a:off x="4224960" y="3269983"/>
                <a:ext cx="886" cy="69674"/>
              </a:xfrm>
              <a:custGeom>
                <a:avLst/>
                <a:gdLst>
                  <a:gd name="connsiteX0" fmla="*/ 887 w 886"/>
                  <a:gd name="connsiteY0" fmla="*/ 0 h 69674"/>
                  <a:gd name="connsiteX1" fmla="*/ 0 w 886"/>
                  <a:gd name="connsiteY1" fmla="*/ 69674 h 69674"/>
                </a:gdLst>
                <a:ahLst/>
                <a:cxnLst>
                  <a:cxn ang="0">
                    <a:pos x="connsiteX0" y="connsiteY0"/>
                  </a:cxn>
                  <a:cxn ang="0">
                    <a:pos x="connsiteX1" y="connsiteY1"/>
                  </a:cxn>
                </a:cxnLst>
                <a:rect l="l" t="t" r="r" b="b"/>
                <a:pathLst>
                  <a:path w="886" h="69674">
                    <a:moveTo>
                      <a:pt x="887"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03" name="Freeform: Shape 2602">
                <a:extLst>
                  <a:ext uri="{FF2B5EF4-FFF2-40B4-BE49-F238E27FC236}">
                    <a16:creationId xmlns:a16="http://schemas.microsoft.com/office/drawing/2014/main" id="{20B820E2-C336-17DB-E6C3-0A656A7E3F24}"/>
                  </a:ext>
                </a:extLst>
              </p:cNvPr>
              <p:cNvSpPr/>
              <p:nvPr/>
            </p:nvSpPr>
            <p:spPr>
              <a:xfrm>
                <a:off x="4187462" y="3302920"/>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04" name="Graphic 617">
              <a:extLst>
                <a:ext uri="{FF2B5EF4-FFF2-40B4-BE49-F238E27FC236}">
                  <a16:creationId xmlns:a16="http://schemas.microsoft.com/office/drawing/2014/main" id="{C6FE3AE1-BFE5-3F13-A734-7C04FD32F6E2}"/>
                </a:ext>
              </a:extLst>
            </p:cNvPr>
            <p:cNvGrpSpPr/>
            <p:nvPr/>
          </p:nvGrpSpPr>
          <p:grpSpPr>
            <a:xfrm>
              <a:off x="4273098" y="3269983"/>
              <a:ext cx="75628" cy="69674"/>
              <a:chOff x="4273098" y="3269983"/>
              <a:chExt cx="75628" cy="69674"/>
            </a:xfrm>
          </p:grpSpPr>
          <p:sp>
            <p:nvSpPr>
              <p:cNvPr id="2605" name="Freeform: Shape 2604">
                <a:extLst>
                  <a:ext uri="{FF2B5EF4-FFF2-40B4-BE49-F238E27FC236}">
                    <a16:creationId xmlns:a16="http://schemas.microsoft.com/office/drawing/2014/main" id="{80A9C704-B251-25BA-6112-B1E5379B4169}"/>
                  </a:ext>
                </a:extLst>
              </p:cNvPr>
              <p:cNvSpPr/>
              <p:nvPr/>
            </p:nvSpPr>
            <p:spPr>
              <a:xfrm>
                <a:off x="4310596" y="3269983"/>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06" name="Freeform: Shape 2605">
                <a:extLst>
                  <a:ext uri="{FF2B5EF4-FFF2-40B4-BE49-F238E27FC236}">
                    <a16:creationId xmlns:a16="http://schemas.microsoft.com/office/drawing/2014/main" id="{55B8F3DF-F4BD-7D42-DC2D-EAE6AC3CF014}"/>
                  </a:ext>
                </a:extLst>
              </p:cNvPr>
              <p:cNvSpPr/>
              <p:nvPr/>
            </p:nvSpPr>
            <p:spPr>
              <a:xfrm>
                <a:off x="4273098" y="3302920"/>
                <a:ext cx="75628" cy="1013"/>
              </a:xfrm>
              <a:custGeom>
                <a:avLst/>
                <a:gdLst>
                  <a:gd name="connsiteX0" fmla="*/ 0 w 75628"/>
                  <a:gd name="connsiteY0" fmla="*/ 0 h 1013"/>
                  <a:gd name="connsiteX1" fmla="*/ 75629 w 75628"/>
                  <a:gd name="connsiteY1" fmla="*/ 1013 h 1013"/>
                </a:gdLst>
                <a:ahLst/>
                <a:cxnLst>
                  <a:cxn ang="0">
                    <a:pos x="connsiteX0" y="connsiteY0"/>
                  </a:cxn>
                  <a:cxn ang="0">
                    <a:pos x="connsiteX1" y="connsiteY1"/>
                  </a:cxn>
                </a:cxnLst>
                <a:rect l="l" t="t" r="r" b="b"/>
                <a:pathLst>
                  <a:path w="75628" h="1013">
                    <a:moveTo>
                      <a:pt x="0" y="0"/>
                    </a:moveTo>
                    <a:lnTo>
                      <a:pt x="75629"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07" name="Graphic 617">
              <a:extLst>
                <a:ext uri="{FF2B5EF4-FFF2-40B4-BE49-F238E27FC236}">
                  <a16:creationId xmlns:a16="http://schemas.microsoft.com/office/drawing/2014/main" id="{167EF358-4C45-BE89-5E7B-0F763D56DCD0}"/>
                </a:ext>
              </a:extLst>
            </p:cNvPr>
            <p:cNvGrpSpPr/>
            <p:nvPr/>
          </p:nvGrpSpPr>
          <p:grpSpPr>
            <a:xfrm>
              <a:off x="4293241" y="3269983"/>
              <a:ext cx="75628" cy="69674"/>
              <a:chOff x="4293241" y="3269983"/>
              <a:chExt cx="75628" cy="69674"/>
            </a:xfrm>
          </p:grpSpPr>
          <p:sp>
            <p:nvSpPr>
              <p:cNvPr id="2608" name="Freeform: Shape 2607">
                <a:extLst>
                  <a:ext uri="{FF2B5EF4-FFF2-40B4-BE49-F238E27FC236}">
                    <a16:creationId xmlns:a16="http://schemas.microsoft.com/office/drawing/2014/main" id="{32F78CD5-1C2D-A1F1-8246-25DC2E8B1F11}"/>
                  </a:ext>
                </a:extLst>
              </p:cNvPr>
              <p:cNvSpPr/>
              <p:nvPr/>
            </p:nvSpPr>
            <p:spPr>
              <a:xfrm>
                <a:off x="4330611" y="3269983"/>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09" name="Freeform: Shape 2608">
                <a:extLst>
                  <a:ext uri="{FF2B5EF4-FFF2-40B4-BE49-F238E27FC236}">
                    <a16:creationId xmlns:a16="http://schemas.microsoft.com/office/drawing/2014/main" id="{3C7801E5-092B-A34B-5FF4-9407F69A1FFC}"/>
                  </a:ext>
                </a:extLst>
              </p:cNvPr>
              <p:cNvSpPr/>
              <p:nvPr/>
            </p:nvSpPr>
            <p:spPr>
              <a:xfrm>
                <a:off x="4293241" y="3302920"/>
                <a:ext cx="75628" cy="1013"/>
              </a:xfrm>
              <a:custGeom>
                <a:avLst/>
                <a:gdLst>
                  <a:gd name="connsiteX0" fmla="*/ 0 w 75628"/>
                  <a:gd name="connsiteY0" fmla="*/ 0 h 1013"/>
                  <a:gd name="connsiteX1" fmla="*/ 75629 w 75628"/>
                  <a:gd name="connsiteY1" fmla="*/ 1013 h 1013"/>
                </a:gdLst>
                <a:ahLst/>
                <a:cxnLst>
                  <a:cxn ang="0">
                    <a:pos x="connsiteX0" y="connsiteY0"/>
                  </a:cxn>
                  <a:cxn ang="0">
                    <a:pos x="connsiteX1" y="connsiteY1"/>
                  </a:cxn>
                </a:cxnLst>
                <a:rect l="l" t="t" r="r" b="b"/>
                <a:pathLst>
                  <a:path w="75628" h="1013">
                    <a:moveTo>
                      <a:pt x="0" y="0"/>
                    </a:moveTo>
                    <a:lnTo>
                      <a:pt x="75629"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10" name="Graphic 617">
              <a:extLst>
                <a:ext uri="{FF2B5EF4-FFF2-40B4-BE49-F238E27FC236}">
                  <a16:creationId xmlns:a16="http://schemas.microsoft.com/office/drawing/2014/main" id="{9FFAD2DD-1898-9E94-AE42-C181DE9BBA16}"/>
                </a:ext>
              </a:extLst>
            </p:cNvPr>
            <p:cNvGrpSpPr/>
            <p:nvPr/>
          </p:nvGrpSpPr>
          <p:grpSpPr>
            <a:xfrm>
              <a:off x="4309836" y="3269983"/>
              <a:ext cx="75628" cy="69674"/>
              <a:chOff x="4309836" y="3269983"/>
              <a:chExt cx="75628" cy="69674"/>
            </a:xfrm>
          </p:grpSpPr>
          <p:sp>
            <p:nvSpPr>
              <p:cNvPr id="2611" name="Freeform: Shape 2610">
                <a:extLst>
                  <a:ext uri="{FF2B5EF4-FFF2-40B4-BE49-F238E27FC236}">
                    <a16:creationId xmlns:a16="http://schemas.microsoft.com/office/drawing/2014/main" id="{938BD65E-4234-04F3-B66B-D6EFBED1F8C1}"/>
                  </a:ext>
                </a:extLst>
              </p:cNvPr>
              <p:cNvSpPr/>
              <p:nvPr/>
            </p:nvSpPr>
            <p:spPr>
              <a:xfrm>
                <a:off x="4347333" y="3269983"/>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12" name="Freeform: Shape 2611">
                <a:extLst>
                  <a:ext uri="{FF2B5EF4-FFF2-40B4-BE49-F238E27FC236}">
                    <a16:creationId xmlns:a16="http://schemas.microsoft.com/office/drawing/2014/main" id="{A1A6601A-13BE-3080-F4B8-2C58F0ED4DC0}"/>
                  </a:ext>
                </a:extLst>
              </p:cNvPr>
              <p:cNvSpPr/>
              <p:nvPr/>
            </p:nvSpPr>
            <p:spPr>
              <a:xfrm>
                <a:off x="4309836" y="3302920"/>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13" name="Graphic 617">
              <a:extLst>
                <a:ext uri="{FF2B5EF4-FFF2-40B4-BE49-F238E27FC236}">
                  <a16:creationId xmlns:a16="http://schemas.microsoft.com/office/drawing/2014/main" id="{7FA7EA6A-3FEE-24EC-1E0B-1A50C83F053B}"/>
                </a:ext>
              </a:extLst>
            </p:cNvPr>
            <p:cNvGrpSpPr/>
            <p:nvPr/>
          </p:nvGrpSpPr>
          <p:grpSpPr>
            <a:xfrm>
              <a:off x="4350880" y="3269983"/>
              <a:ext cx="75755" cy="69674"/>
              <a:chOff x="4350880" y="3269983"/>
              <a:chExt cx="75755" cy="69674"/>
            </a:xfrm>
          </p:grpSpPr>
          <p:sp>
            <p:nvSpPr>
              <p:cNvPr id="2614" name="Freeform: Shape 2613">
                <a:extLst>
                  <a:ext uri="{FF2B5EF4-FFF2-40B4-BE49-F238E27FC236}">
                    <a16:creationId xmlns:a16="http://schemas.microsoft.com/office/drawing/2014/main" id="{138C71AD-482B-2BF5-3B19-6DE35AAC1234}"/>
                  </a:ext>
                </a:extLst>
              </p:cNvPr>
              <p:cNvSpPr/>
              <p:nvPr/>
            </p:nvSpPr>
            <p:spPr>
              <a:xfrm>
                <a:off x="4388378" y="3269983"/>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15" name="Freeform: Shape 2614">
                <a:extLst>
                  <a:ext uri="{FF2B5EF4-FFF2-40B4-BE49-F238E27FC236}">
                    <a16:creationId xmlns:a16="http://schemas.microsoft.com/office/drawing/2014/main" id="{4AA0615F-176E-6D9A-AE54-6E7DE0FACF81}"/>
                  </a:ext>
                </a:extLst>
              </p:cNvPr>
              <p:cNvSpPr/>
              <p:nvPr/>
            </p:nvSpPr>
            <p:spPr>
              <a:xfrm>
                <a:off x="4350880" y="3302920"/>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16" name="Graphic 617">
              <a:extLst>
                <a:ext uri="{FF2B5EF4-FFF2-40B4-BE49-F238E27FC236}">
                  <a16:creationId xmlns:a16="http://schemas.microsoft.com/office/drawing/2014/main" id="{5F3245DC-A85C-6252-B455-1B210A878423}"/>
                </a:ext>
              </a:extLst>
            </p:cNvPr>
            <p:cNvGrpSpPr/>
            <p:nvPr/>
          </p:nvGrpSpPr>
          <p:grpSpPr>
            <a:xfrm>
              <a:off x="4371149" y="3269983"/>
              <a:ext cx="75628" cy="69674"/>
              <a:chOff x="4371149" y="3269983"/>
              <a:chExt cx="75628" cy="69674"/>
            </a:xfrm>
          </p:grpSpPr>
          <p:sp>
            <p:nvSpPr>
              <p:cNvPr id="2617" name="Freeform: Shape 2616">
                <a:extLst>
                  <a:ext uri="{FF2B5EF4-FFF2-40B4-BE49-F238E27FC236}">
                    <a16:creationId xmlns:a16="http://schemas.microsoft.com/office/drawing/2014/main" id="{E5C77F6C-13CC-AB65-2970-9ED93E30000D}"/>
                  </a:ext>
                </a:extLst>
              </p:cNvPr>
              <p:cNvSpPr/>
              <p:nvPr/>
            </p:nvSpPr>
            <p:spPr>
              <a:xfrm>
                <a:off x="4408647" y="3269983"/>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18" name="Freeform: Shape 2617">
                <a:extLst>
                  <a:ext uri="{FF2B5EF4-FFF2-40B4-BE49-F238E27FC236}">
                    <a16:creationId xmlns:a16="http://schemas.microsoft.com/office/drawing/2014/main" id="{AFF6F8C8-ACE1-1CAF-8BB6-EB2506E127A5}"/>
                  </a:ext>
                </a:extLst>
              </p:cNvPr>
              <p:cNvSpPr/>
              <p:nvPr/>
            </p:nvSpPr>
            <p:spPr>
              <a:xfrm>
                <a:off x="4371149" y="3302920"/>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19" name="Graphic 617">
              <a:extLst>
                <a:ext uri="{FF2B5EF4-FFF2-40B4-BE49-F238E27FC236}">
                  <a16:creationId xmlns:a16="http://schemas.microsoft.com/office/drawing/2014/main" id="{776B342C-1E34-856A-9E16-BB9254A873B8}"/>
                </a:ext>
              </a:extLst>
            </p:cNvPr>
            <p:cNvGrpSpPr/>
            <p:nvPr/>
          </p:nvGrpSpPr>
          <p:grpSpPr>
            <a:xfrm>
              <a:off x="4400286" y="3243000"/>
              <a:ext cx="75755" cy="69674"/>
              <a:chOff x="4400286" y="3243000"/>
              <a:chExt cx="75755" cy="69674"/>
            </a:xfrm>
          </p:grpSpPr>
          <p:sp>
            <p:nvSpPr>
              <p:cNvPr id="2620" name="Freeform: Shape 2619">
                <a:extLst>
                  <a:ext uri="{FF2B5EF4-FFF2-40B4-BE49-F238E27FC236}">
                    <a16:creationId xmlns:a16="http://schemas.microsoft.com/office/drawing/2014/main" id="{C299972B-7442-990E-A7FB-4B055A2279F8}"/>
                  </a:ext>
                </a:extLst>
              </p:cNvPr>
              <p:cNvSpPr/>
              <p:nvPr/>
            </p:nvSpPr>
            <p:spPr>
              <a:xfrm>
                <a:off x="4437783" y="3243000"/>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21" name="Freeform: Shape 2620">
                <a:extLst>
                  <a:ext uri="{FF2B5EF4-FFF2-40B4-BE49-F238E27FC236}">
                    <a16:creationId xmlns:a16="http://schemas.microsoft.com/office/drawing/2014/main" id="{17510E72-8CEC-3FCE-E69F-BBCB1DF42E3B}"/>
                  </a:ext>
                </a:extLst>
              </p:cNvPr>
              <p:cNvSpPr/>
              <p:nvPr/>
            </p:nvSpPr>
            <p:spPr>
              <a:xfrm>
                <a:off x="4400286" y="3275937"/>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22" name="Graphic 617">
              <a:extLst>
                <a:ext uri="{FF2B5EF4-FFF2-40B4-BE49-F238E27FC236}">
                  <a16:creationId xmlns:a16="http://schemas.microsoft.com/office/drawing/2014/main" id="{CCB2CBD0-078F-3C79-100B-850F8743671C}"/>
                </a:ext>
              </a:extLst>
            </p:cNvPr>
            <p:cNvGrpSpPr/>
            <p:nvPr/>
          </p:nvGrpSpPr>
          <p:grpSpPr>
            <a:xfrm>
              <a:off x="4438037" y="3243000"/>
              <a:ext cx="75628" cy="69674"/>
              <a:chOff x="4438037" y="3243000"/>
              <a:chExt cx="75628" cy="69674"/>
            </a:xfrm>
          </p:grpSpPr>
          <p:sp>
            <p:nvSpPr>
              <p:cNvPr id="2623" name="Freeform: Shape 2622">
                <a:extLst>
                  <a:ext uri="{FF2B5EF4-FFF2-40B4-BE49-F238E27FC236}">
                    <a16:creationId xmlns:a16="http://schemas.microsoft.com/office/drawing/2014/main" id="{84F57941-4382-A21A-0BD4-7D18A1C0456C}"/>
                  </a:ext>
                </a:extLst>
              </p:cNvPr>
              <p:cNvSpPr/>
              <p:nvPr/>
            </p:nvSpPr>
            <p:spPr>
              <a:xfrm>
                <a:off x="4475534" y="3243000"/>
                <a:ext cx="886" cy="69674"/>
              </a:xfrm>
              <a:custGeom>
                <a:avLst/>
                <a:gdLst>
                  <a:gd name="connsiteX0" fmla="*/ 887 w 886"/>
                  <a:gd name="connsiteY0" fmla="*/ 0 h 69674"/>
                  <a:gd name="connsiteX1" fmla="*/ 0 w 886"/>
                  <a:gd name="connsiteY1" fmla="*/ 69674 h 69674"/>
                </a:gdLst>
                <a:ahLst/>
                <a:cxnLst>
                  <a:cxn ang="0">
                    <a:pos x="connsiteX0" y="connsiteY0"/>
                  </a:cxn>
                  <a:cxn ang="0">
                    <a:pos x="connsiteX1" y="connsiteY1"/>
                  </a:cxn>
                </a:cxnLst>
                <a:rect l="l" t="t" r="r" b="b"/>
                <a:pathLst>
                  <a:path w="886" h="69674">
                    <a:moveTo>
                      <a:pt x="887"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24" name="Freeform: Shape 2623">
                <a:extLst>
                  <a:ext uri="{FF2B5EF4-FFF2-40B4-BE49-F238E27FC236}">
                    <a16:creationId xmlns:a16="http://schemas.microsoft.com/office/drawing/2014/main" id="{80A61107-B8C1-37F5-73B9-CE3604E90DCA}"/>
                  </a:ext>
                </a:extLst>
              </p:cNvPr>
              <p:cNvSpPr/>
              <p:nvPr/>
            </p:nvSpPr>
            <p:spPr>
              <a:xfrm>
                <a:off x="4438037" y="3275937"/>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25" name="Graphic 617">
              <a:extLst>
                <a:ext uri="{FF2B5EF4-FFF2-40B4-BE49-F238E27FC236}">
                  <a16:creationId xmlns:a16="http://schemas.microsoft.com/office/drawing/2014/main" id="{2EF90C8A-0E98-5FE8-1A23-00292A520A51}"/>
                </a:ext>
              </a:extLst>
            </p:cNvPr>
            <p:cNvGrpSpPr/>
            <p:nvPr/>
          </p:nvGrpSpPr>
          <p:grpSpPr>
            <a:xfrm>
              <a:off x="4460332" y="3243000"/>
              <a:ext cx="75755" cy="69674"/>
              <a:chOff x="4460332" y="3243000"/>
              <a:chExt cx="75755" cy="69674"/>
            </a:xfrm>
          </p:grpSpPr>
          <p:sp>
            <p:nvSpPr>
              <p:cNvPr id="2626" name="Freeform: Shape 2625">
                <a:extLst>
                  <a:ext uri="{FF2B5EF4-FFF2-40B4-BE49-F238E27FC236}">
                    <a16:creationId xmlns:a16="http://schemas.microsoft.com/office/drawing/2014/main" id="{33ED3448-6EE7-6617-B561-1F94602C11B4}"/>
                  </a:ext>
                </a:extLst>
              </p:cNvPr>
              <p:cNvSpPr/>
              <p:nvPr/>
            </p:nvSpPr>
            <p:spPr>
              <a:xfrm>
                <a:off x="4497830" y="3243000"/>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27" name="Freeform: Shape 2626">
                <a:extLst>
                  <a:ext uri="{FF2B5EF4-FFF2-40B4-BE49-F238E27FC236}">
                    <a16:creationId xmlns:a16="http://schemas.microsoft.com/office/drawing/2014/main" id="{518B0CDD-E87E-8CD7-4EAD-F79EA2374150}"/>
                  </a:ext>
                </a:extLst>
              </p:cNvPr>
              <p:cNvSpPr/>
              <p:nvPr/>
            </p:nvSpPr>
            <p:spPr>
              <a:xfrm>
                <a:off x="4460332" y="3275937"/>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28" name="Graphic 617">
              <a:extLst>
                <a:ext uri="{FF2B5EF4-FFF2-40B4-BE49-F238E27FC236}">
                  <a16:creationId xmlns:a16="http://schemas.microsoft.com/office/drawing/2014/main" id="{034BEF86-964F-4DE7-C40F-6A43F6AB5E79}"/>
                </a:ext>
              </a:extLst>
            </p:cNvPr>
            <p:cNvGrpSpPr/>
            <p:nvPr/>
          </p:nvGrpSpPr>
          <p:grpSpPr>
            <a:xfrm>
              <a:off x="4480728" y="3206769"/>
              <a:ext cx="75755" cy="69674"/>
              <a:chOff x="4480728" y="3206769"/>
              <a:chExt cx="75755" cy="69674"/>
            </a:xfrm>
          </p:grpSpPr>
          <p:sp>
            <p:nvSpPr>
              <p:cNvPr id="2629" name="Freeform: Shape 2628">
                <a:extLst>
                  <a:ext uri="{FF2B5EF4-FFF2-40B4-BE49-F238E27FC236}">
                    <a16:creationId xmlns:a16="http://schemas.microsoft.com/office/drawing/2014/main" id="{F1815035-4D2C-E992-378B-22F4FCBE1B2D}"/>
                  </a:ext>
                </a:extLst>
              </p:cNvPr>
              <p:cNvSpPr/>
              <p:nvPr/>
            </p:nvSpPr>
            <p:spPr>
              <a:xfrm>
                <a:off x="4518225" y="3206769"/>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30" name="Freeform: Shape 2629">
                <a:extLst>
                  <a:ext uri="{FF2B5EF4-FFF2-40B4-BE49-F238E27FC236}">
                    <a16:creationId xmlns:a16="http://schemas.microsoft.com/office/drawing/2014/main" id="{3BEC4856-8C85-0D06-2D71-65BFA67C5D9D}"/>
                  </a:ext>
                </a:extLst>
              </p:cNvPr>
              <p:cNvSpPr/>
              <p:nvPr/>
            </p:nvSpPr>
            <p:spPr>
              <a:xfrm>
                <a:off x="4480728" y="3239580"/>
                <a:ext cx="75755" cy="1140"/>
              </a:xfrm>
              <a:custGeom>
                <a:avLst/>
                <a:gdLst>
                  <a:gd name="connsiteX0" fmla="*/ 0 w 75755"/>
                  <a:gd name="connsiteY0" fmla="*/ 0 h 1140"/>
                  <a:gd name="connsiteX1" fmla="*/ 75755 w 75755"/>
                  <a:gd name="connsiteY1" fmla="*/ 1140 h 1140"/>
                </a:gdLst>
                <a:ahLst/>
                <a:cxnLst>
                  <a:cxn ang="0">
                    <a:pos x="connsiteX0" y="connsiteY0"/>
                  </a:cxn>
                  <a:cxn ang="0">
                    <a:pos x="connsiteX1" y="connsiteY1"/>
                  </a:cxn>
                </a:cxnLst>
                <a:rect l="l" t="t" r="r" b="b"/>
                <a:pathLst>
                  <a:path w="75755" h="1140">
                    <a:moveTo>
                      <a:pt x="0" y="0"/>
                    </a:moveTo>
                    <a:lnTo>
                      <a:pt x="75755" y="114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31" name="Graphic 617">
              <a:extLst>
                <a:ext uri="{FF2B5EF4-FFF2-40B4-BE49-F238E27FC236}">
                  <a16:creationId xmlns:a16="http://schemas.microsoft.com/office/drawing/2014/main" id="{D609497F-E3CB-2752-DECB-BB2734ACF157}"/>
                </a:ext>
              </a:extLst>
            </p:cNvPr>
            <p:cNvGrpSpPr/>
            <p:nvPr/>
          </p:nvGrpSpPr>
          <p:grpSpPr>
            <a:xfrm>
              <a:off x="4508344" y="3206769"/>
              <a:ext cx="75755" cy="69674"/>
              <a:chOff x="4508344" y="3206769"/>
              <a:chExt cx="75755" cy="69674"/>
            </a:xfrm>
          </p:grpSpPr>
          <p:sp>
            <p:nvSpPr>
              <p:cNvPr id="2632" name="Freeform: Shape 2631">
                <a:extLst>
                  <a:ext uri="{FF2B5EF4-FFF2-40B4-BE49-F238E27FC236}">
                    <a16:creationId xmlns:a16="http://schemas.microsoft.com/office/drawing/2014/main" id="{367D5C65-6675-266D-3EF9-78BE443E16C2}"/>
                  </a:ext>
                </a:extLst>
              </p:cNvPr>
              <p:cNvSpPr/>
              <p:nvPr/>
            </p:nvSpPr>
            <p:spPr>
              <a:xfrm>
                <a:off x="4545842" y="320676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33" name="Freeform: Shape 2632">
                <a:extLst>
                  <a:ext uri="{FF2B5EF4-FFF2-40B4-BE49-F238E27FC236}">
                    <a16:creationId xmlns:a16="http://schemas.microsoft.com/office/drawing/2014/main" id="{A01213E7-914A-000D-5C45-D56003C7AA8A}"/>
                  </a:ext>
                </a:extLst>
              </p:cNvPr>
              <p:cNvSpPr/>
              <p:nvPr/>
            </p:nvSpPr>
            <p:spPr>
              <a:xfrm>
                <a:off x="4508344" y="3239580"/>
                <a:ext cx="75755" cy="1140"/>
              </a:xfrm>
              <a:custGeom>
                <a:avLst/>
                <a:gdLst>
                  <a:gd name="connsiteX0" fmla="*/ 0 w 75755"/>
                  <a:gd name="connsiteY0" fmla="*/ 0 h 1140"/>
                  <a:gd name="connsiteX1" fmla="*/ 75755 w 75755"/>
                  <a:gd name="connsiteY1" fmla="*/ 1140 h 1140"/>
                </a:gdLst>
                <a:ahLst/>
                <a:cxnLst>
                  <a:cxn ang="0">
                    <a:pos x="connsiteX0" y="connsiteY0"/>
                  </a:cxn>
                  <a:cxn ang="0">
                    <a:pos x="connsiteX1" y="connsiteY1"/>
                  </a:cxn>
                </a:cxnLst>
                <a:rect l="l" t="t" r="r" b="b"/>
                <a:pathLst>
                  <a:path w="75755" h="1140">
                    <a:moveTo>
                      <a:pt x="0" y="0"/>
                    </a:moveTo>
                    <a:lnTo>
                      <a:pt x="75755" y="1140"/>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34" name="Graphic 617">
              <a:extLst>
                <a:ext uri="{FF2B5EF4-FFF2-40B4-BE49-F238E27FC236}">
                  <a16:creationId xmlns:a16="http://schemas.microsoft.com/office/drawing/2014/main" id="{79E479DB-899C-2416-4D46-72C2ABC201DB}"/>
                </a:ext>
              </a:extLst>
            </p:cNvPr>
            <p:cNvGrpSpPr/>
            <p:nvPr/>
          </p:nvGrpSpPr>
          <p:grpSpPr>
            <a:xfrm>
              <a:off x="4539128" y="3170539"/>
              <a:ext cx="75755" cy="69674"/>
              <a:chOff x="4539128" y="3170539"/>
              <a:chExt cx="75755" cy="69674"/>
            </a:xfrm>
          </p:grpSpPr>
          <p:sp>
            <p:nvSpPr>
              <p:cNvPr id="2635" name="Freeform: Shape 2634">
                <a:extLst>
                  <a:ext uri="{FF2B5EF4-FFF2-40B4-BE49-F238E27FC236}">
                    <a16:creationId xmlns:a16="http://schemas.microsoft.com/office/drawing/2014/main" id="{E3E7F419-A291-7553-8CE5-69FBCCD21BF5}"/>
                  </a:ext>
                </a:extLst>
              </p:cNvPr>
              <p:cNvSpPr/>
              <p:nvPr/>
            </p:nvSpPr>
            <p:spPr>
              <a:xfrm>
                <a:off x="4576625"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36" name="Freeform: Shape 2635">
                <a:extLst>
                  <a:ext uri="{FF2B5EF4-FFF2-40B4-BE49-F238E27FC236}">
                    <a16:creationId xmlns:a16="http://schemas.microsoft.com/office/drawing/2014/main" id="{E7196BB1-30B7-66C4-E5E3-79932A2472E6}"/>
                  </a:ext>
                </a:extLst>
              </p:cNvPr>
              <p:cNvSpPr/>
              <p:nvPr/>
            </p:nvSpPr>
            <p:spPr>
              <a:xfrm>
                <a:off x="4539128"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37" name="Graphic 617">
              <a:extLst>
                <a:ext uri="{FF2B5EF4-FFF2-40B4-BE49-F238E27FC236}">
                  <a16:creationId xmlns:a16="http://schemas.microsoft.com/office/drawing/2014/main" id="{B81BD0B7-95AA-B598-9C35-A2CF80BEC65B}"/>
                </a:ext>
              </a:extLst>
            </p:cNvPr>
            <p:cNvGrpSpPr/>
            <p:nvPr/>
          </p:nvGrpSpPr>
          <p:grpSpPr>
            <a:xfrm>
              <a:off x="4563324" y="3170539"/>
              <a:ext cx="75755" cy="69674"/>
              <a:chOff x="4563324" y="3170539"/>
              <a:chExt cx="75755" cy="69674"/>
            </a:xfrm>
          </p:grpSpPr>
          <p:sp>
            <p:nvSpPr>
              <p:cNvPr id="2638" name="Freeform: Shape 2637">
                <a:extLst>
                  <a:ext uri="{FF2B5EF4-FFF2-40B4-BE49-F238E27FC236}">
                    <a16:creationId xmlns:a16="http://schemas.microsoft.com/office/drawing/2014/main" id="{899EAB9E-83FE-48F2-3E1D-A4F6FD1F5D25}"/>
                  </a:ext>
                </a:extLst>
              </p:cNvPr>
              <p:cNvSpPr/>
              <p:nvPr/>
            </p:nvSpPr>
            <p:spPr>
              <a:xfrm>
                <a:off x="4600821"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39" name="Freeform: Shape 2638">
                <a:extLst>
                  <a:ext uri="{FF2B5EF4-FFF2-40B4-BE49-F238E27FC236}">
                    <a16:creationId xmlns:a16="http://schemas.microsoft.com/office/drawing/2014/main" id="{165C6AB2-9E4E-F8D2-C60E-D4D20B2E782F}"/>
                  </a:ext>
                </a:extLst>
              </p:cNvPr>
              <p:cNvSpPr/>
              <p:nvPr/>
            </p:nvSpPr>
            <p:spPr>
              <a:xfrm>
                <a:off x="4563324"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40" name="Graphic 617">
              <a:extLst>
                <a:ext uri="{FF2B5EF4-FFF2-40B4-BE49-F238E27FC236}">
                  <a16:creationId xmlns:a16="http://schemas.microsoft.com/office/drawing/2014/main" id="{97FAC195-FE17-EB1A-A7F3-B916596B4C40}"/>
                </a:ext>
              </a:extLst>
            </p:cNvPr>
            <p:cNvGrpSpPr/>
            <p:nvPr/>
          </p:nvGrpSpPr>
          <p:grpSpPr>
            <a:xfrm>
              <a:off x="4601075" y="3170539"/>
              <a:ext cx="75755" cy="69674"/>
              <a:chOff x="4601075" y="3170539"/>
              <a:chExt cx="75755" cy="69674"/>
            </a:xfrm>
          </p:grpSpPr>
          <p:sp>
            <p:nvSpPr>
              <p:cNvPr id="2641" name="Freeform: Shape 2640">
                <a:extLst>
                  <a:ext uri="{FF2B5EF4-FFF2-40B4-BE49-F238E27FC236}">
                    <a16:creationId xmlns:a16="http://schemas.microsoft.com/office/drawing/2014/main" id="{64B927E2-5888-C880-9956-FBDE335EB029}"/>
                  </a:ext>
                </a:extLst>
              </p:cNvPr>
              <p:cNvSpPr/>
              <p:nvPr/>
            </p:nvSpPr>
            <p:spPr>
              <a:xfrm>
                <a:off x="4638572" y="3170539"/>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42" name="Freeform: Shape 2641">
                <a:extLst>
                  <a:ext uri="{FF2B5EF4-FFF2-40B4-BE49-F238E27FC236}">
                    <a16:creationId xmlns:a16="http://schemas.microsoft.com/office/drawing/2014/main" id="{772DDFAE-DACD-A12C-A14B-6C2D9DBCF516}"/>
                  </a:ext>
                </a:extLst>
              </p:cNvPr>
              <p:cNvSpPr/>
              <p:nvPr/>
            </p:nvSpPr>
            <p:spPr>
              <a:xfrm>
                <a:off x="4601075"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43" name="Graphic 617">
              <a:extLst>
                <a:ext uri="{FF2B5EF4-FFF2-40B4-BE49-F238E27FC236}">
                  <a16:creationId xmlns:a16="http://schemas.microsoft.com/office/drawing/2014/main" id="{2AD12776-E8CE-2636-F50D-7357A60102CA}"/>
                </a:ext>
              </a:extLst>
            </p:cNvPr>
            <p:cNvGrpSpPr/>
            <p:nvPr/>
          </p:nvGrpSpPr>
          <p:grpSpPr>
            <a:xfrm>
              <a:off x="4649087" y="3170539"/>
              <a:ext cx="75755" cy="69674"/>
              <a:chOff x="4649087" y="3170539"/>
              <a:chExt cx="75755" cy="69674"/>
            </a:xfrm>
          </p:grpSpPr>
          <p:sp>
            <p:nvSpPr>
              <p:cNvPr id="2644" name="Freeform: Shape 2643">
                <a:extLst>
                  <a:ext uri="{FF2B5EF4-FFF2-40B4-BE49-F238E27FC236}">
                    <a16:creationId xmlns:a16="http://schemas.microsoft.com/office/drawing/2014/main" id="{EAF1384C-FE08-3F77-CD96-DEE2A3A0AE47}"/>
                  </a:ext>
                </a:extLst>
              </p:cNvPr>
              <p:cNvSpPr/>
              <p:nvPr/>
            </p:nvSpPr>
            <p:spPr>
              <a:xfrm>
                <a:off x="4686584" y="3170539"/>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45" name="Freeform: Shape 2644">
                <a:extLst>
                  <a:ext uri="{FF2B5EF4-FFF2-40B4-BE49-F238E27FC236}">
                    <a16:creationId xmlns:a16="http://schemas.microsoft.com/office/drawing/2014/main" id="{08AF4984-5008-A0BB-4C04-6AC5AC58A476}"/>
                  </a:ext>
                </a:extLst>
              </p:cNvPr>
              <p:cNvSpPr/>
              <p:nvPr/>
            </p:nvSpPr>
            <p:spPr>
              <a:xfrm>
                <a:off x="4649087"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46" name="Graphic 617">
              <a:extLst>
                <a:ext uri="{FF2B5EF4-FFF2-40B4-BE49-F238E27FC236}">
                  <a16:creationId xmlns:a16="http://schemas.microsoft.com/office/drawing/2014/main" id="{EAA23764-87E0-E440-44F2-41634EC740DC}"/>
                </a:ext>
              </a:extLst>
            </p:cNvPr>
            <p:cNvGrpSpPr/>
            <p:nvPr/>
          </p:nvGrpSpPr>
          <p:grpSpPr>
            <a:xfrm>
              <a:off x="4679743" y="3170539"/>
              <a:ext cx="75755" cy="69674"/>
              <a:chOff x="4679743" y="3170539"/>
              <a:chExt cx="75755" cy="69674"/>
            </a:xfrm>
          </p:grpSpPr>
          <p:sp>
            <p:nvSpPr>
              <p:cNvPr id="2647" name="Freeform: Shape 2646">
                <a:extLst>
                  <a:ext uri="{FF2B5EF4-FFF2-40B4-BE49-F238E27FC236}">
                    <a16:creationId xmlns:a16="http://schemas.microsoft.com/office/drawing/2014/main" id="{111CDF62-CC06-BDC4-3937-7C6A66FAED9B}"/>
                  </a:ext>
                </a:extLst>
              </p:cNvPr>
              <p:cNvSpPr/>
              <p:nvPr/>
            </p:nvSpPr>
            <p:spPr>
              <a:xfrm>
                <a:off x="4717241"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48" name="Freeform: Shape 2647">
                <a:extLst>
                  <a:ext uri="{FF2B5EF4-FFF2-40B4-BE49-F238E27FC236}">
                    <a16:creationId xmlns:a16="http://schemas.microsoft.com/office/drawing/2014/main" id="{0DE988B4-185B-DDE4-2C4A-C8D8399F8346}"/>
                  </a:ext>
                </a:extLst>
              </p:cNvPr>
              <p:cNvSpPr/>
              <p:nvPr/>
            </p:nvSpPr>
            <p:spPr>
              <a:xfrm>
                <a:off x="4679743"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49" name="Graphic 617">
              <a:extLst>
                <a:ext uri="{FF2B5EF4-FFF2-40B4-BE49-F238E27FC236}">
                  <a16:creationId xmlns:a16="http://schemas.microsoft.com/office/drawing/2014/main" id="{E86DF05C-4D72-0099-FCC9-DB17DDEC9B53}"/>
                </a:ext>
              </a:extLst>
            </p:cNvPr>
            <p:cNvGrpSpPr/>
            <p:nvPr/>
          </p:nvGrpSpPr>
          <p:grpSpPr>
            <a:xfrm>
              <a:off x="4702166" y="3170539"/>
              <a:ext cx="75755" cy="69674"/>
              <a:chOff x="4702166" y="3170539"/>
              <a:chExt cx="75755" cy="69674"/>
            </a:xfrm>
          </p:grpSpPr>
          <p:sp>
            <p:nvSpPr>
              <p:cNvPr id="2650" name="Freeform: Shape 2649">
                <a:extLst>
                  <a:ext uri="{FF2B5EF4-FFF2-40B4-BE49-F238E27FC236}">
                    <a16:creationId xmlns:a16="http://schemas.microsoft.com/office/drawing/2014/main" id="{20963BF4-FE3D-A70B-AF66-AA219784FB66}"/>
                  </a:ext>
                </a:extLst>
              </p:cNvPr>
              <p:cNvSpPr/>
              <p:nvPr/>
            </p:nvSpPr>
            <p:spPr>
              <a:xfrm>
                <a:off x="4739663"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51" name="Freeform: Shape 2650">
                <a:extLst>
                  <a:ext uri="{FF2B5EF4-FFF2-40B4-BE49-F238E27FC236}">
                    <a16:creationId xmlns:a16="http://schemas.microsoft.com/office/drawing/2014/main" id="{B31DE0F7-6A1D-6799-84ED-D2E034A05974}"/>
                  </a:ext>
                </a:extLst>
              </p:cNvPr>
              <p:cNvSpPr/>
              <p:nvPr/>
            </p:nvSpPr>
            <p:spPr>
              <a:xfrm>
                <a:off x="4702166"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52" name="Graphic 617">
              <a:extLst>
                <a:ext uri="{FF2B5EF4-FFF2-40B4-BE49-F238E27FC236}">
                  <a16:creationId xmlns:a16="http://schemas.microsoft.com/office/drawing/2014/main" id="{7088BA73-885F-58B0-7E01-5C3238F767E1}"/>
                </a:ext>
              </a:extLst>
            </p:cNvPr>
            <p:cNvGrpSpPr/>
            <p:nvPr/>
          </p:nvGrpSpPr>
          <p:grpSpPr>
            <a:xfrm>
              <a:off x="4752458" y="3170539"/>
              <a:ext cx="75755" cy="69674"/>
              <a:chOff x="4752458" y="3170539"/>
              <a:chExt cx="75755" cy="69674"/>
            </a:xfrm>
          </p:grpSpPr>
          <p:sp>
            <p:nvSpPr>
              <p:cNvPr id="2653" name="Freeform: Shape 2652">
                <a:extLst>
                  <a:ext uri="{FF2B5EF4-FFF2-40B4-BE49-F238E27FC236}">
                    <a16:creationId xmlns:a16="http://schemas.microsoft.com/office/drawing/2014/main" id="{24EE3F97-FD44-7EB9-7608-FDCE1C38F9CB}"/>
                  </a:ext>
                </a:extLst>
              </p:cNvPr>
              <p:cNvSpPr/>
              <p:nvPr/>
            </p:nvSpPr>
            <p:spPr>
              <a:xfrm>
                <a:off x="4789956"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54" name="Freeform: Shape 2653">
                <a:extLst>
                  <a:ext uri="{FF2B5EF4-FFF2-40B4-BE49-F238E27FC236}">
                    <a16:creationId xmlns:a16="http://schemas.microsoft.com/office/drawing/2014/main" id="{136426FA-D07C-3AF8-C29B-00A7B13C7E1B}"/>
                  </a:ext>
                </a:extLst>
              </p:cNvPr>
              <p:cNvSpPr/>
              <p:nvPr/>
            </p:nvSpPr>
            <p:spPr>
              <a:xfrm>
                <a:off x="4752458"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55" name="Graphic 617">
              <a:extLst>
                <a:ext uri="{FF2B5EF4-FFF2-40B4-BE49-F238E27FC236}">
                  <a16:creationId xmlns:a16="http://schemas.microsoft.com/office/drawing/2014/main" id="{BFC6886C-7096-358D-C6DE-9A1B77AB2011}"/>
                </a:ext>
              </a:extLst>
            </p:cNvPr>
            <p:cNvGrpSpPr/>
            <p:nvPr/>
          </p:nvGrpSpPr>
          <p:grpSpPr>
            <a:xfrm>
              <a:off x="4770193" y="3170539"/>
              <a:ext cx="75628" cy="69674"/>
              <a:chOff x="4770193" y="3170539"/>
              <a:chExt cx="75628" cy="69674"/>
            </a:xfrm>
          </p:grpSpPr>
          <p:sp>
            <p:nvSpPr>
              <p:cNvPr id="2656" name="Freeform: Shape 2655">
                <a:extLst>
                  <a:ext uri="{FF2B5EF4-FFF2-40B4-BE49-F238E27FC236}">
                    <a16:creationId xmlns:a16="http://schemas.microsoft.com/office/drawing/2014/main" id="{21438772-197B-4338-78EA-C6C25EB70ECA}"/>
                  </a:ext>
                </a:extLst>
              </p:cNvPr>
              <p:cNvSpPr/>
              <p:nvPr/>
            </p:nvSpPr>
            <p:spPr>
              <a:xfrm>
                <a:off x="4807691" y="3170539"/>
                <a:ext cx="886" cy="69674"/>
              </a:xfrm>
              <a:custGeom>
                <a:avLst/>
                <a:gdLst>
                  <a:gd name="connsiteX0" fmla="*/ 887 w 886"/>
                  <a:gd name="connsiteY0" fmla="*/ 0 h 69674"/>
                  <a:gd name="connsiteX1" fmla="*/ 0 w 886"/>
                  <a:gd name="connsiteY1" fmla="*/ 69674 h 69674"/>
                </a:gdLst>
                <a:ahLst/>
                <a:cxnLst>
                  <a:cxn ang="0">
                    <a:pos x="connsiteX0" y="connsiteY0"/>
                  </a:cxn>
                  <a:cxn ang="0">
                    <a:pos x="connsiteX1" y="connsiteY1"/>
                  </a:cxn>
                </a:cxnLst>
                <a:rect l="l" t="t" r="r" b="b"/>
                <a:pathLst>
                  <a:path w="886" h="69674">
                    <a:moveTo>
                      <a:pt x="887"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57" name="Freeform: Shape 2656">
                <a:extLst>
                  <a:ext uri="{FF2B5EF4-FFF2-40B4-BE49-F238E27FC236}">
                    <a16:creationId xmlns:a16="http://schemas.microsoft.com/office/drawing/2014/main" id="{EA62F706-8B82-DBEC-5979-9ACB027AA78A}"/>
                  </a:ext>
                </a:extLst>
              </p:cNvPr>
              <p:cNvSpPr/>
              <p:nvPr/>
            </p:nvSpPr>
            <p:spPr>
              <a:xfrm>
                <a:off x="4770193" y="3203476"/>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58" name="Graphic 617">
              <a:extLst>
                <a:ext uri="{FF2B5EF4-FFF2-40B4-BE49-F238E27FC236}">
                  <a16:creationId xmlns:a16="http://schemas.microsoft.com/office/drawing/2014/main" id="{B490CE2B-6E82-4FCA-BC78-8EBEDA6342B8}"/>
                </a:ext>
              </a:extLst>
            </p:cNvPr>
            <p:cNvGrpSpPr/>
            <p:nvPr/>
          </p:nvGrpSpPr>
          <p:grpSpPr>
            <a:xfrm>
              <a:off x="4826060" y="3170539"/>
              <a:ext cx="75755" cy="69674"/>
              <a:chOff x="4826060" y="3170539"/>
              <a:chExt cx="75755" cy="69674"/>
            </a:xfrm>
          </p:grpSpPr>
          <p:sp>
            <p:nvSpPr>
              <p:cNvPr id="2659" name="Freeform: Shape 2658">
                <a:extLst>
                  <a:ext uri="{FF2B5EF4-FFF2-40B4-BE49-F238E27FC236}">
                    <a16:creationId xmlns:a16="http://schemas.microsoft.com/office/drawing/2014/main" id="{6B8792B2-934D-D3B9-33EA-FF828468791D}"/>
                  </a:ext>
                </a:extLst>
              </p:cNvPr>
              <p:cNvSpPr/>
              <p:nvPr/>
            </p:nvSpPr>
            <p:spPr>
              <a:xfrm>
                <a:off x="4863557"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60" name="Freeform: Shape 2659">
                <a:extLst>
                  <a:ext uri="{FF2B5EF4-FFF2-40B4-BE49-F238E27FC236}">
                    <a16:creationId xmlns:a16="http://schemas.microsoft.com/office/drawing/2014/main" id="{8586E2A7-F41F-8DB3-A295-75D08D7C039D}"/>
                  </a:ext>
                </a:extLst>
              </p:cNvPr>
              <p:cNvSpPr/>
              <p:nvPr/>
            </p:nvSpPr>
            <p:spPr>
              <a:xfrm>
                <a:off x="4826060"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61" name="Graphic 617">
              <a:extLst>
                <a:ext uri="{FF2B5EF4-FFF2-40B4-BE49-F238E27FC236}">
                  <a16:creationId xmlns:a16="http://schemas.microsoft.com/office/drawing/2014/main" id="{DA23F7DD-9A56-56DB-3C95-D5F8A6502AFC}"/>
                </a:ext>
              </a:extLst>
            </p:cNvPr>
            <p:cNvGrpSpPr/>
            <p:nvPr/>
          </p:nvGrpSpPr>
          <p:grpSpPr>
            <a:xfrm>
              <a:off x="4848355" y="3170539"/>
              <a:ext cx="75755" cy="69674"/>
              <a:chOff x="4848355" y="3170539"/>
              <a:chExt cx="75755" cy="69674"/>
            </a:xfrm>
          </p:grpSpPr>
          <p:sp>
            <p:nvSpPr>
              <p:cNvPr id="2662" name="Freeform: Shape 2661">
                <a:extLst>
                  <a:ext uri="{FF2B5EF4-FFF2-40B4-BE49-F238E27FC236}">
                    <a16:creationId xmlns:a16="http://schemas.microsoft.com/office/drawing/2014/main" id="{35627638-9970-2AF3-1C26-F4CA44E8383F}"/>
                  </a:ext>
                </a:extLst>
              </p:cNvPr>
              <p:cNvSpPr/>
              <p:nvPr/>
            </p:nvSpPr>
            <p:spPr>
              <a:xfrm>
                <a:off x="4885853"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63" name="Freeform: Shape 2662">
                <a:extLst>
                  <a:ext uri="{FF2B5EF4-FFF2-40B4-BE49-F238E27FC236}">
                    <a16:creationId xmlns:a16="http://schemas.microsoft.com/office/drawing/2014/main" id="{CB09377D-08C1-4FFF-1BF3-A82EAB1C15CA}"/>
                  </a:ext>
                </a:extLst>
              </p:cNvPr>
              <p:cNvSpPr/>
              <p:nvPr/>
            </p:nvSpPr>
            <p:spPr>
              <a:xfrm>
                <a:off x="4848355"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64" name="Graphic 617">
              <a:extLst>
                <a:ext uri="{FF2B5EF4-FFF2-40B4-BE49-F238E27FC236}">
                  <a16:creationId xmlns:a16="http://schemas.microsoft.com/office/drawing/2014/main" id="{CB872650-96FC-B71B-1522-D0D834A36EDF}"/>
                </a:ext>
              </a:extLst>
            </p:cNvPr>
            <p:cNvGrpSpPr/>
            <p:nvPr/>
          </p:nvGrpSpPr>
          <p:grpSpPr>
            <a:xfrm>
              <a:off x="4882052" y="3170539"/>
              <a:ext cx="75628" cy="69674"/>
              <a:chOff x="4882052" y="3170539"/>
              <a:chExt cx="75628" cy="69674"/>
            </a:xfrm>
          </p:grpSpPr>
          <p:sp>
            <p:nvSpPr>
              <p:cNvPr id="2665" name="Freeform: Shape 2664">
                <a:extLst>
                  <a:ext uri="{FF2B5EF4-FFF2-40B4-BE49-F238E27FC236}">
                    <a16:creationId xmlns:a16="http://schemas.microsoft.com/office/drawing/2014/main" id="{58C88B20-2172-590E-03A1-00CC8A297D4A}"/>
                  </a:ext>
                </a:extLst>
              </p:cNvPr>
              <p:cNvSpPr/>
              <p:nvPr/>
            </p:nvSpPr>
            <p:spPr>
              <a:xfrm>
                <a:off x="4919550" y="3170539"/>
                <a:ext cx="886" cy="69674"/>
              </a:xfrm>
              <a:custGeom>
                <a:avLst/>
                <a:gdLst>
                  <a:gd name="connsiteX0" fmla="*/ 887 w 886"/>
                  <a:gd name="connsiteY0" fmla="*/ 0 h 69674"/>
                  <a:gd name="connsiteX1" fmla="*/ 0 w 886"/>
                  <a:gd name="connsiteY1" fmla="*/ 69674 h 69674"/>
                </a:gdLst>
                <a:ahLst/>
                <a:cxnLst>
                  <a:cxn ang="0">
                    <a:pos x="connsiteX0" y="connsiteY0"/>
                  </a:cxn>
                  <a:cxn ang="0">
                    <a:pos x="connsiteX1" y="connsiteY1"/>
                  </a:cxn>
                </a:cxnLst>
                <a:rect l="l" t="t" r="r" b="b"/>
                <a:pathLst>
                  <a:path w="886" h="69674">
                    <a:moveTo>
                      <a:pt x="887"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66" name="Freeform: Shape 2665">
                <a:extLst>
                  <a:ext uri="{FF2B5EF4-FFF2-40B4-BE49-F238E27FC236}">
                    <a16:creationId xmlns:a16="http://schemas.microsoft.com/office/drawing/2014/main" id="{66FFDFC3-0AE3-AFC7-2D92-A45CF748CE8D}"/>
                  </a:ext>
                </a:extLst>
              </p:cNvPr>
              <p:cNvSpPr/>
              <p:nvPr/>
            </p:nvSpPr>
            <p:spPr>
              <a:xfrm>
                <a:off x="4882052" y="3203476"/>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67" name="Graphic 617">
              <a:extLst>
                <a:ext uri="{FF2B5EF4-FFF2-40B4-BE49-F238E27FC236}">
                  <a16:creationId xmlns:a16="http://schemas.microsoft.com/office/drawing/2014/main" id="{C7159452-1062-0102-60BD-28079BE16EAE}"/>
                </a:ext>
              </a:extLst>
            </p:cNvPr>
            <p:cNvGrpSpPr/>
            <p:nvPr/>
          </p:nvGrpSpPr>
          <p:grpSpPr>
            <a:xfrm>
              <a:off x="4900674" y="3170539"/>
              <a:ext cx="75628" cy="69674"/>
              <a:chOff x="4900674" y="3170539"/>
              <a:chExt cx="75628" cy="69674"/>
            </a:xfrm>
          </p:grpSpPr>
          <p:sp>
            <p:nvSpPr>
              <p:cNvPr id="2668" name="Freeform: Shape 2667">
                <a:extLst>
                  <a:ext uri="{FF2B5EF4-FFF2-40B4-BE49-F238E27FC236}">
                    <a16:creationId xmlns:a16="http://schemas.microsoft.com/office/drawing/2014/main" id="{C012A0F9-4FAB-3804-CA9F-BC28BE547C7B}"/>
                  </a:ext>
                </a:extLst>
              </p:cNvPr>
              <p:cNvSpPr/>
              <p:nvPr/>
            </p:nvSpPr>
            <p:spPr>
              <a:xfrm>
                <a:off x="4938172" y="3170539"/>
                <a:ext cx="886" cy="69674"/>
              </a:xfrm>
              <a:custGeom>
                <a:avLst/>
                <a:gdLst>
                  <a:gd name="connsiteX0" fmla="*/ 887 w 886"/>
                  <a:gd name="connsiteY0" fmla="*/ 0 h 69674"/>
                  <a:gd name="connsiteX1" fmla="*/ 0 w 886"/>
                  <a:gd name="connsiteY1" fmla="*/ 69674 h 69674"/>
                </a:gdLst>
                <a:ahLst/>
                <a:cxnLst>
                  <a:cxn ang="0">
                    <a:pos x="connsiteX0" y="connsiteY0"/>
                  </a:cxn>
                  <a:cxn ang="0">
                    <a:pos x="connsiteX1" y="connsiteY1"/>
                  </a:cxn>
                </a:cxnLst>
                <a:rect l="l" t="t" r="r" b="b"/>
                <a:pathLst>
                  <a:path w="886" h="69674">
                    <a:moveTo>
                      <a:pt x="887"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69" name="Freeform: Shape 2668">
                <a:extLst>
                  <a:ext uri="{FF2B5EF4-FFF2-40B4-BE49-F238E27FC236}">
                    <a16:creationId xmlns:a16="http://schemas.microsoft.com/office/drawing/2014/main" id="{66A1DEC5-66E7-722D-0598-1D02E8D67C75}"/>
                  </a:ext>
                </a:extLst>
              </p:cNvPr>
              <p:cNvSpPr/>
              <p:nvPr/>
            </p:nvSpPr>
            <p:spPr>
              <a:xfrm>
                <a:off x="4900674" y="3203476"/>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70" name="Graphic 617">
              <a:extLst>
                <a:ext uri="{FF2B5EF4-FFF2-40B4-BE49-F238E27FC236}">
                  <a16:creationId xmlns:a16="http://schemas.microsoft.com/office/drawing/2014/main" id="{E51DD6E6-6B73-9081-0F56-7C14B03DFACF}"/>
                </a:ext>
              </a:extLst>
            </p:cNvPr>
            <p:cNvGrpSpPr/>
            <p:nvPr/>
          </p:nvGrpSpPr>
          <p:grpSpPr>
            <a:xfrm>
              <a:off x="4919677" y="3170539"/>
              <a:ext cx="75755" cy="69674"/>
              <a:chOff x="4919677" y="3170539"/>
              <a:chExt cx="75755" cy="69674"/>
            </a:xfrm>
          </p:grpSpPr>
          <p:sp>
            <p:nvSpPr>
              <p:cNvPr id="2671" name="Freeform: Shape 2670">
                <a:extLst>
                  <a:ext uri="{FF2B5EF4-FFF2-40B4-BE49-F238E27FC236}">
                    <a16:creationId xmlns:a16="http://schemas.microsoft.com/office/drawing/2014/main" id="{14EFCD2C-86C4-4061-CC07-61CC5EE5D7F3}"/>
                  </a:ext>
                </a:extLst>
              </p:cNvPr>
              <p:cNvSpPr/>
              <p:nvPr/>
            </p:nvSpPr>
            <p:spPr>
              <a:xfrm>
                <a:off x="4957174"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72" name="Freeform: Shape 2671">
                <a:extLst>
                  <a:ext uri="{FF2B5EF4-FFF2-40B4-BE49-F238E27FC236}">
                    <a16:creationId xmlns:a16="http://schemas.microsoft.com/office/drawing/2014/main" id="{DF39B9AC-C4FC-D95E-9DDE-3FB04DC732D6}"/>
                  </a:ext>
                </a:extLst>
              </p:cNvPr>
              <p:cNvSpPr/>
              <p:nvPr/>
            </p:nvSpPr>
            <p:spPr>
              <a:xfrm>
                <a:off x="4919677"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73" name="Graphic 617">
              <a:extLst>
                <a:ext uri="{FF2B5EF4-FFF2-40B4-BE49-F238E27FC236}">
                  <a16:creationId xmlns:a16="http://schemas.microsoft.com/office/drawing/2014/main" id="{A54FAC97-AA66-C08A-811C-C5DF76A5B976}"/>
                </a:ext>
              </a:extLst>
            </p:cNvPr>
            <p:cNvGrpSpPr/>
            <p:nvPr/>
          </p:nvGrpSpPr>
          <p:grpSpPr>
            <a:xfrm>
              <a:off x="4957427" y="3170539"/>
              <a:ext cx="75755" cy="69674"/>
              <a:chOff x="4957427" y="3170539"/>
              <a:chExt cx="75755" cy="69674"/>
            </a:xfrm>
          </p:grpSpPr>
          <p:sp>
            <p:nvSpPr>
              <p:cNvPr id="2674" name="Freeform: Shape 2673">
                <a:extLst>
                  <a:ext uri="{FF2B5EF4-FFF2-40B4-BE49-F238E27FC236}">
                    <a16:creationId xmlns:a16="http://schemas.microsoft.com/office/drawing/2014/main" id="{A2D2F83B-9D43-EBD0-6455-1AC7D8E1DA11}"/>
                  </a:ext>
                </a:extLst>
              </p:cNvPr>
              <p:cNvSpPr/>
              <p:nvPr/>
            </p:nvSpPr>
            <p:spPr>
              <a:xfrm>
                <a:off x="4994925" y="3170539"/>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75" name="Freeform: Shape 2674">
                <a:extLst>
                  <a:ext uri="{FF2B5EF4-FFF2-40B4-BE49-F238E27FC236}">
                    <a16:creationId xmlns:a16="http://schemas.microsoft.com/office/drawing/2014/main" id="{69A35140-39DE-C0E9-44D2-D44CCCBDD83F}"/>
                  </a:ext>
                </a:extLst>
              </p:cNvPr>
              <p:cNvSpPr/>
              <p:nvPr/>
            </p:nvSpPr>
            <p:spPr>
              <a:xfrm>
                <a:off x="4957427"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76" name="Graphic 617">
              <a:extLst>
                <a:ext uri="{FF2B5EF4-FFF2-40B4-BE49-F238E27FC236}">
                  <a16:creationId xmlns:a16="http://schemas.microsoft.com/office/drawing/2014/main" id="{C81C8F65-943F-B0EB-3AA8-90C498F20A17}"/>
                </a:ext>
              </a:extLst>
            </p:cNvPr>
            <p:cNvGrpSpPr/>
            <p:nvPr/>
          </p:nvGrpSpPr>
          <p:grpSpPr>
            <a:xfrm>
              <a:off x="4980737" y="3170539"/>
              <a:ext cx="75755" cy="69674"/>
              <a:chOff x="4980737" y="3170539"/>
              <a:chExt cx="75755" cy="69674"/>
            </a:xfrm>
          </p:grpSpPr>
          <p:sp>
            <p:nvSpPr>
              <p:cNvPr id="2677" name="Freeform: Shape 2676">
                <a:extLst>
                  <a:ext uri="{FF2B5EF4-FFF2-40B4-BE49-F238E27FC236}">
                    <a16:creationId xmlns:a16="http://schemas.microsoft.com/office/drawing/2014/main" id="{119C4D5F-0EB3-EF77-8B21-7ED1212FEC2E}"/>
                  </a:ext>
                </a:extLst>
              </p:cNvPr>
              <p:cNvSpPr/>
              <p:nvPr/>
            </p:nvSpPr>
            <p:spPr>
              <a:xfrm>
                <a:off x="5018234" y="3170539"/>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78" name="Freeform: Shape 2677">
                <a:extLst>
                  <a:ext uri="{FF2B5EF4-FFF2-40B4-BE49-F238E27FC236}">
                    <a16:creationId xmlns:a16="http://schemas.microsoft.com/office/drawing/2014/main" id="{84B19E7E-1384-FC3E-4EB0-72B9801AE24A}"/>
                  </a:ext>
                </a:extLst>
              </p:cNvPr>
              <p:cNvSpPr/>
              <p:nvPr/>
            </p:nvSpPr>
            <p:spPr>
              <a:xfrm>
                <a:off x="4980737"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79" name="Graphic 617">
              <a:extLst>
                <a:ext uri="{FF2B5EF4-FFF2-40B4-BE49-F238E27FC236}">
                  <a16:creationId xmlns:a16="http://schemas.microsoft.com/office/drawing/2014/main" id="{E2C2B12E-9E9D-3322-7D34-1C895FF49773}"/>
                </a:ext>
              </a:extLst>
            </p:cNvPr>
            <p:cNvGrpSpPr/>
            <p:nvPr/>
          </p:nvGrpSpPr>
          <p:grpSpPr>
            <a:xfrm>
              <a:off x="5014307" y="3170539"/>
              <a:ext cx="75755" cy="69674"/>
              <a:chOff x="5014307" y="3170539"/>
              <a:chExt cx="75755" cy="69674"/>
            </a:xfrm>
          </p:grpSpPr>
          <p:sp>
            <p:nvSpPr>
              <p:cNvPr id="2680" name="Freeform: Shape 2679">
                <a:extLst>
                  <a:ext uri="{FF2B5EF4-FFF2-40B4-BE49-F238E27FC236}">
                    <a16:creationId xmlns:a16="http://schemas.microsoft.com/office/drawing/2014/main" id="{D96A973C-A7FE-6045-F8A8-0B05E95DC7D6}"/>
                  </a:ext>
                </a:extLst>
              </p:cNvPr>
              <p:cNvSpPr/>
              <p:nvPr/>
            </p:nvSpPr>
            <p:spPr>
              <a:xfrm>
                <a:off x="5051804"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81" name="Freeform: Shape 2680">
                <a:extLst>
                  <a:ext uri="{FF2B5EF4-FFF2-40B4-BE49-F238E27FC236}">
                    <a16:creationId xmlns:a16="http://schemas.microsoft.com/office/drawing/2014/main" id="{F67D58F9-BD29-DD08-9347-94EC197C0FF4}"/>
                  </a:ext>
                </a:extLst>
              </p:cNvPr>
              <p:cNvSpPr/>
              <p:nvPr/>
            </p:nvSpPr>
            <p:spPr>
              <a:xfrm>
                <a:off x="5014307"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82" name="Graphic 617">
              <a:extLst>
                <a:ext uri="{FF2B5EF4-FFF2-40B4-BE49-F238E27FC236}">
                  <a16:creationId xmlns:a16="http://schemas.microsoft.com/office/drawing/2014/main" id="{FBD12FFB-A912-9F29-97E9-B911C88AFA60}"/>
                </a:ext>
              </a:extLst>
            </p:cNvPr>
            <p:cNvGrpSpPr/>
            <p:nvPr/>
          </p:nvGrpSpPr>
          <p:grpSpPr>
            <a:xfrm>
              <a:off x="5061812" y="3170539"/>
              <a:ext cx="75755" cy="69674"/>
              <a:chOff x="5061812" y="3170539"/>
              <a:chExt cx="75755" cy="69674"/>
            </a:xfrm>
          </p:grpSpPr>
          <p:sp>
            <p:nvSpPr>
              <p:cNvPr id="2683" name="Freeform: Shape 2682">
                <a:extLst>
                  <a:ext uri="{FF2B5EF4-FFF2-40B4-BE49-F238E27FC236}">
                    <a16:creationId xmlns:a16="http://schemas.microsoft.com/office/drawing/2014/main" id="{C15EE50A-80BB-336C-B4FD-09E8DEB9BE87}"/>
                  </a:ext>
                </a:extLst>
              </p:cNvPr>
              <p:cNvSpPr/>
              <p:nvPr/>
            </p:nvSpPr>
            <p:spPr>
              <a:xfrm>
                <a:off x="5099310" y="3170539"/>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84" name="Freeform: Shape 2683">
                <a:extLst>
                  <a:ext uri="{FF2B5EF4-FFF2-40B4-BE49-F238E27FC236}">
                    <a16:creationId xmlns:a16="http://schemas.microsoft.com/office/drawing/2014/main" id="{F5C5E7A5-335E-24C8-9005-90985C4A6CF3}"/>
                  </a:ext>
                </a:extLst>
              </p:cNvPr>
              <p:cNvSpPr/>
              <p:nvPr/>
            </p:nvSpPr>
            <p:spPr>
              <a:xfrm>
                <a:off x="5061812" y="3203476"/>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85" name="Graphic 617">
              <a:extLst>
                <a:ext uri="{FF2B5EF4-FFF2-40B4-BE49-F238E27FC236}">
                  <a16:creationId xmlns:a16="http://schemas.microsoft.com/office/drawing/2014/main" id="{006B0848-AF53-BC7D-ED2D-B70E5C25EF21}"/>
                </a:ext>
              </a:extLst>
            </p:cNvPr>
            <p:cNvGrpSpPr/>
            <p:nvPr/>
          </p:nvGrpSpPr>
          <p:grpSpPr>
            <a:xfrm>
              <a:off x="5084995" y="3038031"/>
              <a:ext cx="75755" cy="69674"/>
              <a:chOff x="5084995" y="3038031"/>
              <a:chExt cx="75755" cy="69674"/>
            </a:xfrm>
          </p:grpSpPr>
          <p:sp>
            <p:nvSpPr>
              <p:cNvPr id="2686" name="Freeform: Shape 2685">
                <a:extLst>
                  <a:ext uri="{FF2B5EF4-FFF2-40B4-BE49-F238E27FC236}">
                    <a16:creationId xmlns:a16="http://schemas.microsoft.com/office/drawing/2014/main" id="{B7CE42CD-46AB-252C-994E-317416732861}"/>
                  </a:ext>
                </a:extLst>
              </p:cNvPr>
              <p:cNvSpPr/>
              <p:nvPr/>
            </p:nvSpPr>
            <p:spPr>
              <a:xfrm>
                <a:off x="5122492" y="3038031"/>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87" name="Freeform: Shape 2686">
                <a:extLst>
                  <a:ext uri="{FF2B5EF4-FFF2-40B4-BE49-F238E27FC236}">
                    <a16:creationId xmlns:a16="http://schemas.microsoft.com/office/drawing/2014/main" id="{E4B69B8D-9F47-59B0-8500-D84C4A05DB2A}"/>
                  </a:ext>
                </a:extLst>
              </p:cNvPr>
              <p:cNvSpPr/>
              <p:nvPr/>
            </p:nvSpPr>
            <p:spPr>
              <a:xfrm>
                <a:off x="5084995" y="3070968"/>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88" name="Graphic 617">
              <a:extLst>
                <a:ext uri="{FF2B5EF4-FFF2-40B4-BE49-F238E27FC236}">
                  <a16:creationId xmlns:a16="http://schemas.microsoft.com/office/drawing/2014/main" id="{64828D6D-DC74-91AC-FB39-BF2732F52959}"/>
                </a:ext>
              </a:extLst>
            </p:cNvPr>
            <p:cNvGrpSpPr/>
            <p:nvPr/>
          </p:nvGrpSpPr>
          <p:grpSpPr>
            <a:xfrm>
              <a:off x="5139974" y="3038031"/>
              <a:ext cx="75755" cy="69674"/>
              <a:chOff x="5139974" y="3038031"/>
              <a:chExt cx="75755" cy="69674"/>
            </a:xfrm>
          </p:grpSpPr>
          <p:sp>
            <p:nvSpPr>
              <p:cNvPr id="2689" name="Freeform: Shape 2688">
                <a:extLst>
                  <a:ext uri="{FF2B5EF4-FFF2-40B4-BE49-F238E27FC236}">
                    <a16:creationId xmlns:a16="http://schemas.microsoft.com/office/drawing/2014/main" id="{45309781-A60B-9F25-C92D-C760E1B4DB62}"/>
                  </a:ext>
                </a:extLst>
              </p:cNvPr>
              <p:cNvSpPr/>
              <p:nvPr/>
            </p:nvSpPr>
            <p:spPr>
              <a:xfrm>
                <a:off x="5177472" y="3038031"/>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90" name="Freeform: Shape 2689">
                <a:extLst>
                  <a:ext uri="{FF2B5EF4-FFF2-40B4-BE49-F238E27FC236}">
                    <a16:creationId xmlns:a16="http://schemas.microsoft.com/office/drawing/2014/main" id="{508C7CD4-DE88-F079-51FD-8403D769DDF3}"/>
                  </a:ext>
                </a:extLst>
              </p:cNvPr>
              <p:cNvSpPr/>
              <p:nvPr/>
            </p:nvSpPr>
            <p:spPr>
              <a:xfrm>
                <a:off x="5139974" y="3070968"/>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91" name="Graphic 617">
              <a:extLst>
                <a:ext uri="{FF2B5EF4-FFF2-40B4-BE49-F238E27FC236}">
                  <a16:creationId xmlns:a16="http://schemas.microsoft.com/office/drawing/2014/main" id="{08041ED1-DD4D-9F7A-8FED-5D34317277B2}"/>
                </a:ext>
              </a:extLst>
            </p:cNvPr>
            <p:cNvGrpSpPr/>
            <p:nvPr/>
          </p:nvGrpSpPr>
          <p:grpSpPr>
            <a:xfrm>
              <a:off x="5171644" y="3038031"/>
              <a:ext cx="75755" cy="69674"/>
              <a:chOff x="5171644" y="3038031"/>
              <a:chExt cx="75755" cy="69674"/>
            </a:xfrm>
          </p:grpSpPr>
          <p:sp>
            <p:nvSpPr>
              <p:cNvPr id="2692" name="Freeform: Shape 2691">
                <a:extLst>
                  <a:ext uri="{FF2B5EF4-FFF2-40B4-BE49-F238E27FC236}">
                    <a16:creationId xmlns:a16="http://schemas.microsoft.com/office/drawing/2014/main" id="{D8816B23-D963-D089-A751-1A7066498517}"/>
                  </a:ext>
                </a:extLst>
              </p:cNvPr>
              <p:cNvSpPr/>
              <p:nvPr/>
            </p:nvSpPr>
            <p:spPr>
              <a:xfrm>
                <a:off x="5209142" y="3038031"/>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93" name="Freeform: Shape 2692">
                <a:extLst>
                  <a:ext uri="{FF2B5EF4-FFF2-40B4-BE49-F238E27FC236}">
                    <a16:creationId xmlns:a16="http://schemas.microsoft.com/office/drawing/2014/main" id="{188071AB-9102-2179-D905-043AC994F353}"/>
                  </a:ext>
                </a:extLst>
              </p:cNvPr>
              <p:cNvSpPr/>
              <p:nvPr/>
            </p:nvSpPr>
            <p:spPr>
              <a:xfrm>
                <a:off x="5171644" y="3070968"/>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94" name="Graphic 617">
              <a:extLst>
                <a:ext uri="{FF2B5EF4-FFF2-40B4-BE49-F238E27FC236}">
                  <a16:creationId xmlns:a16="http://schemas.microsoft.com/office/drawing/2014/main" id="{5F1827AD-10C6-FDBE-7C7A-D071706D8B0B}"/>
                </a:ext>
              </a:extLst>
            </p:cNvPr>
            <p:cNvGrpSpPr/>
            <p:nvPr/>
          </p:nvGrpSpPr>
          <p:grpSpPr>
            <a:xfrm>
              <a:off x="5246259" y="3038031"/>
              <a:ext cx="75628" cy="69674"/>
              <a:chOff x="5246259" y="3038031"/>
              <a:chExt cx="75628" cy="69674"/>
            </a:xfrm>
          </p:grpSpPr>
          <p:sp>
            <p:nvSpPr>
              <p:cNvPr id="2695" name="Freeform: Shape 2694">
                <a:extLst>
                  <a:ext uri="{FF2B5EF4-FFF2-40B4-BE49-F238E27FC236}">
                    <a16:creationId xmlns:a16="http://schemas.microsoft.com/office/drawing/2014/main" id="{98015F83-DB20-243E-51A1-E539ACEC5280}"/>
                  </a:ext>
                </a:extLst>
              </p:cNvPr>
              <p:cNvSpPr/>
              <p:nvPr/>
            </p:nvSpPr>
            <p:spPr>
              <a:xfrm>
                <a:off x="5283757" y="3038031"/>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96" name="Freeform: Shape 2695">
                <a:extLst>
                  <a:ext uri="{FF2B5EF4-FFF2-40B4-BE49-F238E27FC236}">
                    <a16:creationId xmlns:a16="http://schemas.microsoft.com/office/drawing/2014/main" id="{44B577B0-FF37-57E5-A4C5-6078ED749E8F}"/>
                  </a:ext>
                </a:extLst>
              </p:cNvPr>
              <p:cNvSpPr/>
              <p:nvPr/>
            </p:nvSpPr>
            <p:spPr>
              <a:xfrm>
                <a:off x="5246259" y="3070968"/>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697" name="Graphic 617">
              <a:extLst>
                <a:ext uri="{FF2B5EF4-FFF2-40B4-BE49-F238E27FC236}">
                  <a16:creationId xmlns:a16="http://schemas.microsoft.com/office/drawing/2014/main" id="{6C7B7169-CB0A-5720-5129-3FFBB40EC5BC}"/>
                </a:ext>
              </a:extLst>
            </p:cNvPr>
            <p:cNvGrpSpPr/>
            <p:nvPr/>
          </p:nvGrpSpPr>
          <p:grpSpPr>
            <a:xfrm>
              <a:off x="5263868" y="3038031"/>
              <a:ext cx="75755" cy="69674"/>
              <a:chOff x="5263868" y="3038031"/>
              <a:chExt cx="75755" cy="69674"/>
            </a:xfrm>
          </p:grpSpPr>
          <p:sp>
            <p:nvSpPr>
              <p:cNvPr id="2698" name="Freeform: Shape 2697">
                <a:extLst>
                  <a:ext uri="{FF2B5EF4-FFF2-40B4-BE49-F238E27FC236}">
                    <a16:creationId xmlns:a16="http://schemas.microsoft.com/office/drawing/2014/main" id="{B2B52DB3-F432-1080-413E-FDA69656B1F2}"/>
                  </a:ext>
                </a:extLst>
              </p:cNvPr>
              <p:cNvSpPr/>
              <p:nvPr/>
            </p:nvSpPr>
            <p:spPr>
              <a:xfrm>
                <a:off x="5301365" y="3038031"/>
                <a:ext cx="1013" cy="69674"/>
              </a:xfrm>
              <a:custGeom>
                <a:avLst/>
                <a:gdLst>
                  <a:gd name="connsiteX0" fmla="*/ 1014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4"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99" name="Freeform: Shape 2698">
                <a:extLst>
                  <a:ext uri="{FF2B5EF4-FFF2-40B4-BE49-F238E27FC236}">
                    <a16:creationId xmlns:a16="http://schemas.microsoft.com/office/drawing/2014/main" id="{E95D0023-F1ED-3D29-BD8D-568489FC132D}"/>
                  </a:ext>
                </a:extLst>
              </p:cNvPr>
              <p:cNvSpPr/>
              <p:nvPr/>
            </p:nvSpPr>
            <p:spPr>
              <a:xfrm>
                <a:off x="5263868" y="3070968"/>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00" name="Graphic 617">
              <a:extLst>
                <a:ext uri="{FF2B5EF4-FFF2-40B4-BE49-F238E27FC236}">
                  <a16:creationId xmlns:a16="http://schemas.microsoft.com/office/drawing/2014/main" id="{0B45BE31-EBE8-2147-A81D-57F7A0E9EBE1}"/>
                </a:ext>
              </a:extLst>
            </p:cNvPr>
            <p:cNvGrpSpPr/>
            <p:nvPr/>
          </p:nvGrpSpPr>
          <p:grpSpPr>
            <a:xfrm>
              <a:off x="5301619" y="3038031"/>
              <a:ext cx="75755" cy="69674"/>
              <a:chOff x="5301619" y="3038031"/>
              <a:chExt cx="75755" cy="69674"/>
            </a:xfrm>
          </p:grpSpPr>
          <p:sp>
            <p:nvSpPr>
              <p:cNvPr id="2701" name="Freeform: Shape 2700">
                <a:extLst>
                  <a:ext uri="{FF2B5EF4-FFF2-40B4-BE49-F238E27FC236}">
                    <a16:creationId xmlns:a16="http://schemas.microsoft.com/office/drawing/2014/main" id="{859C1FE0-A374-3DA0-B1C1-44A3F98AF890}"/>
                  </a:ext>
                </a:extLst>
              </p:cNvPr>
              <p:cNvSpPr/>
              <p:nvPr/>
            </p:nvSpPr>
            <p:spPr>
              <a:xfrm>
                <a:off x="5339116" y="3038031"/>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02" name="Freeform: Shape 2701">
                <a:extLst>
                  <a:ext uri="{FF2B5EF4-FFF2-40B4-BE49-F238E27FC236}">
                    <a16:creationId xmlns:a16="http://schemas.microsoft.com/office/drawing/2014/main" id="{4A22841C-B820-543D-2F2C-583EC4B5C7AB}"/>
                  </a:ext>
                </a:extLst>
              </p:cNvPr>
              <p:cNvSpPr/>
              <p:nvPr/>
            </p:nvSpPr>
            <p:spPr>
              <a:xfrm>
                <a:off x="5301619" y="3070968"/>
                <a:ext cx="75755" cy="1013"/>
              </a:xfrm>
              <a:custGeom>
                <a:avLst/>
                <a:gdLst>
                  <a:gd name="connsiteX0" fmla="*/ 0 w 75755"/>
                  <a:gd name="connsiteY0" fmla="*/ 0 h 1013"/>
                  <a:gd name="connsiteX1" fmla="*/ 75755 w 75755"/>
                  <a:gd name="connsiteY1" fmla="*/ 1013 h 1013"/>
                </a:gdLst>
                <a:ahLst/>
                <a:cxnLst>
                  <a:cxn ang="0">
                    <a:pos x="connsiteX0" y="connsiteY0"/>
                  </a:cxn>
                  <a:cxn ang="0">
                    <a:pos x="connsiteX1" y="connsiteY1"/>
                  </a:cxn>
                </a:cxnLst>
                <a:rect l="l" t="t" r="r" b="b"/>
                <a:pathLst>
                  <a:path w="75755" h="1013">
                    <a:moveTo>
                      <a:pt x="0" y="0"/>
                    </a:moveTo>
                    <a:lnTo>
                      <a:pt x="75755"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03" name="Graphic 617">
              <a:extLst>
                <a:ext uri="{FF2B5EF4-FFF2-40B4-BE49-F238E27FC236}">
                  <a16:creationId xmlns:a16="http://schemas.microsoft.com/office/drawing/2014/main" id="{A8DB499B-D34B-B3CF-B886-511788C899AA}"/>
                </a:ext>
              </a:extLst>
            </p:cNvPr>
            <p:cNvGrpSpPr/>
            <p:nvPr/>
          </p:nvGrpSpPr>
          <p:grpSpPr>
            <a:xfrm>
              <a:off x="5364579" y="3038031"/>
              <a:ext cx="75628" cy="69674"/>
              <a:chOff x="5364579" y="3038031"/>
              <a:chExt cx="75628" cy="69674"/>
            </a:xfrm>
          </p:grpSpPr>
          <p:sp>
            <p:nvSpPr>
              <p:cNvPr id="2704" name="Freeform: Shape 2703">
                <a:extLst>
                  <a:ext uri="{FF2B5EF4-FFF2-40B4-BE49-F238E27FC236}">
                    <a16:creationId xmlns:a16="http://schemas.microsoft.com/office/drawing/2014/main" id="{2B1AB104-BA5F-7AD6-20A3-399FD60F1A50}"/>
                  </a:ext>
                </a:extLst>
              </p:cNvPr>
              <p:cNvSpPr/>
              <p:nvPr/>
            </p:nvSpPr>
            <p:spPr>
              <a:xfrm>
                <a:off x="5402077" y="3038031"/>
                <a:ext cx="1013" cy="69674"/>
              </a:xfrm>
              <a:custGeom>
                <a:avLst/>
                <a:gdLst>
                  <a:gd name="connsiteX0" fmla="*/ 1013 w 1013"/>
                  <a:gd name="connsiteY0" fmla="*/ 0 h 69674"/>
                  <a:gd name="connsiteX1" fmla="*/ 0 w 1013"/>
                  <a:gd name="connsiteY1" fmla="*/ 69674 h 69674"/>
                </a:gdLst>
                <a:ahLst/>
                <a:cxnLst>
                  <a:cxn ang="0">
                    <a:pos x="connsiteX0" y="connsiteY0"/>
                  </a:cxn>
                  <a:cxn ang="0">
                    <a:pos x="connsiteX1" y="connsiteY1"/>
                  </a:cxn>
                </a:cxnLst>
                <a:rect l="l" t="t" r="r" b="b"/>
                <a:pathLst>
                  <a:path w="1013" h="69674">
                    <a:moveTo>
                      <a:pt x="1013" y="0"/>
                    </a:moveTo>
                    <a:lnTo>
                      <a:pt x="0" y="69674"/>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05" name="Freeform: Shape 2704">
                <a:extLst>
                  <a:ext uri="{FF2B5EF4-FFF2-40B4-BE49-F238E27FC236}">
                    <a16:creationId xmlns:a16="http://schemas.microsoft.com/office/drawing/2014/main" id="{454952AD-9F89-5A23-AA64-2B7D45C4F346}"/>
                  </a:ext>
                </a:extLst>
              </p:cNvPr>
              <p:cNvSpPr/>
              <p:nvPr/>
            </p:nvSpPr>
            <p:spPr>
              <a:xfrm>
                <a:off x="5364579" y="3070968"/>
                <a:ext cx="75628" cy="1013"/>
              </a:xfrm>
              <a:custGeom>
                <a:avLst/>
                <a:gdLst>
                  <a:gd name="connsiteX0" fmla="*/ 0 w 75628"/>
                  <a:gd name="connsiteY0" fmla="*/ 0 h 1013"/>
                  <a:gd name="connsiteX1" fmla="*/ 75628 w 75628"/>
                  <a:gd name="connsiteY1" fmla="*/ 1013 h 1013"/>
                </a:gdLst>
                <a:ahLst/>
                <a:cxnLst>
                  <a:cxn ang="0">
                    <a:pos x="connsiteX0" y="connsiteY0"/>
                  </a:cxn>
                  <a:cxn ang="0">
                    <a:pos x="connsiteX1" y="connsiteY1"/>
                  </a:cxn>
                </a:cxnLst>
                <a:rect l="l" t="t" r="r" b="b"/>
                <a:pathLst>
                  <a:path w="75628" h="1013">
                    <a:moveTo>
                      <a:pt x="0" y="0"/>
                    </a:moveTo>
                    <a:lnTo>
                      <a:pt x="75628" y="1013"/>
                    </a:lnTo>
                  </a:path>
                </a:pathLst>
              </a:custGeom>
              <a:ln w="18983"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2709" name="Graphic 617">
            <a:extLst>
              <a:ext uri="{FF2B5EF4-FFF2-40B4-BE49-F238E27FC236}">
                <a16:creationId xmlns:a16="http://schemas.microsoft.com/office/drawing/2014/main" id="{8B608E34-0234-CE12-1E47-AD81549BB643}"/>
              </a:ext>
            </a:extLst>
          </p:cNvPr>
          <p:cNvGrpSpPr/>
          <p:nvPr/>
        </p:nvGrpSpPr>
        <p:grpSpPr>
          <a:xfrm>
            <a:off x="1021712" y="3457325"/>
            <a:ext cx="75628" cy="69674"/>
            <a:chOff x="1021712" y="3388050"/>
            <a:chExt cx="75628" cy="69674"/>
          </a:xfrm>
        </p:grpSpPr>
        <p:sp>
          <p:nvSpPr>
            <p:cNvPr id="2710" name="Freeform: Shape 2709">
              <a:extLst>
                <a:ext uri="{FF2B5EF4-FFF2-40B4-BE49-F238E27FC236}">
                  <a16:creationId xmlns:a16="http://schemas.microsoft.com/office/drawing/2014/main" id="{B413E6BF-08BE-0682-5E96-0EBF2DA502DA}"/>
                </a:ext>
              </a:extLst>
            </p:cNvPr>
            <p:cNvSpPr/>
            <p:nvPr/>
          </p:nvSpPr>
          <p:spPr>
            <a:xfrm>
              <a:off x="1059716" y="33880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11" name="Freeform: Shape 2710">
              <a:extLst>
                <a:ext uri="{FF2B5EF4-FFF2-40B4-BE49-F238E27FC236}">
                  <a16:creationId xmlns:a16="http://schemas.microsoft.com/office/drawing/2014/main" id="{3B1F21EE-4CA8-8C7D-DC6E-7ED6CCD9D370}"/>
                </a:ext>
              </a:extLst>
            </p:cNvPr>
            <p:cNvSpPr/>
            <p:nvPr/>
          </p:nvSpPr>
          <p:spPr>
            <a:xfrm>
              <a:off x="1021712" y="3421493"/>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12" name="Graphic 617">
            <a:extLst>
              <a:ext uri="{FF2B5EF4-FFF2-40B4-BE49-F238E27FC236}">
                <a16:creationId xmlns:a16="http://schemas.microsoft.com/office/drawing/2014/main" id="{15DD5FEA-724D-7D7E-A369-405B766BBF8F}"/>
              </a:ext>
            </a:extLst>
          </p:cNvPr>
          <p:cNvGrpSpPr/>
          <p:nvPr/>
        </p:nvGrpSpPr>
        <p:grpSpPr>
          <a:xfrm>
            <a:off x="1055409" y="3450357"/>
            <a:ext cx="75628" cy="69674"/>
            <a:chOff x="1055409" y="3381082"/>
            <a:chExt cx="75628" cy="69674"/>
          </a:xfrm>
        </p:grpSpPr>
        <p:sp>
          <p:nvSpPr>
            <p:cNvPr id="2713" name="Freeform: Shape 2712">
              <a:extLst>
                <a:ext uri="{FF2B5EF4-FFF2-40B4-BE49-F238E27FC236}">
                  <a16:creationId xmlns:a16="http://schemas.microsoft.com/office/drawing/2014/main" id="{45E0C92A-424F-A415-1FA2-89E682034B8C}"/>
                </a:ext>
              </a:extLst>
            </p:cNvPr>
            <p:cNvSpPr/>
            <p:nvPr/>
          </p:nvSpPr>
          <p:spPr>
            <a:xfrm>
              <a:off x="1093413" y="338108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14" name="Freeform: Shape 2713">
              <a:extLst>
                <a:ext uri="{FF2B5EF4-FFF2-40B4-BE49-F238E27FC236}">
                  <a16:creationId xmlns:a16="http://schemas.microsoft.com/office/drawing/2014/main" id="{2B5EF3F5-5245-8205-B421-357E8FD82FC7}"/>
                </a:ext>
              </a:extLst>
            </p:cNvPr>
            <p:cNvSpPr/>
            <p:nvPr/>
          </p:nvSpPr>
          <p:spPr>
            <a:xfrm>
              <a:off x="1055409" y="3414526"/>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15" name="Graphic 617">
            <a:extLst>
              <a:ext uri="{FF2B5EF4-FFF2-40B4-BE49-F238E27FC236}">
                <a16:creationId xmlns:a16="http://schemas.microsoft.com/office/drawing/2014/main" id="{CCB18133-C88B-D655-EF78-26DFF6E74A53}"/>
              </a:ext>
            </a:extLst>
          </p:cNvPr>
          <p:cNvGrpSpPr/>
          <p:nvPr/>
        </p:nvGrpSpPr>
        <p:grpSpPr>
          <a:xfrm>
            <a:off x="1076312" y="3430848"/>
            <a:ext cx="75628" cy="69674"/>
            <a:chOff x="1076312" y="3361573"/>
            <a:chExt cx="75628" cy="69674"/>
          </a:xfrm>
        </p:grpSpPr>
        <p:sp>
          <p:nvSpPr>
            <p:cNvPr id="2716" name="Freeform: Shape 2715">
              <a:extLst>
                <a:ext uri="{FF2B5EF4-FFF2-40B4-BE49-F238E27FC236}">
                  <a16:creationId xmlns:a16="http://schemas.microsoft.com/office/drawing/2014/main" id="{A4D327C9-BDE7-7392-84AE-CD5CEA23B76E}"/>
                </a:ext>
              </a:extLst>
            </p:cNvPr>
            <p:cNvSpPr/>
            <p:nvPr/>
          </p:nvSpPr>
          <p:spPr>
            <a:xfrm>
              <a:off x="1114316" y="336157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17" name="Freeform: Shape 2716">
              <a:extLst>
                <a:ext uri="{FF2B5EF4-FFF2-40B4-BE49-F238E27FC236}">
                  <a16:creationId xmlns:a16="http://schemas.microsoft.com/office/drawing/2014/main" id="{0842AFF1-FEB0-C723-C669-45B6B4CEE383}"/>
                </a:ext>
              </a:extLst>
            </p:cNvPr>
            <p:cNvSpPr/>
            <p:nvPr/>
          </p:nvSpPr>
          <p:spPr>
            <a:xfrm>
              <a:off x="1076312" y="339501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545" name="Group 4544">
            <a:extLst>
              <a:ext uri="{FF2B5EF4-FFF2-40B4-BE49-F238E27FC236}">
                <a16:creationId xmlns:a16="http://schemas.microsoft.com/office/drawing/2014/main" id="{C93E0663-EB33-2217-FDFA-67499F572EFB}"/>
              </a:ext>
            </a:extLst>
          </p:cNvPr>
          <p:cNvGrpSpPr/>
          <p:nvPr/>
        </p:nvGrpSpPr>
        <p:grpSpPr>
          <a:xfrm>
            <a:off x="1098607" y="3416153"/>
            <a:ext cx="108692" cy="69674"/>
            <a:chOff x="1098607" y="3416153"/>
            <a:chExt cx="108692" cy="69674"/>
          </a:xfrm>
        </p:grpSpPr>
        <p:grpSp>
          <p:nvGrpSpPr>
            <p:cNvPr id="2718" name="Graphic 617">
              <a:extLst>
                <a:ext uri="{FF2B5EF4-FFF2-40B4-BE49-F238E27FC236}">
                  <a16:creationId xmlns:a16="http://schemas.microsoft.com/office/drawing/2014/main" id="{8212563D-7446-F880-1D90-E06C83B5BF6A}"/>
                </a:ext>
              </a:extLst>
            </p:cNvPr>
            <p:cNvGrpSpPr/>
            <p:nvPr/>
          </p:nvGrpSpPr>
          <p:grpSpPr>
            <a:xfrm>
              <a:off x="1098607" y="3416153"/>
              <a:ext cx="75628" cy="69674"/>
              <a:chOff x="1098607" y="3346878"/>
              <a:chExt cx="75628" cy="69674"/>
            </a:xfrm>
          </p:grpSpPr>
          <p:sp>
            <p:nvSpPr>
              <p:cNvPr id="2719" name="Freeform: Shape 2718">
                <a:extLst>
                  <a:ext uri="{FF2B5EF4-FFF2-40B4-BE49-F238E27FC236}">
                    <a16:creationId xmlns:a16="http://schemas.microsoft.com/office/drawing/2014/main" id="{81FDC043-47A1-DB54-AF99-7A4D132AF71E}"/>
                  </a:ext>
                </a:extLst>
              </p:cNvPr>
              <p:cNvSpPr/>
              <p:nvPr/>
            </p:nvSpPr>
            <p:spPr>
              <a:xfrm>
                <a:off x="1136612" y="334687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20" name="Freeform: Shape 2719">
                <a:extLst>
                  <a:ext uri="{FF2B5EF4-FFF2-40B4-BE49-F238E27FC236}">
                    <a16:creationId xmlns:a16="http://schemas.microsoft.com/office/drawing/2014/main" id="{D132CE4A-A4A6-65DE-FE60-F314A44F52CF}"/>
                  </a:ext>
                </a:extLst>
              </p:cNvPr>
              <p:cNvSpPr/>
              <p:nvPr/>
            </p:nvSpPr>
            <p:spPr>
              <a:xfrm>
                <a:off x="1098607" y="3380322"/>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21" name="Graphic 617">
              <a:extLst>
                <a:ext uri="{FF2B5EF4-FFF2-40B4-BE49-F238E27FC236}">
                  <a16:creationId xmlns:a16="http://schemas.microsoft.com/office/drawing/2014/main" id="{F3506369-5484-AB28-DFE2-8423401C6C8D}"/>
                </a:ext>
              </a:extLst>
            </p:cNvPr>
            <p:cNvGrpSpPr/>
            <p:nvPr/>
          </p:nvGrpSpPr>
          <p:grpSpPr>
            <a:xfrm>
              <a:off x="1131671" y="3416153"/>
              <a:ext cx="75628" cy="69674"/>
              <a:chOff x="1131671" y="3346878"/>
              <a:chExt cx="75628" cy="69674"/>
            </a:xfrm>
          </p:grpSpPr>
          <p:sp>
            <p:nvSpPr>
              <p:cNvPr id="2722" name="Freeform: Shape 2721">
                <a:extLst>
                  <a:ext uri="{FF2B5EF4-FFF2-40B4-BE49-F238E27FC236}">
                    <a16:creationId xmlns:a16="http://schemas.microsoft.com/office/drawing/2014/main" id="{3A43A864-9D88-E5CD-C996-E49E6EEBCFE8}"/>
                  </a:ext>
                </a:extLst>
              </p:cNvPr>
              <p:cNvSpPr/>
              <p:nvPr/>
            </p:nvSpPr>
            <p:spPr>
              <a:xfrm>
                <a:off x="1169675" y="334687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23" name="Freeform: Shape 2722">
                <a:extLst>
                  <a:ext uri="{FF2B5EF4-FFF2-40B4-BE49-F238E27FC236}">
                    <a16:creationId xmlns:a16="http://schemas.microsoft.com/office/drawing/2014/main" id="{CE0D5A05-2652-F318-371C-7ECFC3AB7A7C}"/>
                  </a:ext>
                </a:extLst>
              </p:cNvPr>
              <p:cNvSpPr/>
              <p:nvPr/>
            </p:nvSpPr>
            <p:spPr>
              <a:xfrm>
                <a:off x="1131671" y="3380322"/>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2724" name="Graphic 617">
            <a:extLst>
              <a:ext uri="{FF2B5EF4-FFF2-40B4-BE49-F238E27FC236}">
                <a16:creationId xmlns:a16="http://schemas.microsoft.com/office/drawing/2014/main" id="{CDC402C3-5A83-46EC-5453-CA9F0285E83F}"/>
              </a:ext>
            </a:extLst>
          </p:cNvPr>
          <p:cNvGrpSpPr/>
          <p:nvPr/>
        </p:nvGrpSpPr>
        <p:grpSpPr>
          <a:xfrm>
            <a:off x="1184244" y="3416153"/>
            <a:ext cx="75755" cy="69674"/>
            <a:chOff x="1184244" y="3346878"/>
            <a:chExt cx="75755" cy="69674"/>
          </a:xfrm>
        </p:grpSpPr>
        <p:sp>
          <p:nvSpPr>
            <p:cNvPr id="2725" name="Freeform: Shape 2724">
              <a:extLst>
                <a:ext uri="{FF2B5EF4-FFF2-40B4-BE49-F238E27FC236}">
                  <a16:creationId xmlns:a16="http://schemas.microsoft.com/office/drawing/2014/main" id="{FC1FDBE2-F530-95D8-CEAF-6DFE07CEA915}"/>
                </a:ext>
              </a:extLst>
            </p:cNvPr>
            <p:cNvSpPr/>
            <p:nvPr/>
          </p:nvSpPr>
          <p:spPr>
            <a:xfrm>
              <a:off x="1222248" y="334687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26" name="Freeform: Shape 2725">
              <a:extLst>
                <a:ext uri="{FF2B5EF4-FFF2-40B4-BE49-F238E27FC236}">
                  <a16:creationId xmlns:a16="http://schemas.microsoft.com/office/drawing/2014/main" id="{24B105B7-FCD4-1A36-9623-751103C6FFFD}"/>
                </a:ext>
              </a:extLst>
            </p:cNvPr>
            <p:cNvSpPr/>
            <p:nvPr/>
          </p:nvSpPr>
          <p:spPr>
            <a:xfrm>
              <a:off x="1184244" y="3380322"/>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544" name="Group 4543">
            <a:extLst>
              <a:ext uri="{FF2B5EF4-FFF2-40B4-BE49-F238E27FC236}">
                <a16:creationId xmlns:a16="http://schemas.microsoft.com/office/drawing/2014/main" id="{2D28D66A-2157-E499-9E10-662D5A01B2E2}"/>
              </a:ext>
            </a:extLst>
          </p:cNvPr>
          <p:cNvGrpSpPr/>
          <p:nvPr/>
        </p:nvGrpSpPr>
        <p:grpSpPr>
          <a:xfrm>
            <a:off x="1219207" y="3327857"/>
            <a:ext cx="626310" cy="145682"/>
            <a:chOff x="1219207" y="3327857"/>
            <a:chExt cx="626310" cy="145682"/>
          </a:xfrm>
        </p:grpSpPr>
        <p:grpSp>
          <p:nvGrpSpPr>
            <p:cNvPr id="2727" name="Graphic 617">
              <a:extLst>
                <a:ext uri="{FF2B5EF4-FFF2-40B4-BE49-F238E27FC236}">
                  <a16:creationId xmlns:a16="http://schemas.microsoft.com/office/drawing/2014/main" id="{AF8E47D1-DE35-3170-EA22-246D7490C998}"/>
                </a:ext>
              </a:extLst>
            </p:cNvPr>
            <p:cNvGrpSpPr/>
            <p:nvPr/>
          </p:nvGrpSpPr>
          <p:grpSpPr>
            <a:xfrm>
              <a:off x="1219207" y="3403865"/>
              <a:ext cx="75628" cy="69674"/>
              <a:chOff x="1219207" y="3334590"/>
              <a:chExt cx="75628" cy="69674"/>
            </a:xfrm>
          </p:grpSpPr>
          <p:sp>
            <p:nvSpPr>
              <p:cNvPr id="2728" name="Freeform: Shape 2727">
                <a:extLst>
                  <a:ext uri="{FF2B5EF4-FFF2-40B4-BE49-F238E27FC236}">
                    <a16:creationId xmlns:a16="http://schemas.microsoft.com/office/drawing/2014/main" id="{2CA5CF7A-BB3E-F112-C074-275AE8CC31EC}"/>
                  </a:ext>
                </a:extLst>
              </p:cNvPr>
              <p:cNvSpPr/>
              <p:nvPr/>
            </p:nvSpPr>
            <p:spPr>
              <a:xfrm>
                <a:off x="1257212" y="333459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29" name="Freeform: Shape 2728">
                <a:extLst>
                  <a:ext uri="{FF2B5EF4-FFF2-40B4-BE49-F238E27FC236}">
                    <a16:creationId xmlns:a16="http://schemas.microsoft.com/office/drawing/2014/main" id="{404E8705-BB54-0703-071F-1C800082A44E}"/>
                  </a:ext>
                </a:extLst>
              </p:cNvPr>
              <p:cNvSpPr/>
              <p:nvPr/>
            </p:nvSpPr>
            <p:spPr>
              <a:xfrm>
                <a:off x="1219207" y="336803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30" name="Graphic 617">
              <a:extLst>
                <a:ext uri="{FF2B5EF4-FFF2-40B4-BE49-F238E27FC236}">
                  <a16:creationId xmlns:a16="http://schemas.microsoft.com/office/drawing/2014/main" id="{54B28EA2-BBB0-1F9C-1038-1E0E5F746548}"/>
                </a:ext>
              </a:extLst>
            </p:cNvPr>
            <p:cNvGrpSpPr/>
            <p:nvPr/>
          </p:nvGrpSpPr>
          <p:grpSpPr>
            <a:xfrm>
              <a:off x="1257465" y="3396644"/>
              <a:ext cx="75755" cy="69674"/>
              <a:chOff x="1257465" y="3327369"/>
              <a:chExt cx="75755" cy="69674"/>
            </a:xfrm>
          </p:grpSpPr>
          <p:sp>
            <p:nvSpPr>
              <p:cNvPr id="2731" name="Freeform: Shape 2730">
                <a:extLst>
                  <a:ext uri="{FF2B5EF4-FFF2-40B4-BE49-F238E27FC236}">
                    <a16:creationId xmlns:a16="http://schemas.microsoft.com/office/drawing/2014/main" id="{0A11C6C8-51D3-8A0E-13E3-F2540ACDCB54}"/>
                  </a:ext>
                </a:extLst>
              </p:cNvPr>
              <p:cNvSpPr/>
              <p:nvPr/>
            </p:nvSpPr>
            <p:spPr>
              <a:xfrm>
                <a:off x="1295469" y="3327369"/>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32" name="Freeform: Shape 2731">
                <a:extLst>
                  <a:ext uri="{FF2B5EF4-FFF2-40B4-BE49-F238E27FC236}">
                    <a16:creationId xmlns:a16="http://schemas.microsoft.com/office/drawing/2014/main" id="{EE7C8599-ADF0-A8FD-654A-4792EC5E9F3E}"/>
                  </a:ext>
                </a:extLst>
              </p:cNvPr>
              <p:cNvSpPr/>
              <p:nvPr/>
            </p:nvSpPr>
            <p:spPr>
              <a:xfrm>
                <a:off x="1257465" y="3360813"/>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33" name="Graphic 617">
              <a:extLst>
                <a:ext uri="{FF2B5EF4-FFF2-40B4-BE49-F238E27FC236}">
                  <a16:creationId xmlns:a16="http://schemas.microsoft.com/office/drawing/2014/main" id="{2EC683AD-2F0C-BE42-BB52-31E55B7F0436}"/>
                </a:ext>
              </a:extLst>
            </p:cNvPr>
            <p:cNvGrpSpPr/>
            <p:nvPr/>
          </p:nvGrpSpPr>
          <p:grpSpPr>
            <a:xfrm>
              <a:off x="1305350" y="3392337"/>
              <a:ext cx="75755" cy="69674"/>
              <a:chOff x="1305350" y="3323062"/>
              <a:chExt cx="75755" cy="69674"/>
            </a:xfrm>
          </p:grpSpPr>
          <p:sp>
            <p:nvSpPr>
              <p:cNvPr id="2734" name="Freeform: Shape 2733">
                <a:extLst>
                  <a:ext uri="{FF2B5EF4-FFF2-40B4-BE49-F238E27FC236}">
                    <a16:creationId xmlns:a16="http://schemas.microsoft.com/office/drawing/2014/main" id="{6BFC622A-1E32-5D90-145C-DC723706F83C}"/>
                  </a:ext>
                </a:extLst>
              </p:cNvPr>
              <p:cNvSpPr/>
              <p:nvPr/>
            </p:nvSpPr>
            <p:spPr>
              <a:xfrm>
                <a:off x="1343354" y="332306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35" name="Freeform: Shape 2734">
                <a:extLst>
                  <a:ext uri="{FF2B5EF4-FFF2-40B4-BE49-F238E27FC236}">
                    <a16:creationId xmlns:a16="http://schemas.microsoft.com/office/drawing/2014/main" id="{886F9AD7-E7E4-0779-C1D5-28CA5ADEF0B3}"/>
                  </a:ext>
                </a:extLst>
              </p:cNvPr>
              <p:cNvSpPr/>
              <p:nvPr/>
            </p:nvSpPr>
            <p:spPr>
              <a:xfrm>
                <a:off x="1305350" y="3356506"/>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36" name="Graphic 617">
              <a:extLst>
                <a:ext uri="{FF2B5EF4-FFF2-40B4-BE49-F238E27FC236}">
                  <a16:creationId xmlns:a16="http://schemas.microsoft.com/office/drawing/2014/main" id="{FF172FE5-BB10-CC98-FCF0-F704BCA66D74}"/>
                </a:ext>
              </a:extLst>
            </p:cNvPr>
            <p:cNvGrpSpPr/>
            <p:nvPr/>
          </p:nvGrpSpPr>
          <p:grpSpPr>
            <a:xfrm>
              <a:off x="1331826" y="3382710"/>
              <a:ext cx="75628" cy="69674"/>
              <a:chOff x="1331826" y="3313435"/>
              <a:chExt cx="75628" cy="69674"/>
            </a:xfrm>
          </p:grpSpPr>
          <p:sp>
            <p:nvSpPr>
              <p:cNvPr id="2737" name="Freeform: Shape 2736">
                <a:extLst>
                  <a:ext uri="{FF2B5EF4-FFF2-40B4-BE49-F238E27FC236}">
                    <a16:creationId xmlns:a16="http://schemas.microsoft.com/office/drawing/2014/main" id="{C9DBB81A-90A6-1DEC-3884-757D39B838D6}"/>
                  </a:ext>
                </a:extLst>
              </p:cNvPr>
              <p:cNvSpPr/>
              <p:nvPr/>
            </p:nvSpPr>
            <p:spPr>
              <a:xfrm>
                <a:off x="1369831" y="331343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38" name="Freeform: Shape 2737">
                <a:extLst>
                  <a:ext uri="{FF2B5EF4-FFF2-40B4-BE49-F238E27FC236}">
                    <a16:creationId xmlns:a16="http://schemas.microsoft.com/office/drawing/2014/main" id="{B7306298-4DB5-B22D-A236-67660ABB096C}"/>
                  </a:ext>
                </a:extLst>
              </p:cNvPr>
              <p:cNvSpPr/>
              <p:nvPr/>
            </p:nvSpPr>
            <p:spPr>
              <a:xfrm>
                <a:off x="1331826" y="334687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39" name="Graphic 617">
              <a:extLst>
                <a:ext uri="{FF2B5EF4-FFF2-40B4-BE49-F238E27FC236}">
                  <a16:creationId xmlns:a16="http://schemas.microsoft.com/office/drawing/2014/main" id="{172E05F1-2144-8738-8E4F-4A4F985DB244}"/>
                </a:ext>
              </a:extLst>
            </p:cNvPr>
            <p:cNvGrpSpPr/>
            <p:nvPr/>
          </p:nvGrpSpPr>
          <p:grpSpPr>
            <a:xfrm>
              <a:off x="1414296" y="3362441"/>
              <a:ext cx="75755" cy="69674"/>
              <a:chOff x="1414296" y="3293166"/>
              <a:chExt cx="75755" cy="69674"/>
            </a:xfrm>
          </p:grpSpPr>
          <p:sp>
            <p:nvSpPr>
              <p:cNvPr id="2740" name="Freeform: Shape 2739">
                <a:extLst>
                  <a:ext uri="{FF2B5EF4-FFF2-40B4-BE49-F238E27FC236}">
                    <a16:creationId xmlns:a16="http://schemas.microsoft.com/office/drawing/2014/main" id="{7AD1C1CC-D086-392D-51A5-868058FA3BE9}"/>
                  </a:ext>
                </a:extLst>
              </p:cNvPr>
              <p:cNvSpPr/>
              <p:nvPr/>
            </p:nvSpPr>
            <p:spPr>
              <a:xfrm>
                <a:off x="1452300" y="329316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41" name="Freeform: Shape 2740">
                <a:extLst>
                  <a:ext uri="{FF2B5EF4-FFF2-40B4-BE49-F238E27FC236}">
                    <a16:creationId xmlns:a16="http://schemas.microsoft.com/office/drawing/2014/main" id="{7D1E6EBA-5987-535A-DF72-13235CED5598}"/>
                  </a:ext>
                </a:extLst>
              </p:cNvPr>
              <p:cNvSpPr/>
              <p:nvPr/>
            </p:nvSpPr>
            <p:spPr>
              <a:xfrm>
                <a:off x="1414296" y="332660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42" name="Graphic 617">
              <a:extLst>
                <a:ext uri="{FF2B5EF4-FFF2-40B4-BE49-F238E27FC236}">
                  <a16:creationId xmlns:a16="http://schemas.microsoft.com/office/drawing/2014/main" id="{E82F0654-03A0-067D-6CB5-96DD237CDF53}"/>
                </a:ext>
              </a:extLst>
            </p:cNvPr>
            <p:cNvGrpSpPr/>
            <p:nvPr/>
          </p:nvGrpSpPr>
          <p:grpSpPr>
            <a:xfrm>
              <a:off x="1444572" y="3362441"/>
              <a:ext cx="75628" cy="69674"/>
              <a:chOff x="1444572" y="3293166"/>
              <a:chExt cx="75628" cy="69674"/>
            </a:xfrm>
          </p:grpSpPr>
          <p:sp>
            <p:nvSpPr>
              <p:cNvPr id="2743" name="Freeform: Shape 2742">
                <a:extLst>
                  <a:ext uri="{FF2B5EF4-FFF2-40B4-BE49-F238E27FC236}">
                    <a16:creationId xmlns:a16="http://schemas.microsoft.com/office/drawing/2014/main" id="{63650CA4-FB53-0104-3423-ECA6EB7C242B}"/>
                  </a:ext>
                </a:extLst>
              </p:cNvPr>
              <p:cNvSpPr/>
              <p:nvPr/>
            </p:nvSpPr>
            <p:spPr>
              <a:xfrm>
                <a:off x="1482576" y="329316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44" name="Freeform: Shape 2743">
                <a:extLst>
                  <a:ext uri="{FF2B5EF4-FFF2-40B4-BE49-F238E27FC236}">
                    <a16:creationId xmlns:a16="http://schemas.microsoft.com/office/drawing/2014/main" id="{3BF59608-BC14-DAEA-05CE-AD99E5F60C31}"/>
                  </a:ext>
                </a:extLst>
              </p:cNvPr>
              <p:cNvSpPr/>
              <p:nvPr/>
            </p:nvSpPr>
            <p:spPr>
              <a:xfrm>
                <a:off x="1444572" y="332660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45" name="Graphic 617">
              <a:extLst>
                <a:ext uri="{FF2B5EF4-FFF2-40B4-BE49-F238E27FC236}">
                  <a16:creationId xmlns:a16="http://schemas.microsoft.com/office/drawing/2014/main" id="{B26275ED-79E9-D58E-A7AB-5D3D9BFA9353}"/>
                </a:ext>
              </a:extLst>
            </p:cNvPr>
            <p:cNvGrpSpPr/>
            <p:nvPr/>
          </p:nvGrpSpPr>
          <p:grpSpPr>
            <a:xfrm>
              <a:off x="1477003" y="3362441"/>
              <a:ext cx="75755" cy="69674"/>
              <a:chOff x="1477003" y="3293166"/>
              <a:chExt cx="75755" cy="69674"/>
            </a:xfrm>
          </p:grpSpPr>
          <p:sp>
            <p:nvSpPr>
              <p:cNvPr id="2746" name="Freeform: Shape 2745">
                <a:extLst>
                  <a:ext uri="{FF2B5EF4-FFF2-40B4-BE49-F238E27FC236}">
                    <a16:creationId xmlns:a16="http://schemas.microsoft.com/office/drawing/2014/main" id="{843AA813-4575-ED12-7255-E471BD006989}"/>
                  </a:ext>
                </a:extLst>
              </p:cNvPr>
              <p:cNvSpPr/>
              <p:nvPr/>
            </p:nvSpPr>
            <p:spPr>
              <a:xfrm>
                <a:off x="1515007" y="329316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47" name="Freeform: Shape 2746">
                <a:extLst>
                  <a:ext uri="{FF2B5EF4-FFF2-40B4-BE49-F238E27FC236}">
                    <a16:creationId xmlns:a16="http://schemas.microsoft.com/office/drawing/2014/main" id="{4ED1B44E-04D0-87D9-9BB5-5EB780B187EC}"/>
                  </a:ext>
                </a:extLst>
              </p:cNvPr>
              <p:cNvSpPr/>
              <p:nvPr/>
            </p:nvSpPr>
            <p:spPr>
              <a:xfrm>
                <a:off x="1477003" y="332660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48" name="Graphic 617">
              <a:extLst>
                <a:ext uri="{FF2B5EF4-FFF2-40B4-BE49-F238E27FC236}">
                  <a16:creationId xmlns:a16="http://schemas.microsoft.com/office/drawing/2014/main" id="{C2511C60-21F6-C738-8A59-26067349631D}"/>
                </a:ext>
              </a:extLst>
            </p:cNvPr>
            <p:cNvGrpSpPr/>
            <p:nvPr/>
          </p:nvGrpSpPr>
          <p:grpSpPr>
            <a:xfrm>
              <a:off x="1512600" y="3349266"/>
              <a:ext cx="75628" cy="69674"/>
              <a:chOff x="1512600" y="3279991"/>
              <a:chExt cx="75628" cy="69674"/>
            </a:xfrm>
          </p:grpSpPr>
          <p:sp>
            <p:nvSpPr>
              <p:cNvPr id="2749" name="Freeform: Shape 2748">
                <a:extLst>
                  <a:ext uri="{FF2B5EF4-FFF2-40B4-BE49-F238E27FC236}">
                    <a16:creationId xmlns:a16="http://schemas.microsoft.com/office/drawing/2014/main" id="{14657332-8EBC-7CCF-3F9E-99187E953280}"/>
                  </a:ext>
                </a:extLst>
              </p:cNvPr>
              <p:cNvSpPr/>
              <p:nvPr/>
            </p:nvSpPr>
            <p:spPr>
              <a:xfrm>
                <a:off x="1550604" y="327999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50" name="Freeform: Shape 2749">
                <a:extLst>
                  <a:ext uri="{FF2B5EF4-FFF2-40B4-BE49-F238E27FC236}">
                    <a16:creationId xmlns:a16="http://schemas.microsoft.com/office/drawing/2014/main" id="{D298F263-562B-A896-A99B-7E53A3817429}"/>
                  </a:ext>
                </a:extLst>
              </p:cNvPr>
              <p:cNvSpPr/>
              <p:nvPr/>
            </p:nvSpPr>
            <p:spPr>
              <a:xfrm>
                <a:off x="1512600" y="331343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51" name="Graphic 617">
              <a:extLst>
                <a:ext uri="{FF2B5EF4-FFF2-40B4-BE49-F238E27FC236}">
                  <a16:creationId xmlns:a16="http://schemas.microsoft.com/office/drawing/2014/main" id="{B0D74250-5B56-D0EE-CC67-464D5FE5D310}"/>
                </a:ext>
              </a:extLst>
            </p:cNvPr>
            <p:cNvGrpSpPr/>
            <p:nvPr/>
          </p:nvGrpSpPr>
          <p:grpSpPr>
            <a:xfrm>
              <a:off x="1560485" y="3340018"/>
              <a:ext cx="75628" cy="69674"/>
              <a:chOff x="1560485" y="3270743"/>
              <a:chExt cx="75628" cy="69674"/>
            </a:xfrm>
          </p:grpSpPr>
          <p:sp>
            <p:nvSpPr>
              <p:cNvPr id="2752" name="Freeform: Shape 2751">
                <a:extLst>
                  <a:ext uri="{FF2B5EF4-FFF2-40B4-BE49-F238E27FC236}">
                    <a16:creationId xmlns:a16="http://schemas.microsoft.com/office/drawing/2014/main" id="{DDD1B3EC-179E-47D8-7DF8-F753D244A200}"/>
                  </a:ext>
                </a:extLst>
              </p:cNvPr>
              <p:cNvSpPr/>
              <p:nvPr/>
            </p:nvSpPr>
            <p:spPr>
              <a:xfrm>
                <a:off x="1598489" y="327074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53" name="Freeform: Shape 2752">
                <a:extLst>
                  <a:ext uri="{FF2B5EF4-FFF2-40B4-BE49-F238E27FC236}">
                    <a16:creationId xmlns:a16="http://schemas.microsoft.com/office/drawing/2014/main" id="{18C78E41-786D-6890-B46B-2FB50A862295}"/>
                  </a:ext>
                </a:extLst>
              </p:cNvPr>
              <p:cNvSpPr/>
              <p:nvPr/>
            </p:nvSpPr>
            <p:spPr>
              <a:xfrm>
                <a:off x="1560485" y="330418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54" name="Graphic 617">
              <a:extLst>
                <a:ext uri="{FF2B5EF4-FFF2-40B4-BE49-F238E27FC236}">
                  <a16:creationId xmlns:a16="http://schemas.microsoft.com/office/drawing/2014/main" id="{6D5A2BF1-417A-1E56-42A2-271F0C5048BD}"/>
                </a:ext>
              </a:extLst>
            </p:cNvPr>
            <p:cNvGrpSpPr/>
            <p:nvPr/>
          </p:nvGrpSpPr>
          <p:grpSpPr>
            <a:xfrm>
              <a:off x="1589748" y="3340018"/>
              <a:ext cx="75628" cy="69674"/>
              <a:chOff x="1589748" y="3270743"/>
              <a:chExt cx="75628" cy="69674"/>
            </a:xfrm>
          </p:grpSpPr>
          <p:sp>
            <p:nvSpPr>
              <p:cNvPr id="2755" name="Freeform: Shape 2754">
                <a:extLst>
                  <a:ext uri="{FF2B5EF4-FFF2-40B4-BE49-F238E27FC236}">
                    <a16:creationId xmlns:a16="http://schemas.microsoft.com/office/drawing/2014/main" id="{F2B7F548-5527-6FCD-D59E-5A8E9B79CF66}"/>
                  </a:ext>
                </a:extLst>
              </p:cNvPr>
              <p:cNvSpPr/>
              <p:nvPr/>
            </p:nvSpPr>
            <p:spPr>
              <a:xfrm>
                <a:off x="1627753" y="327074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56" name="Freeform: Shape 2755">
                <a:extLst>
                  <a:ext uri="{FF2B5EF4-FFF2-40B4-BE49-F238E27FC236}">
                    <a16:creationId xmlns:a16="http://schemas.microsoft.com/office/drawing/2014/main" id="{9B7F39A0-A6C9-3104-F8BF-0B5AA5E91A00}"/>
                  </a:ext>
                </a:extLst>
              </p:cNvPr>
              <p:cNvSpPr/>
              <p:nvPr/>
            </p:nvSpPr>
            <p:spPr>
              <a:xfrm>
                <a:off x="1589748" y="330418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57" name="Graphic 617">
              <a:extLst>
                <a:ext uri="{FF2B5EF4-FFF2-40B4-BE49-F238E27FC236}">
                  <a16:creationId xmlns:a16="http://schemas.microsoft.com/office/drawing/2014/main" id="{B045D17A-15AD-BAC1-9F6C-FCE4C5FAE8CF}"/>
                </a:ext>
              </a:extLst>
            </p:cNvPr>
            <p:cNvGrpSpPr/>
            <p:nvPr/>
          </p:nvGrpSpPr>
          <p:grpSpPr>
            <a:xfrm>
              <a:off x="1665250" y="3327857"/>
              <a:ext cx="75628" cy="69674"/>
              <a:chOff x="1665250" y="3258582"/>
              <a:chExt cx="75628" cy="69674"/>
            </a:xfrm>
          </p:grpSpPr>
          <p:sp>
            <p:nvSpPr>
              <p:cNvPr id="2758" name="Freeform: Shape 2757">
                <a:extLst>
                  <a:ext uri="{FF2B5EF4-FFF2-40B4-BE49-F238E27FC236}">
                    <a16:creationId xmlns:a16="http://schemas.microsoft.com/office/drawing/2014/main" id="{1F6C0723-6B20-AF24-1597-31BD87102D93}"/>
                  </a:ext>
                </a:extLst>
              </p:cNvPr>
              <p:cNvSpPr/>
              <p:nvPr/>
            </p:nvSpPr>
            <p:spPr>
              <a:xfrm>
                <a:off x="1703254" y="325858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59" name="Freeform: Shape 2758">
                <a:extLst>
                  <a:ext uri="{FF2B5EF4-FFF2-40B4-BE49-F238E27FC236}">
                    <a16:creationId xmlns:a16="http://schemas.microsoft.com/office/drawing/2014/main" id="{A69396BB-0532-AFDE-59F7-A267E9F2DD70}"/>
                  </a:ext>
                </a:extLst>
              </p:cNvPr>
              <p:cNvSpPr/>
              <p:nvPr/>
            </p:nvSpPr>
            <p:spPr>
              <a:xfrm>
                <a:off x="1665250" y="3292026"/>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60" name="Graphic 617">
              <a:extLst>
                <a:ext uri="{FF2B5EF4-FFF2-40B4-BE49-F238E27FC236}">
                  <a16:creationId xmlns:a16="http://schemas.microsoft.com/office/drawing/2014/main" id="{5DA32F56-90BE-2954-CD8C-CA43CB395323}"/>
                </a:ext>
              </a:extLst>
            </p:cNvPr>
            <p:cNvGrpSpPr/>
            <p:nvPr/>
          </p:nvGrpSpPr>
          <p:grpSpPr>
            <a:xfrm>
              <a:off x="1690840" y="3327857"/>
              <a:ext cx="75628" cy="69674"/>
              <a:chOff x="1690840" y="3258582"/>
              <a:chExt cx="75628" cy="69674"/>
            </a:xfrm>
          </p:grpSpPr>
          <p:sp>
            <p:nvSpPr>
              <p:cNvPr id="2761" name="Freeform: Shape 2760">
                <a:extLst>
                  <a:ext uri="{FF2B5EF4-FFF2-40B4-BE49-F238E27FC236}">
                    <a16:creationId xmlns:a16="http://schemas.microsoft.com/office/drawing/2014/main" id="{285C4A64-92DC-2AA4-4EF1-4B59A2DE9E69}"/>
                  </a:ext>
                </a:extLst>
              </p:cNvPr>
              <p:cNvSpPr/>
              <p:nvPr/>
            </p:nvSpPr>
            <p:spPr>
              <a:xfrm>
                <a:off x="1728844" y="325858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62" name="Freeform: Shape 2761">
                <a:extLst>
                  <a:ext uri="{FF2B5EF4-FFF2-40B4-BE49-F238E27FC236}">
                    <a16:creationId xmlns:a16="http://schemas.microsoft.com/office/drawing/2014/main" id="{5B802F58-99B2-9F56-00BD-A2407879AC53}"/>
                  </a:ext>
                </a:extLst>
              </p:cNvPr>
              <p:cNvSpPr/>
              <p:nvPr/>
            </p:nvSpPr>
            <p:spPr>
              <a:xfrm>
                <a:off x="1690840" y="3292026"/>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63" name="Graphic 617">
              <a:extLst>
                <a:ext uri="{FF2B5EF4-FFF2-40B4-BE49-F238E27FC236}">
                  <a16:creationId xmlns:a16="http://schemas.microsoft.com/office/drawing/2014/main" id="{AF29BF90-90C5-678A-0746-9D66A2144524}"/>
                </a:ext>
              </a:extLst>
            </p:cNvPr>
            <p:cNvGrpSpPr/>
            <p:nvPr/>
          </p:nvGrpSpPr>
          <p:grpSpPr>
            <a:xfrm>
              <a:off x="1769762" y="3327857"/>
              <a:ext cx="75755" cy="69674"/>
              <a:chOff x="1769762" y="3258582"/>
              <a:chExt cx="75755" cy="69674"/>
            </a:xfrm>
          </p:grpSpPr>
          <p:sp>
            <p:nvSpPr>
              <p:cNvPr id="2764" name="Freeform: Shape 2763">
                <a:extLst>
                  <a:ext uri="{FF2B5EF4-FFF2-40B4-BE49-F238E27FC236}">
                    <a16:creationId xmlns:a16="http://schemas.microsoft.com/office/drawing/2014/main" id="{BD80BD88-7992-2E00-37A9-58133BB37F05}"/>
                  </a:ext>
                </a:extLst>
              </p:cNvPr>
              <p:cNvSpPr/>
              <p:nvPr/>
            </p:nvSpPr>
            <p:spPr>
              <a:xfrm>
                <a:off x="1807766" y="325858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65" name="Freeform: Shape 2764">
                <a:extLst>
                  <a:ext uri="{FF2B5EF4-FFF2-40B4-BE49-F238E27FC236}">
                    <a16:creationId xmlns:a16="http://schemas.microsoft.com/office/drawing/2014/main" id="{A9B1B3F5-3FA9-5C8F-AD5D-6EA78A66EC98}"/>
                  </a:ext>
                </a:extLst>
              </p:cNvPr>
              <p:cNvSpPr/>
              <p:nvPr/>
            </p:nvSpPr>
            <p:spPr>
              <a:xfrm>
                <a:off x="1769762" y="3292026"/>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60" name="Group 59">
            <a:extLst>
              <a:ext uri="{FF2B5EF4-FFF2-40B4-BE49-F238E27FC236}">
                <a16:creationId xmlns:a16="http://schemas.microsoft.com/office/drawing/2014/main" id="{8BB2F0C2-9DB1-18B7-E7CC-6C03E8D4B1E6}"/>
              </a:ext>
            </a:extLst>
          </p:cNvPr>
          <p:cNvGrpSpPr/>
          <p:nvPr/>
        </p:nvGrpSpPr>
        <p:grpSpPr>
          <a:xfrm>
            <a:off x="4240795" y="2957569"/>
            <a:ext cx="1278968" cy="206616"/>
            <a:chOff x="4240795" y="2957569"/>
            <a:chExt cx="1278968" cy="206616"/>
          </a:xfrm>
        </p:grpSpPr>
        <p:grpSp>
          <p:nvGrpSpPr>
            <p:cNvPr id="2916" name="Graphic 617">
              <a:extLst>
                <a:ext uri="{FF2B5EF4-FFF2-40B4-BE49-F238E27FC236}">
                  <a16:creationId xmlns:a16="http://schemas.microsoft.com/office/drawing/2014/main" id="{BFD7F910-9932-E31B-5641-8F4514012EBE}"/>
                </a:ext>
              </a:extLst>
            </p:cNvPr>
            <p:cNvGrpSpPr/>
            <p:nvPr/>
          </p:nvGrpSpPr>
          <p:grpSpPr>
            <a:xfrm>
              <a:off x="4240795" y="3094511"/>
              <a:ext cx="75628" cy="69674"/>
              <a:chOff x="4240795" y="3025236"/>
              <a:chExt cx="75628" cy="69674"/>
            </a:xfrm>
          </p:grpSpPr>
          <p:sp>
            <p:nvSpPr>
              <p:cNvPr id="2917" name="Freeform: Shape 2916">
                <a:extLst>
                  <a:ext uri="{FF2B5EF4-FFF2-40B4-BE49-F238E27FC236}">
                    <a16:creationId xmlns:a16="http://schemas.microsoft.com/office/drawing/2014/main" id="{0DC6109F-F1FC-57E9-DA2B-0C8380325B6A}"/>
                  </a:ext>
                </a:extLst>
              </p:cNvPr>
              <p:cNvSpPr/>
              <p:nvPr/>
            </p:nvSpPr>
            <p:spPr>
              <a:xfrm>
                <a:off x="4278799" y="302523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18" name="Freeform: Shape 2917">
                <a:extLst>
                  <a:ext uri="{FF2B5EF4-FFF2-40B4-BE49-F238E27FC236}">
                    <a16:creationId xmlns:a16="http://schemas.microsoft.com/office/drawing/2014/main" id="{CF838E7A-F910-417B-AD5B-5B7D6DD2CED7}"/>
                  </a:ext>
                </a:extLst>
              </p:cNvPr>
              <p:cNvSpPr/>
              <p:nvPr/>
            </p:nvSpPr>
            <p:spPr>
              <a:xfrm>
                <a:off x="4240795" y="305868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19" name="Graphic 617">
              <a:extLst>
                <a:ext uri="{FF2B5EF4-FFF2-40B4-BE49-F238E27FC236}">
                  <a16:creationId xmlns:a16="http://schemas.microsoft.com/office/drawing/2014/main" id="{3AE92B03-A402-8F7F-C967-5A333F5BCE60}"/>
                </a:ext>
              </a:extLst>
            </p:cNvPr>
            <p:cNvGrpSpPr/>
            <p:nvPr/>
          </p:nvGrpSpPr>
          <p:grpSpPr>
            <a:xfrm>
              <a:off x="4268665" y="3094511"/>
              <a:ext cx="75628" cy="69674"/>
              <a:chOff x="4268665" y="3025236"/>
              <a:chExt cx="75628" cy="69674"/>
            </a:xfrm>
          </p:grpSpPr>
          <p:sp>
            <p:nvSpPr>
              <p:cNvPr id="2920" name="Freeform: Shape 2919">
                <a:extLst>
                  <a:ext uri="{FF2B5EF4-FFF2-40B4-BE49-F238E27FC236}">
                    <a16:creationId xmlns:a16="http://schemas.microsoft.com/office/drawing/2014/main" id="{9B3F0F41-C52E-CB6D-3DD5-4939662B6C0F}"/>
                  </a:ext>
                </a:extLst>
              </p:cNvPr>
              <p:cNvSpPr/>
              <p:nvPr/>
            </p:nvSpPr>
            <p:spPr>
              <a:xfrm>
                <a:off x="4306669" y="302523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21" name="Freeform: Shape 2920">
                <a:extLst>
                  <a:ext uri="{FF2B5EF4-FFF2-40B4-BE49-F238E27FC236}">
                    <a16:creationId xmlns:a16="http://schemas.microsoft.com/office/drawing/2014/main" id="{CF3E92B4-A3AF-E42C-DA42-8821CA23C8A2}"/>
                  </a:ext>
                </a:extLst>
              </p:cNvPr>
              <p:cNvSpPr/>
              <p:nvPr/>
            </p:nvSpPr>
            <p:spPr>
              <a:xfrm>
                <a:off x="4268665" y="305868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22" name="Graphic 617">
              <a:extLst>
                <a:ext uri="{FF2B5EF4-FFF2-40B4-BE49-F238E27FC236}">
                  <a16:creationId xmlns:a16="http://schemas.microsoft.com/office/drawing/2014/main" id="{66988FD8-C51C-5780-BB08-5D7F541C5A11}"/>
                </a:ext>
              </a:extLst>
            </p:cNvPr>
            <p:cNvGrpSpPr/>
            <p:nvPr/>
          </p:nvGrpSpPr>
          <p:grpSpPr>
            <a:xfrm>
              <a:off x="4288680" y="3094511"/>
              <a:ext cx="75628" cy="69674"/>
              <a:chOff x="4288680" y="3025236"/>
              <a:chExt cx="75628" cy="69674"/>
            </a:xfrm>
          </p:grpSpPr>
          <p:sp>
            <p:nvSpPr>
              <p:cNvPr id="2923" name="Freeform: Shape 2922">
                <a:extLst>
                  <a:ext uri="{FF2B5EF4-FFF2-40B4-BE49-F238E27FC236}">
                    <a16:creationId xmlns:a16="http://schemas.microsoft.com/office/drawing/2014/main" id="{965B85A3-A359-28E0-E2BA-09339E725A11}"/>
                  </a:ext>
                </a:extLst>
              </p:cNvPr>
              <p:cNvSpPr/>
              <p:nvPr/>
            </p:nvSpPr>
            <p:spPr>
              <a:xfrm>
                <a:off x="4326684" y="302523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24" name="Freeform: Shape 2923">
                <a:extLst>
                  <a:ext uri="{FF2B5EF4-FFF2-40B4-BE49-F238E27FC236}">
                    <a16:creationId xmlns:a16="http://schemas.microsoft.com/office/drawing/2014/main" id="{B98ADA58-40CA-BA0D-A66B-028C74314ED9}"/>
                  </a:ext>
                </a:extLst>
              </p:cNvPr>
              <p:cNvSpPr/>
              <p:nvPr/>
            </p:nvSpPr>
            <p:spPr>
              <a:xfrm>
                <a:off x="4288680" y="305868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25" name="Graphic 617">
              <a:extLst>
                <a:ext uri="{FF2B5EF4-FFF2-40B4-BE49-F238E27FC236}">
                  <a16:creationId xmlns:a16="http://schemas.microsoft.com/office/drawing/2014/main" id="{A23F18C3-6FD6-268D-15EA-046B14C812DD}"/>
                </a:ext>
              </a:extLst>
            </p:cNvPr>
            <p:cNvGrpSpPr/>
            <p:nvPr/>
          </p:nvGrpSpPr>
          <p:grpSpPr>
            <a:xfrm>
              <a:off x="4316550" y="3094511"/>
              <a:ext cx="75628" cy="69674"/>
              <a:chOff x="4316550" y="3025236"/>
              <a:chExt cx="75628" cy="69674"/>
            </a:xfrm>
          </p:grpSpPr>
          <p:sp>
            <p:nvSpPr>
              <p:cNvPr id="2926" name="Freeform: Shape 2925">
                <a:extLst>
                  <a:ext uri="{FF2B5EF4-FFF2-40B4-BE49-F238E27FC236}">
                    <a16:creationId xmlns:a16="http://schemas.microsoft.com/office/drawing/2014/main" id="{9274D284-85CA-CA8F-7732-A2A5FD43386B}"/>
                  </a:ext>
                </a:extLst>
              </p:cNvPr>
              <p:cNvSpPr/>
              <p:nvPr/>
            </p:nvSpPr>
            <p:spPr>
              <a:xfrm>
                <a:off x="4354554" y="302523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27" name="Freeform: Shape 2926">
                <a:extLst>
                  <a:ext uri="{FF2B5EF4-FFF2-40B4-BE49-F238E27FC236}">
                    <a16:creationId xmlns:a16="http://schemas.microsoft.com/office/drawing/2014/main" id="{DF015253-64D6-B98B-C61E-F2E7819D78A4}"/>
                  </a:ext>
                </a:extLst>
              </p:cNvPr>
              <p:cNvSpPr/>
              <p:nvPr/>
            </p:nvSpPr>
            <p:spPr>
              <a:xfrm>
                <a:off x="4316550" y="305868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28" name="Graphic 617">
              <a:extLst>
                <a:ext uri="{FF2B5EF4-FFF2-40B4-BE49-F238E27FC236}">
                  <a16:creationId xmlns:a16="http://schemas.microsoft.com/office/drawing/2014/main" id="{E00942BD-8217-5D64-E9C4-3361BEE44FC5}"/>
                </a:ext>
              </a:extLst>
            </p:cNvPr>
            <p:cNvGrpSpPr/>
            <p:nvPr/>
          </p:nvGrpSpPr>
          <p:grpSpPr>
            <a:xfrm>
              <a:off x="4339099" y="3094511"/>
              <a:ext cx="75628" cy="69674"/>
              <a:chOff x="4339099" y="3025236"/>
              <a:chExt cx="75628" cy="69674"/>
            </a:xfrm>
          </p:grpSpPr>
          <p:sp>
            <p:nvSpPr>
              <p:cNvPr id="2929" name="Freeform: Shape 2928">
                <a:extLst>
                  <a:ext uri="{FF2B5EF4-FFF2-40B4-BE49-F238E27FC236}">
                    <a16:creationId xmlns:a16="http://schemas.microsoft.com/office/drawing/2014/main" id="{A2FD94D9-DDFC-98A9-A3BB-49EF7038DE1A}"/>
                  </a:ext>
                </a:extLst>
              </p:cNvPr>
              <p:cNvSpPr/>
              <p:nvPr/>
            </p:nvSpPr>
            <p:spPr>
              <a:xfrm>
                <a:off x="4377103" y="302523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30" name="Freeform: Shape 2929">
                <a:extLst>
                  <a:ext uri="{FF2B5EF4-FFF2-40B4-BE49-F238E27FC236}">
                    <a16:creationId xmlns:a16="http://schemas.microsoft.com/office/drawing/2014/main" id="{33C65165-5A54-0E1A-3B42-47F31E89E3CF}"/>
                  </a:ext>
                </a:extLst>
              </p:cNvPr>
              <p:cNvSpPr/>
              <p:nvPr/>
            </p:nvSpPr>
            <p:spPr>
              <a:xfrm>
                <a:off x="4339099" y="305868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31" name="Graphic 617">
              <a:extLst>
                <a:ext uri="{FF2B5EF4-FFF2-40B4-BE49-F238E27FC236}">
                  <a16:creationId xmlns:a16="http://schemas.microsoft.com/office/drawing/2014/main" id="{2E399867-81BE-EC40-52BC-2E0BD152DEAD}"/>
                </a:ext>
              </a:extLst>
            </p:cNvPr>
            <p:cNvGrpSpPr/>
            <p:nvPr/>
          </p:nvGrpSpPr>
          <p:grpSpPr>
            <a:xfrm>
              <a:off x="4362788" y="3068921"/>
              <a:ext cx="75755" cy="69674"/>
              <a:chOff x="4362788" y="2999646"/>
              <a:chExt cx="75755" cy="69674"/>
            </a:xfrm>
          </p:grpSpPr>
          <p:sp>
            <p:nvSpPr>
              <p:cNvPr id="2932" name="Freeform: Shape 2931">
                <a:extLst>
                  <a:ext uri="{FF2B5EF4-FFF2-40B4-BE49-F238E27FC236}">
                    <a16:creationId xmlns:a16="http://schemas.microsoft.com/office/drawing/2014/main" id="{8B2AB125-F65D-2043-2884-33F4C6F88224}"/>
                  </a:ext>
                </a:extLst>
              </p:cNvPr>
              <p:cNvSpPr/>
              <p:nvPr/>
            </p:nvSpPr>
            <p:spPr>
              <a:xfrm>
                <a:off x="4400793" y="29996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33" name="Freeform: Shape 2932">
                <a:extLst>
                  <a:ext uri="{FF2B5EF4-FFF2-40B4-BE49-F238E27FC236}">
                    <a16:creationId xmlns:a16="http://schemas.microsoft.com/office/drawing/2014/main" id="{113A3152-8F42-36FE-9D4F-E00935B6924B}"/>
                  </a:ext>
                </a:extLst>
              </p:cNvPr>
              <p:cNvSpPr/>
              <p:nvPr/>
            </p:nvSpPr>
            <p:spPr>
              <a:xfrm>
                <a:off x="4362788" y="303309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34" name="Graphic 617">
              <a:extLst>
                <a:ext uri="{FF2B5EF4-FFF2-40B4-BE49-F238E27FC236}">
                  <a16:creationId xmlns:a16="http://schemas.microsoft.com/office/drawing/2014/main" id="{51AE7289-4B8C-3573-87A9-897D074001A0}"/>
                </a:ext>
              </a:extLst>
            </p:cNvPr>
            <p:cNvGrpSpPr/>
            <p:nvPr/>
          </p:nvGrpSpPr>
          <p:grpSpPr>
            <a:xfrm>
              <a:off x="4386984" y="3068921"/>
              <a:ext cx="75628" cy="69674"/>
              <a:chOff x="4386984" y="2999646"/>
              <a:chExt cx="75628" cy="69674"/>
            </a:xfrm>
          </p:grpSpPr>
          <p:sp>
            <p:nvSpPr>
              <p:cNvPr id="2935" name="Freeform: Shape 2934">
                <a:extLst>
                  <a:ext uri="{FF2B5EF4-FFF2-40B4-BE49-F238E27FC236}">
                    <a16:creationId xmlns:a16="http://schemas.microsoft.com/office/drawing/2014/main" id="{220C878C-F412-FC2F-A4C5-AA76A73B349A}"/>
                  </a:ext>
                </a:extLst>
              </p:cNvPr>
              <p:cNvSpPr/>
              <p:nvPr/>
            </p:nvSpPr>
            <p:spPr>
              <a:xfrm>
                <a:off x="4424989" y="29996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36" name="Freeform: Shape 2935">
                <a:extLst>
                  <a:ext uri="{FF2B5EF4-FFF2-40B4-BE49-F238E27FC236}">
                    <a16:creationId xmlns:a16="http://schemas.microsoft.com/office/drawing/2014/main" id="{08BC42FC-1D94-7908-9974-7BF7391E446D}"/>
                  </a:ext>
                </a:extLst>
              </p:cNvPr>
              <p:cNvSpPr/>
              <p:nvPr/>
            </p:nvSpPr>
            <p:spPr>
              <a:xfrm>
                <a:off x="4386984" y="303309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37" name="Graphic 617">
              <a:extLst>
                <a:ext uri="{FF2B5EF4-FFF2-40B4-BE49-F238E27FC236}">
                  <a16:creationId xmlns:a16="http://schemas.microsoft.com/office/drawing/2014/main" id="{4C1D9CD8-6843-6D68-6A5D-E50432254F2A}"/>
                </a:ext>
              </a:extLst>
            </p:cNvPr>
            <p:cNvGrpSpPr/>
            <p:nvPr/>
          </p:nvGrpSpPr>
          <p:grpSpPr>
            <a:xfrm>
              <a:off x="4419541" y="3068921"/>
              <a:ext cx="75628" cy="69674"/>
              <a:chOff x="4419541" y="2999646"/>
              <a:chExt cx="75628" cy="69674"/>
            </a:xfrm>
          </p:grpSpPr>
          <p:sp>
            <p:nvSpPr>
              <p:cNvPr id="2938" name="Freeform: Shape 2937">
                <a:extLst>
                  <a:ext uri="{FF2B5EF4-FFF2-40B4-BE49-F238E27FC236}">
                    <a16:creationId xmlns:a16="http://schemas.microsoft.com/office/drawing/2014/main" id="{22FF9B7E-C876-524A-9DF1-CA0F61816194}"/>
                  </a:ext>
                </a:extLst>
              </p:cNvPr>
              <p:cNvSpPr/>
              <p:nvPr/>
            </p:nvSpPr>
            <p:spPr>
              <a:xfrm>
                <a:off x="4457545" y="299964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39" name="Freeform: Shape 2938">
                <a:extLst>
                  <a:ext uri="{FF2B5EF4-FFF2-40B4-BE49-F238E27FC236}">
                    <a16:creationId xmlns:a16="http://schemas.microsoft.com/office/drawing/2014/main" id="{0DA30624-C0D5-DF39-339F-9B5C26FB7C13}"/>
                  </a:ext>
                </a:extLst>
              </p:cNvPr>
              <p:cNvSpPr/>
              <p:nvPr/>
            </p:nvSpPr>
            <p:spPr>
              <a:xfrm>
                <a:off x="4419541" y="3033090"/>
                <a:ext cx="75628" cy="12668"/>
              </a:xfrm>
              <a:custGeom>
                <a:avLst/>
                <a:gdLst>
                  <a:gd name="connsiteX0" fmla="*/ 75629 w 75628"/>
                  <a:gd name="connsiteY0" fmla="*/ 0 h 12668"/>
                  <a:gd name="connsiteX1" fmla="*/ 0 w 75628"/>
                  <a:gd name="connsiteY1" fmla="*/ 0 h 12668"/>
                </a:gdLst>
                <a:ahLst/>
                <a:cxnLst>
                  <a:cxn ang="0">
                    <a:pos x="connsiteX0" y="connsiteY0"/>
                  </a:cxn>
                  <a:cxn ang="0">
                    <a:pos x="connsiteX1" y="connsiteY1"/>
                  </a:cxn>
                </a:cxnLst>
                <a:rect l="l" t="t" r="r" b="b"/>
                <a:pathLst>
                  <a:path w="75628" h="12668">
                    <a:moveTo>
                      <a:pt x="75629" y="0"/>
                    </a:moveTo>
                    <a:lnTo>
                      <a:pt x="0"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40" name="Graphic 617">
              <a:extLst>
                <a:ext uri="{FF2B5EF4-FFF2-40B4-BE49-F238E27FC236}">
                  <a16:creationId xmlns:a16="http://schemas.microsoft.com/office/drawing/2014/main" id="{92762F5E-8BA4-2000-A332-739D6136C7CF}"/>
                </a:ext>
              </a:extLst>
            </p:cNvPr>
            <p:cNvGrpSpPr/>
            <p:nvPr/>
          </p:nvGrpSpPr>
          <p:grpSpPr>
            <a:xfrm>
              <a:off x="4460206" y="3042192"/>
              <a:ext cx="75628" cy="69674"/>
              <a:chOff x="4460206" y="2972917"/>
              <a:chExt cx="75628" cy="69674"/>
            </a:xfrm>
          </p:grpSpPr>
          <p:sp>
            <p:nvSpPr>
              <p:cNvPr id="2941" name="Freeform: Shape 2940">
                <a:extLst>
                  <a:ext uri="{FF2B5EF4-FFF2-40B4-BE49-F238E27FC236}">
                    <a16:creationId xmlns:a16="http://schemas.microsoft.com/office/drawing/2014/main" id="{C376B7F8-D52A-EB27-212A-F6E057E104FB}"/>
                  </a:ext>
                </a:extLst>
              </p:cNvPr>
              <p:cNvSpPr/>
              <p:nvPr/>
            </p:nvSpPr>
            <p:spPr>
              <a:xfrm>
                <a:off x="4498210" y="297291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42" name="Freeform: Shape 2941">
                <a:extLst>
                  <a:ext uri="{FF2B5EF4-FFF2-40B4-BE49-F238E27FC236}">
                    <a16:creationId xmlns:a16="http://schemas.microsoft.com/office/drawing/2014/main" id="{077D0951-3B8D-61F2-8D23-64F389BFCA09}"/>
                  </a:ext>
                </a:extLst>
              </p:cNvPr>
              <p:cNvSpPr/>
              <p:nvPr/>
            </p:nvSpPr>
            <p:spPr>
              <a:xfrm>
                <a:off x="4460206" y="300636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43" name="Graphic 617">
              <a:extLst>
                <a:ext uri="{FF2B5EF4-FFF2-40B4-BE49-F238E27FC236}">
                  <a16:creationId xmlns:a16="http://schemas.microsoft.com/office/drawing/2014/main" id="{33E80B03-E155-9947-78EA-789E84FA579E}"/>
                </a:ext>
              </a:extLst>
            </p:cNvPr>
            <p:cNvGrpSpPr/>
            <p:nvPr/>
          </p:nvGrpSpPr>
          <p:grpSpPr>
            <a:xfrm>
              <a:off x="4473127" y="3042192"/>
              <a:ext cx="75628" cy="69674"/>
              <a:chOff x="4473127" y="2972917"/>
              <a:chExt cx="75628" cy="69674"/>
            </a:xfrm>
          </p:grpSpPr>
          <p:sp>
            <p:nvSpPr>
              <p:cNvPr id="2944" name="Freeform: Shape 2943">
                <a:extLst>
                  <a:ext uri="{FF2B5EF4-FFF2-40B4-BE49-F238E27FC236}">
                    <a16:creationId xmlns:a16="http://schemas.microsoft.com/office/drawing/2014/main" id="{1C6C95C6-E642-D5D1-E43C-C33EDC935688}"/>
                  </a:ext>
                </a:extLst>
              </p:cNvPr>
              <p:cNvSpPr/>
              <p:nvPr/>
            </p:nvSpPr>
            <p:spPr>
              <a:xfrm>
                <a:off x="4511131" y="297291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45" name="Freeform: Shape 2944">
                <a:extLst>
                  <a:ext uri="{FF2B5EF4-FFF2-40B4-BE49-F238E27FC236}">
                    <a16:creationId xmlns:a16="http://schemas.microsoft.com/office/drawing/2014/main" id="{4D64D443-61B5-ABB0-32F5-C7D7FF38200B}"/>
                  </a:ext>
                </a:extLst>
              </p:cNvPr>
              <p:cNvSpPr/>
              <p:nvPr/>
            </p:nvSpPr>
            <p:spPr>
              <a:xfrm>
                <a:off x="4473127" y="300636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46" name="Graphic 617">
              <a:extLst>
                <a:ext uri="{FF2B5EF4-FFF2-40B4-BE49-F238E27FC236}">
                  <a16:creationId xmlns:a16="http://schemas.microsoft.com/office/drawing/2014/main" id="{8AF3AB4A-0526-AD1A-545F-9D176140A6BA}"/>
                </a:ext>
              </a:extLst>
            </p:cNvPr>
            <p:cNvGrpSpPr/>
            <p:nvPr/>
          </p:nvGrpSpPr>
          <p:grpSpPr>
            <a:xfrm>
              <a:off x="4497830" y="3042192"/>
              <a:ext cx="75755" cy="69674"/>
              <a:chOff x="4497830" y="2972917"/>
              <a:chExt cx="75755" cy="69674"/>
            </a:xfrm>
          </p:grpSpPr>
          <p:sp>
            <p:nvSpPr>
              <p:cNvPr id="2947" name="Freeform: Shape 2946">
                <a:extLst>
                  <a:ext uri="{FF2B5EF4-FFF2-40B4-BE49-F238E27FC236}">
                    <a16:creationId xmlns:a16="http://schemas.microsoft.com/office/drawing/2014/main" id="{1027BF16-BC6B-C15F-0826-6FA3A5D0BBBB}"/>
                  </a:ext>
                </a:extLst>
              </p:cNvPr>
              <p:cNvSpPr/>
              <p:nvPr/>
            </p:nvSpPr>
            <p:spPr>
              <a:xfrm>
                <a:off x="4535834" y="297291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48" name="Freeform: Shape 2947">
                <a:extLst>
                  <a:ext uri="{FF2B5EF4-FFF2-40B4-BE49-F238E27FC236}">
                    <a16:creationId xmlns:a16="http://schemas.microsoft.com/office/drawing/2014/main" id="{3A1A5974-A85D-31E6-1101-A847403F65D4}"/>
                  </a:ext>
                </a:extLst>
              </p:cNvPr>
              <p:cNvSpPr/>
              <p:nvPr/>
            </p:nvSpPr>
            <p:spPr>
              <a:xfrm>
                <a:off x="4497830" y="300636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49" name="Graphic 617">
              <a:extLst>
                <a:ext uri="{FF2B5EF4-FFF2-40B4-BE49-F238E27FC236}">
                  <a16:creationId xmlns:a16="http://schemas.microsoft.com/office/drawing/2014/main" id="{52B30176-1AB0-9CD0-25FD-E6416E0D09A2}"/>
                </a:ext>
              </a:extLst>
            </p:cNvPr>
            <p:cNvGrpSpPr/>
            <p:nvPr/>
          </p:nvGrpSpPr>
          <p:grpSpPr>
            <a:xfrm>
              <a:off x="4521012" y="3042192"/>
              <a:ext cx="75628" cy="69674"/>
              <a:chOff x="4521012" y="2972917"/>
              <a:chExt cx="75628" cy="69674"/>
            </a:xfrm>
          </p:grpSpPr>
          <p:sp>
            <p:nvSpPr>
              <p:cNvPr id="2950" name="Freeform: Shape 2949">
                <a:extLst>
                  <a:ext uri="{FF2B5EF4-FFF2-40B4-BE49-F238E27FC236}">
                    <a16:creationId xmlns:a16="http://schemas.microsoft.com/office/drawing/2014/main" id="{279C0B18-8DFD-FB46-A223-39E7C62E8AE5}"/>
                  </a:ext>
                </a:extLst>
              </p:cNvPr>
              <p:cNvSpPr/>
              <p:nvPr/>
            </p:nvSpPr>
            <p:spPr>
              <a:xfrm>
                <a:off x="4559017" y="297291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51" name="Freeform: Shape 2950">
                <a:extLst>
                  <a:ext uri="{FF2B5EF4-FFF2-40B4-BE49-F238E27FC236}">
                    <a16:creationId xmlns:a16="http://schemas.microsoft.com/office/drawing/2014/main" id="{83355D7A-01D9-D9CD-36A5-DF59DCA09E69}"/>
                  </a:ext>
                </a:extLst>
              </p:cNvPr>
              <p:cNvSpPr/>
              <p:nvPr/>
            </p:nvSpPr>
            <p:spPr>
              <a:xfrm>
                <a:off x="4521012" y="300636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52" name="Graphic 617">
              <a:extLst>
                <a:ext uri="{FF2B5EF4-FFF2-40B4-BE49-F238E27FC236}">
                  <a16:creationId xmlns:a16="http://schemas.microsoft.com/office/drawing/2014/main" id="{C0E867F0-DF68-B911-950C-197D16759540}"/>
                </a:ext>
              </a:extLst>
            </p:cNvPr>
            <p:cNvGrpSpPr/>
            <p:nvPr/>
          </p:nvGrpSpPr>
          <p:grpSpPr>
            <a:xfrm>
              <a:off x="4546855" y="3042192"/>
              <a:ext cx="75628" cy="69674"/>
              <a:chOff x="4546855" y="2972917"/>
              <a:chExt cx="75628" cy="69674"/>
            </a:xfrm>
          </p:grpSpPr>
          <p:sp>
            <p:nvSpPr>
              <p:cNvPr id="2953" name="Freeform: Shape 2952">
                <a:extLst>
                  <a:ext uri="{FF2B5EF4-FFF2-40B4-BE49-F238E27FC236}">
                    <a16:creationId xmlns:a16="http://schemas.microsoft.com/office/drawing/2014/main" id="{6F169957-5903-631A-604B-1B1A510CBAD5}"/>
                  </a:ext>
                </a:extLst>
              </p:cNvPr>
              <p:cNvSpPr/>
              <p:nvPr/>
            </p:nvSpPr>
            <p:spPr>
              <a:xfrm>
                <a:off x="4584860" y="297291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54" name="Freeform: Shape 2953">
                <a:extLst>
                  <a:ext uri="{FF2B5EF4-FFF2-40B4-BE49-F238E27FC236}">
                    <a16:creationId xmlns:a16="http://schemas.microsoft.com/office/drawing/2014/main" id="{907F03E7-148C-1605-D9B1-B60391CCA792}"/>
                  </a:ext>
                </a:extLst>
              </p:cNvPr>
              <p:cNvSpPr/>
              <p:nvPr/>
            </p:nvSpPr>
            <p:spPr>
              <a:xfrm>
                <a:off x="4546855" y="300636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55" name="Graphic 617">
              <a:extLst>
                <a:ext uri="{FF2B5EF4-FFF2-40B4-BE49-F238E27FC236}">
                  <a16:creationId xmlns:a16="http://schemas.microsoft.com/office/drawing/2014/main" id="{75D7A3B1-4FC4-0401-636D-2C85AFD398DE}"/>
                </a:ext>
              </a:extLst>
            </p:cNvPr>
            <p:cNvGrpSpPr/>
            <p:nvPr/>
          </p:nvGrpSpPr>
          <p:grpSpPr>
            <a:xfrm>
              <a:off x="4580552" y="3006341"/>
              <a:ext cx="75628" cy="69801"/>
              <a:chOff x="4580552" y="2937066"/>
              <a:chExt cx="75628" cy="69801"/>
            </a:xfrm>
          </p:grpSpPr>
          <p:sp>
            <p:nvSpPr>
              <p:cNvPr id="2956" name="Freeform: Shape 2955">
                <a:extLst>
                  <a:ext uri="{FF2B5EF4-FFF2-40B4-BE49-F238E27FC236}">
                    <a16:creationId xmlns:a16="http://schemas.microsoft.com/office/drawing/2014/main" id="{50A7E258-2D09-7703-F112-D4560EE6A7FC}"/>
                  </a:ext>
                </a:extLst>
              </p:cNvPr>
              <p:cNvSpPr/>
              <p:nvPr/>
            </p:nvSpPr>
            <p:spPr>
              <a:xfrm>
                <a:off x="4618557"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57" name="Freeform: Shape 2956">
                <a:extLst>
                  <a:ext uri="{FF2B5EF4-FFF2-40B4-BE49-F238E27FC236}">
                    <a16:creationId xmlns:a16="http://schemas.microsoft.com/office/drawing/2014/main" id="{A8C93EFA-603C-575E-1555-213FE0C6D9F3}"/>
                  </a:ext>
                </a:extLst>
              </p:cNvPr>
              <p:cNvSpPr/>
              <p:nvPr/>
            </p:nvSpPr>
            <p:spPr>
              <a:xfrm>
                <a:off x="4580552" y="297051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58" name="Graphic 617">
              <a:extLst>
                <a:ext uri="{FF2B5EF4-FFF2-40B4-BE49-F238E27FC236}">
                  <a16:creationId xmlns:a16="http://schemas.microsoft.com/office/drawing/2014/main" id="{2671E7A5-3F01-4B81-7461-60BA1D747739}"/>
                </a:ext>
              </a:extLst>
            </p:cNvPr>
            <p:cNvGrpSpPr/>
            <p:nvPr/>
          </p:nvGrpSpPr>
          <p:grpSpPr>
            <a:xfrm>
              <a:off x="4599048" y="3006341"/>
              <a:ext cx="75755" cy="69801"/>
              <a:chOff x="4599048" y="2937066"/>
              <a:chExt cx="75755" cy="69801"/>
            </a:xfrm>
          </p:grpSpPr>
          <p:sp>
            <p:nvSpPr>
              <p:cNvPr id="2959" name="Freeform: Shape 2958">
                <a:extLst>
                  <a:ext uri="{FF2B5EF4-FFF2-40B4-BE49-F238E27FC236}">
                    <a16:creationId xmlns:a16="http://schemas.microsoft.com/office/drawing/2014/main" id="{558B200A-64E1-87E1-2CA4-50E6B938655F}"/>
                  </a:ext>
                </a:extLst>
              </p:cNvPr>
              <p:cNvSpPr/>
              <p:nvPr/>
            </p:nvSpPr>
            <p:spPr>
              <a:xfrm>
                <a:off x="4637052"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60" name="Freeform: Shape 2959">
                <a:extLst>
                  <a:ext uri="{FF2B5EF4-FFF2-40B4-BE49-F238E27FC236}">
                    <a16:creationId xmlns:a16="http://schemas.microsoft.com/office/drawing/2014/main" id="{7AFB89D7-0222-4D7B-7DD5-EAF3F2127CC0}"/>
                  </a:ext>
                </a:extLst>
              </p:cNvPr>
              <p:cNvSpPr/>
              <p:nvPr/>
            </p:nvSpPr>
            <p:spPr>
              <a:xfrm>
                <a:off x="4599048" y="297051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61" name="Graphic 617">
              <a:extLst>
                <a:ext uri="{FF2B5EF4-FFF2-40B4-BE49-F238E27FC236}">
                  <a16:creationId xmlns:a16="http://schemas.microsoft.com/office/drawing/2014/main" id="{65E8FCB3-9B8B-7771-EE79-27092A72EFDA}"/>
                </a:ext>
              </a:extLst>
            </p:cNvPr>
            <p:cNvGrpSpPr/>
            <p:nvPr/>
          </p:nvGrpSpPr>
          <p:grpSpPr>
            <a:xfrm>
              <a:off x="4632745" y="3006341"/>
              <a:ext cx="75755" cy="69801"/>
              <a:chOff x="4632745" y="2937066"/>
              <a:chExt cx="75755" cy="69801"/>
            </a:xfrm>
          </p:grpSpPr>
          <p:sp>
            <p:nvSpPr>
              <p:cNvPr id="2962" name="Freeform: Shape 2961">
                <a:extLst>
                  <a:ext uri="{FF2B5EF4-FFF2-40B4-BE49-F238E27FC236}">
                    <a16:creationId xmlns:a16="http://schemas.microsoft.com/office/drawing/2014/main" id="{0D8BE028-8ED7-24C4-51C2-80EA7BF8CE94}"/>
                  </a:ext>
                </a:extLst>
              </p:cNvPr>
              <p:cNvSpPr/>
              <p:nvPr/>
            </p:nvSpPr>
            <p:spPr>
              <a:xfrm>
                <a:off x="4670749"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63" name="Freeform: Shape 2962">
                <a:extLst>
                  <a:ext uri="{FF2B5EF4-FFF2-40B4-BE49-F238E27FC236}">
                    <a16:creationId xmlns:a16="http://schemas.microsoft.com/office/drawing/2014/main" id="{ADBF31C5-C719-6293-7BE4-0688C890A08D}"/>
                  </a:ext>
                </a:extLst>
              </p:cNvPr>
              <p:cNvSpPr/>
              <p:nvPr/>
            </p:nvSpPr>
            <p:spPr>
              <a:xfrm>
                <a:off x="4632745" y="297051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64" name="Graphic 617">
              <a:extLst>
                <a:ext uri="{FF2B5EF4-FFF2-40B4-BE49-F238E27FC236}">
                  <a16:creationId xmlns:a16="http://schemas.microsoft.com/office/drawing/2014/main" id="{A8688272-583B-ACFB-7EB1-A1616A0B8D0C}"/>
                </a:ext>
              </a:extLst>
            </p:cNvPr>
            <p:cNvGrpSpPr/>
            <p:nvPr/>
          </p:nvGrpSpPr>
          <p:grpSpPr>
            <a:xfrm>
              <a:off x="4656687" y="3006341"/>
              <a:ext cx="75628" cy="69801"/>
              <a:chOff x="4656687" y="2937066"/>
              <a:chExt cx="75628" cy="69801"/>
            </a:xfrm>
          </p:grpSpPr>
          <p:sp>
            <p:nvSpPr>
              <p:cNvPr id="2965" name="Freeform: Shape 2964">
                <a:extLst>
                  <a:ext uri="{FF2B5EF4-FFF2-40B4-BE49-F238E27FC236}">
                    <a16:creationId xmlns:a16="http://schemas.microsoft.com/office/drawing/2014/main" id="{7D457AD3-B1DD-C146-43E0-404B300B4065}"/>
                  </a:ext>
                </a:extLst>
              </p:cNvPr>
              <p:cNvSpPr/>
              <p:nvPr/>
            </p:nvSpPr>
            <p:spPr>
              <a:xfrm>
                <a:off x="4694692"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66" name="Freeform: Shape 2965">
                <a:extLst>
                  <a:ext uri="{FF2B5EF4-FFF2-40B4-BE49-F238E27FC236}">
                    <a16:creationId xmlns:a16="http://schemas.microsoft.com/office/drawing/2014/main" id="{C652A8F2-6F9C-FC65-F2C6-217B6712EC60}"/>
                  </a:ext>
                </a:extLst>
              </p:cNvPr>
              <p:cNvSpPr/>
              <p:nvPr/>
            </p:nvSpPr>
            <p:spPr>
              <a:xfrm>
                <a:off x="4656687" y="2970510"/>
                <a:ext cx="75628" cy="12668"/>
              </a:xfrm>
              <a:custGeom>
                <a:avLst/>
                <a:gdLst>
                  <a:gd name="connsiteX0" fmla="*/ 0 w 75628"/>
                  <a:gd name="connsiteY0" fmla="*/ 0 h 12668"/>
                  <a:gd name="connsiteX1" fmla="*/ 75629 w 75628"/>
                  <a:gd name="connsiteY1" fmla="*/ 0 h 12668"/>
                </a:gdLst>
                <a:ahLst/>
                <a:cxnLst>
                  <a:cxn ang="0">
                    <a:pos x="connsiteX0" y="connsiteY0"/>
                  </a:cxn>
                  <a:cxn ang="0">
                    <a:pos x="connsiteX1" y="connsiteY1"/>
                  </a:cxn>
                </a:cxnLst>
                <a:rect l="l" t="t" r="r" b="b"/>
                <a:pathLst>
                  <a:path w="75628" h="12668">
                    <a:moveTo>
                      <a:pt x="0" y="0"/>
                    </a:moveTo>
                    <a:lnTo>
                      <a:pt x="75629"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67" name="Graphic 617">
              <a:extLst>
                <a:ext uri="{FF2B5EF4-FFF2-40B4-BE49-F238E27FC236}">
                  <a16:creationId xmlns:a16="http://schemas.microsoft.com/office/drawing/2014/main" id="{6B34892D-E83E-8CEE-E6D9-08BA268CBB3B}"/>
                </a:ext>
              </a:extLst>
            </p:cNvPr>
            <p:cNvGrpSpPr/>
            <p:nvPr/>
          </p:nvGrpSpPr>
          <p:grpSpPr>
            <a:xfrm>
              <a:off x="4668215" y="3006341"/>
              <a:ext cx="75755" cy="69801"/>
              <a:chOff x="4668215" y="2937066"/>
              <a:chExt cx="75755" cy="69801"/>
            </a:xfrm>
          </p:grpSpPr>
          <p:sp>
            <p:nvSpPr>
              <p:cNvPr id="2968" name="Freeform: Shape 2967">
                <a:extLst>
                  <a:ext uri="{FF2B5EF4-FFF2-40B4-BE49-F238E27FC236}">
                    <a16:creationId xmlns:a16="http://schemas.microsoft.com/office/drawing/2014/main" id="{10E49825-18C5-AEA6-A9FE-2E9F637C4D48}"/>
                  </a:ext>
                </a:extLst>
              </p:cNvPr>
              <p:cNvSpPr/>
              <p:nvPr/>
            </p:nvSpPr>
            <p:spPr>
              <a:xfrm>
                <a:off x="4706220"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69" name="Freeform: Shape 2968">
                <a:extLst>
                  <a:ext uri="{FF2B5EF4-FFF2-40B4-BE49-F238E27FC236}">
                    <a16:creationId xmlns:a16="http://schemas.microsoft.com/office/drawing/2014/main" id="{B3AE96A6-422A-0F6B-EACB-B09DB4D3D85B}"/>
                  </a:ext>
                </a:extLst>
              </p:cNvPr>
              <p:cNvSpPr/>
              <p:nvPr/>
            </p:nvSpPr>
            <p:spPr>
              <a:xfrm>
                <a:off x="4668215" y="297051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70" name="Graphic 617">
              <a:extLst>
                <a:ext uri="{FF2B5EF4-FFF2-40B4-BE49-F238E27FC236}">
                  <a16:creationId xmlns:a16="http://schemas.microsoft.com/office/drawing/2014/main" id="{3AE73CC4-7F2D-E74C-44B8-050F5AC6763C}"/>
                </a:ext>
              </a:extLst>
            </p:cNvPr>
            <p:cNvGrpSpPr/>
            <p:nvPr/>
          </p:nvGrpSpPr>
          <p:grpSpPr>
            <a:xfrm>
              <a:off x="4694945" y="3006341"/>
              <a:ext cx="75755" cy="69801"/>
              <a:chOff x="4694945" y="2937066"/>
              <a:chExt cx="75755" cy="69801"/>
            </a:xfrm>
          </p:grpSpPr>
          <p:sp>
            <p:nvSpPr>
              <p:cNvPr id="2971" name="Freeform: Shape 2970">
                <a:extLst>
                  <a:ext uri="{FF2B5EF4-FFF2-40B4-BE49-F238E27FC236}">
                    <a16:creationId xmlns:a16="http://schemas.microsoft.com/office/drawing/2014/main" id="{70AF0C3E-B708-77CB-4D74-AE538EB7E3DA}"/>
                  </a:ext>
                </a:extLst>
              </p:cNvPr>
              <p:cNvSpPr/>
              <p:nvPr/>
            </p:nvSpPr>
            <p:spPr>
              <a:xfrm>
                <a:off x="4732949"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72" name="Freeform: Shape 2971">
                <a:extLst>
                  <a:ext uri="{FF2B5EF4-FFF2-40B4-BE49-F238E27FC236}">
                    <a16:creationId xmlns:a16="http://schemas.microsoft.com/office/drawing/2014/main" id="{BEBE41F8-0D59-744A-F316-C7D16A319A86}"/>
                  </a:ext>
                </a:extLst>
              </p:cNvPr>
              <p:cNvSpPr/>
              <p:nvPr/>
            </p:nvSpPr>
            <p:spPr>
              <a:xfrm>
                <a:off x="4694945" y="297051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73" name="Graphic 617">
              <a:extLst>
                <a:ext uri="{FF2B5EF4-FFF2-40B4-BE49-F238E27FC236}">
                  <a16:creationId xmlns:a16="http://schemas.microsoft.com/office/drawing/2014/main" id="{A3DC1686-4BE2-0F37-C556-936ABFA31EF1}"/>
                </a:ext>
              </a:extLst>
            </p:cNvPr>
            <p:cNvGrpSpPr/>
            <p:nvPr/>
          </p:nvGrpSpPr>
          <p:grpSpPr>
            <a:xfrm>
              <a:off x="4716101" y="3006341"/>
              <a:ext cx="75755" cy="69801"/>
              <a:chOff x="4716101" y="2937066"/>
              <a:chExt cx="75755" cy="69801"/>
            </a:xfrm>
          </p:grpSpPr>
          <p:sp>
            <p:nvSpPr>
              <p:cNvPr id="2974" name="Freeform: Shape 2973">
                <a:extLst>
                  <a:ext uri="{FF2B5EF4-FFF2-40B4-BE49-F238E27FC236}">
                    <a16:creationId xmlns:a16="http://schemas.microsoft.com/office/drawing/2014/main" id="{F0907AE1-BD7E-0EAC-65CA-5F70E1B5C327}"/>
                  </a:ext>
                </a:extLst>
              </p:cNvPr>
              <p:cNvSpPr/>
              <p:nvPr/>
            </p:nvSpPr>
            <p:spPr>
              <a:xfrm>
                <a:off x="4754105"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75" name="Freeform: Shape 2974">
                <a:extLst>
                  <a:ext uri="{FF2B5EF4-FFF2-40B4-BE49-F238E27FC236}">
                    <a16:creationId xmlns:a16="http://schemas.microsoft.com/office/drawing/2014/main" id="{D52934A5-6E66-BFA5-6F4C-1FBBF0787738}"/>
                  </a:ext>
                </a:extLst>
              </p:cNvPr>
              <p:cNvSpPr/>
              <p:nvPr/>
            </p:nvSpPr>
            <p:spPr>
              <a:xfrm>
                <a:off x="4716101" y="297051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76" name="Graphic 617">
              <a:extLst>
                <a:ext uri="{FF2B5EF4-FFF2-40B4-BE49-F238E27FC236}">
                  <a16:creationId xmlns:a16="http://schemas.microsoft.com/office/drawing/2014/main" id="{A81393E8-2486-7B58-6E71-A9F7E2F12394}"/>
                </a:ext>
              </a:extLst>
            </p:cNvPr>
            <p:cNvGrpSpPr/>
            <p:nvPr/>
          </p:nvGrpSpPr>
          <p:grpSpPr>
            <a:xfrm>
              <a:off x="4753091" y="3006341"/>
              <a:ext cx="75628" cy="69801"/>
              <a:chOff x="4753091" y="2937066"/>
              <a:chExt cx="75628" cy="69801"/>
            </a:xfrm>
          </p:grpSpPr>
          <p:sp>
            <p:nvSpPr>
              <p:cNvPr id="2977" name="Freeform: Shape 2976">
                <a:extLst>
                  <a:ext uri="{FF2B5EF4-FFF2-40B4-BE49-F238E27FC236}">
                    <a16:creationId xmlns:a16="http://schemas.microsoft.com/office/drawing/2014/main" id="{F455312D-D44F-64AC-EAF6-064DB1BB9867}"/>
                  </a:ext>
                </a:extLst>
              </p:cNvPr>
              <p:cNvSpPr/>
              <p:nvPr/>
            </p:nvSpPr>
            <p:spPr>
              <a:xfrm>
                <a:off x="4791096" y="293706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78" name="Freeform: Shape 2977">
                <a:extLst>
                  <a:ext uri="{FF2B5EF4-FFF2-40B4-BE49-F238E27FC236}">
                    <a16:creationId xmlns:a16="http://schemas.microsoft.com/office/drawing/2014/main" id="{18D4337A-AB1F-E1D3-AB53-C5B2CDBB53C8}"/>
                  </a:ext>
                </a:extLst>
              </p:cNvPr>
              <p:cNvSpPr/>
              <p:nvPr/>
            </p:nvSpPr>
            <p:spPr>
              <a:xfrm>
                <a:off x="4753091" y="297051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79" name="Graphic 617">
              <a:extLst>
                <a:ext uri="{FF2B5EF4-FFF2-40B4-BE49-F238E27FC236}">
                  <a16:creationId xmlns:a16="http://schemas.microsoft.com/office/drawing/2014/main" id="{570E3A56-057A-7C87-ED1D-1F747CC9C16D}"/>
                </a:ext>
              </a:extLst>
            </p:cNvPr>
            <p:cNvGrpSpPr/>
            <p:nvPr/>
          </p:nvGrpSpPr>
          <p:grpSpPr>
            <a:xfrm>
              <a:off x="4999865" y="2958836"/>
              <a:ext cx="75628" cy="69674"/>
              <a:chOff x="4999865" y="2889561"/>
              <a:chExt cx="75628" cy="69674"/>
            </a:xfrm>
          </p:grpSpPr>
          <p:sp>
            <p:nvSpPr>
              <p:cNvPr id="2980" name="Freeform: Shape 2979">
                <a:extLst>
                  <a:ext uri="{FF2B5EF4-FFF2-40B4-BE49-F238E27FC236}">
                    <a16:creationId xmlns:a16="http://schemas.microsoft.com/office/drawing/2014/main" id="{7B31D702-20CB-EDC5-5C7E-B7637CC8FEF5}"/>
                  </a:ext>
                </a:extLst>
              </p:cNvPr>
              <p:cNvSpPr/>
              <p:nvPr/>
            </p:nvSpPr>
            <p:spPr>
              <a:xfrm>
                <a:off x="5037870"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81" name="Freeform: Shape 2980">
                <a:extLst>
                  <a:ext uri="{FF2B5EF4-FFF2-40B4-BE49-F238E27FC236}">
                    <a16:creationId xmlns:a16="http://schemas.microsoft.com/office/drawing/2014/main" id="{C935828C-2C06-6577-138A-27C0CC482471}"/>
                  </a:ext>
                </a:extLst>
              </p:cNvPr>
              <p:cNvSpPr/>
              <p:nvPr/>
            </p:nvSpPr>
            <p:spPr>
              <a:xfrm>
                <a:off x="4999865" y="292300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82" name="Graphic 617">
              <a:extLst>
                <a:ext uri="{FF2B5EF4-FFF2-40B4-BE49-F238E27FC236}">
                  <a16:creationId xmlns:a16="http://schemas.microsoft.com/office/drawing/2014/main" id="{62C0BF2D-7503-5452-3E67-14419251E36E}"/>
                </a:ext>
              </a:extLst>
            </p:cNvPr>
            <p:cNvGrpSpPr/>
            <p:nvPr/>
          </p:nvGrpSpPr>
          <p:grpSpPr>
            <a:xfrm>
              <a:off x="5037490" y="2958836"/>
              <a:ext cx="75755" cy="69674"/>
              <a:chOff x="5037490" y="2889561"/>
              <a:chExt cx="75755" cy="69674"/>
            </a:xfrm>
          </p:grpSpPr>
          <p:sp>
            <p:nvSpPr>
              <p:cNvPr id="2983" name="Freeform: Shape 2982">
                <a:extLst>
                  <a:ext uri="{FF2B5EF4-FFF2-40B4-BE49-F238E27FC236}">
                    <a16:creationId xmlns:a16="http://schemas.microsoft.com/office/drawing/2014/main" id="{2C807BC8-5BB9-AE0A-0851-68E49B642FB0}"/>
                  </a:ext>
                </a:extLst>
              </p:cNvPr>
              <p:cNvSpPr/>
              <p:nvPr/>
            </p:nvSpPr>
            <p:spPr>
              <a:xfrm>
                <a:off x="5075494"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84" name="Freeform: Shape 2983">
                <a:extLst>
                  <a:ext uri="{FF2B5EF4-FFF2-40B4-BE49-F238E27FC236}">
                    <a16:creationId xmlns:a16="http://schemas.microsoft.com/office/drawing/2014/main" id="{99FF2205-24EB-8FC6-2492-C6A185173E0F}"/>
                  </a:ext>
                </a:extLst>
              </p:cNvPr>
              <p:cNvSpPr/>
              <p:nvPr/>
            </p:nvSpPr>
            <p:spPr>
              <a:xfrm>
                <a:off x="5037490" y="292300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85" name="Graphic 617">
              <a:extLst>
                <a:ext uri="{FF2B5EF4-FFF2-40B4-BE49-F238E27FC236}">
                  <a16:creationId xmlns:a16="http://schemas.microsoft.com/office/drawing/2014/main" id="{92F7D0FA-9F06-C97A-D977-14D52EA6B533}"/>
                </a:ext>
              </a:extLst>
            </p:cNvPr>
            <p:cNvGrpSpPr/>
            <p:nvPr/>
          </p:nvGrpSpPr>
          <p:grpSpPr>
            <a:xfrm>
              <a:off x="5063206" y="2958836"/>
              <a:ext cx="75755" cy="69674"/>
              <a:chOff x="5063206" y="2889561"/>
              <a:chExt cx="75755" cy="69674"/>
            </a:xfrm>
          </p:grpSpPr>
          <p:sp>
            <p:nvSpPr>
              <p:cNvPr id="2986" name="Freeform: Shape 2985">
                <a:extLst>
                  <a:ext uri="{FF2B5EF4-FFF2-40B4-BE49-F238E27FC236}">
                    <a16:creationId xmlns:a16="http://schemas.microsoft.com/office/drawing/2014/main" id="{0C7372B6-A5EF-D0E9-5337-3BFADBB20C87}"/>
                  </a:ext>
                </a:extLst>
              </p:cNvPr>
              <p:cNvSpPr/>
              <p:nvPr/>
            </p:nvSpPr>
            <p:spPr>
              <a:xfrm>
                <a:off x="5101210"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87" name="Freeform: Shape 2986">
                <a:extLst>
                  <a:ext uri="{FF2B5EF4-FFF2-40B4-BE49-F238E27FC236}">
                    <a16:creationId xmlns:a16="http://schemas.microsoft.com/office/drawing/2014/main" id="{D43FACA1-9A2A-110E-589E-52490205EB1B}"/>
                  </a:ext>
                </a:extLst>
              </p:cNvPr>
              <p:cNvSpPr/>
              <p:nvPr/>
            </p:nvSpPr>
            <p:spPr>
              <a:xfrm>
                <a:off x="5063206" y="292300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88" name="Graphic 617">
              <a:extLst>
                <a:ext uri="{FF2B5EF4-FFF2-40B4-BE49-F238E27FC236}">
                  <a16:creationId xmlns:a16="http://schemas.microsoft.com/office/drawing/2014/main" id="{B2F04005-E6C2-7DD1-D5D9-7C440CE08D65}"/>
                </a:ext>
              </a:extLst>
            </p:cNvPr>
            <p:cNvGrpSpPr/>
            <p:nvPr/>
          </p:nvGrpSpPr>
          <p:grpSpPr>
            <a:xfrm>
              <a:off x="5178232" y="2958836"/>
              <a:ext cx="75628" cy="69674"/>
              <a:chOff x="5178232" y="2889561"/>
              <a:chExt cx="75628" cy="69674"/>
            </a:xfrm>
          </p:grpSpPr>
          <p:sp>
            <p:nvSpPr>
              <p:cNvPr id="2989" name="Freeform: Shape 2988">
                <a:extLst>
                  <a:ext uri="{FF2B5EF4-FFF2-40B4-BE49-F238E27FC236}">
                    <a16:creationId xmlns:a16="http://schemas.microsoft.com/office/drawing/2014/main" id="{19AEF5A6-5790-E875-3F18-AFD5C14009EF}"/>
                  </a:ext>
                </a:extLst>
              </p:cNvPr>
              <p:cNvSpPr/>
              <p:nvPr/>
            </p:nvSpPr>
            <p:spPr>
              <a:xfrm>
                <a:off x="5216236"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90" name="Freeform: Shape 2989">
                <a:extLst>
                  <a:ext uri="{FF2B5EF4-FFF2-40B4-BE49-F238E27FC236}">
                    <a16:creationId xmlns:a16="http://schemas.microsoft.com/office/drawing/2014/main" id="{91BEBF5C-659A-5D84-731D-A6938242D0C7}"/>
                  </a:ext>
                </a:extLst>
              </p:cNvPr>
              <p:cNvSpPr/>
              <p:nvPr/>
            </p:nvSpPr>
            <p:spPr>
              <a:xfrm>
                <a:off x="5178232" y="292300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91" name="Graphic 617">
              <a:extLst>
                <a:ext uri="{FF2B5EF4-FFF2-40B4-BE49-F238E27FC236}">
                  <a16:creationId xmlns:a16="http://schemas.microsoft.com/office/drawing/2014/main" id="{C0D60F94-E3C9-AF8E-36FD-E1CE7B0ADE3C}"/>
                </a:ext>
              </a:extLst>
            </p:cNvPr>
            <p:cNvGrpSpPr/>
            <p:nvPr/>
          </p:nvGrpSpPr>
          <p:grpSpPr>
            <a:xfrm>
              <a:off x="5251453" y="2958836"/>
              <a:ext cx="75628" cy="69674"/>
              <a:chOff x="5251453" y="2889561"/>
              <a:chExt cx="75628" cy="69674"/>
            </a:xfrm>
          </p:grpSpPr>
          <p:sp>
            <p:nvSpPr>
              <p:cNvPr id="2992" name="Freeform: Shape 2991">
                <a:extLst>
                  <a:ext uri="{FF2B5EF4-FFF2-40B4-BE49-F238E27FC236}">
                    <a16:creationId xmlns:a16="http://schemas.microsoft.com/office/drawing/2014/main" id="{1C893216-A49A-EDB0-6630-254DC028C063}"/>
                  </a:ext>
                </a:extLst>
              </p:cNvPr>
              <p:cNvSpPr/>
              <p:nvPr/>
            </p:nvSpPr>
            <p:spPr>
              <a:xfrm>
                <a:off x="5289457"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93" name="Freeform: Shape 2992">
                <a:extLst>
                  <a:ext uri="{FF2B5EF4-FFF2-40B4-BE49-F238E27FC236}">
                    <a16:creationId xmlns:a16="http://schemas.microsoft.com/office/drawing/2014/main" id="{4F238716-DE31-0866-2487-227763EAC797}"/>
                  </a:ext>
                </a:extLst>
              </p:cNvPr>
              <p:cNvSpPr/>
              <p:nvPr/>
            </p:nvSpPr>
            <p:spPr>
              <a:xfrm>
                <a:off x="5251453" y="292300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94" name="Graphic 617">
              <a:extLst>
                <a:ext uri="{FF2B5EF4-FFF2-40B4-BE49-F238E27FC236}">
                  <a16:creationId xmlns:a16="http://schemas.microsoft.com/office/drawing/2014/main" id="{A5E59F23-C792-EF99-2C41-3E4BE4557170}"/>
                </a:ext>
              </a:extLst>
            </p:cNvPr>
            <p:cNvGrpSpPr/>
            <p:nvPr/>
          </p:nvGrpSpPr>
          <p:grpSpPr>
            <a:xfrm>
              <a:off x="5299339" y="2958836"/>
              <a:ext cx="75628" cy="69674"/>
              <a:chOff x="5299339" y="2889561"/>
              <a:chExt cx="75628" cy="69674"/>
            </a:xfrm>
          </p:grpSpPr>
          <p:sp>
            <p:nvSpPr>
              <p:cNvPr id="2995" name="Freeform: Shape 2994">
                <a:extLst>
                  <a:ext uri="{FF2B5EF4-FFF2-40B4-BE49-F238E27FC236}">
                    <a16:creationId xmlns:a16="http://schemas.microsoft.com/office/drawing/2014/main" id="{1686FC26-41E1-4344-BB5D-46BFB87CF119}"/>
                  </a:ext>
                </a:extLst>
              </p:cNvPr>
              <p:cNvSpPr/>
              <p:nvPr/>
            </p:nvSpPr>
            <p:spPr>
              <a:xfrm>
                <a:off x="5337343"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96" name="Freeform: Shape 2995">
                <a:extLst>
                  <a:ext uri="{FF2B5EF4-FFF2-40B4-BE49-F238E27FC236}">
                    <a16:creationId xmlns:a16="http://schemas.microsoft.com/office/drawing/2014/main" id="{ABC9DDE1-88D4-D65A-1DF6-747B96C1333A}"/>
                  </a:ext>
                </a:extLst>
              </p:cNvPr>
              <p:cNvSpPr/>
              <p:nvPr/>
            </p:nvSpPr>
            <p:spPr>
              <a:xfrm>
                <a:off x="5299339" y="292300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97" name="Graphic 617">
              <a:extLst>
                <a:ext uri="{FF2B5EF4-FFF2-40B4-BE49-F238E27FC236}">
                  <a16:creationId xmlns:a16="http://schemas.microsoft.com/office/drawing/2014/main" id="{9C18160A-A330-B900-A285-5EF415CCA34C}"/>
                </a:ext>
              </a:extLst>
            </p:cNvPr>
            <p:cNvGrpSpPr/>
            <p:nvPr/>
          </p:nvGrpSpPr>
          <p:grpSpPr>
            <a:xfrm>
              <a:off x="5317581" y="2958836"/>
              <a:ext cx="75755" cy="69674"/>
              <a:chOff x="5317581" y="2889561"/>
              <a:chExt cx="75755" cy="69674"/>
            </a:xfrm>
          </p:grpSpPr>
          <p:sp>
            <p:nvSpPr>
              <p:cNvPr id="2998" name="Freeform: Shape 2997">
                <a:extLst>
                  <a:ext uri="{FF2B5EF4-FFF2-40B4-BE49-F238E27FC236}">
                    <a16:creationId xmlns:a16="http://schemas.microsoft.com/office/drawing/2014/main" id="{42A3BEB7-4223-7BD2-B5D1-CA7297EFCA95}"/>
                  </a:ext>
                </a:extLst>
              </p:cNvPr>
              <p:cNvSpPr/>
              <p:nvPr/>
            </p:nvSpPr>
            <p:spPr>
              <a:xfrm>
                <a:off x="5355585" y="2889561"/>
                <a:ext cx="126" cy="69674"/>
              </a:xfrm>
              <a:custGeom>
                <a:avLst/>
                <a:gdLst>
                  <a:gd name="connsiteX0" fmla="*/ 0 w 126"/>
                  <a:gd name="connsiteY0" fmla="*/ 0 h 69674"/>
                  <a:gd name="connsiteX1" fmla="*/ 127 w 126"/>
                  <a:gd name="connsiteY1" fmla="*/ 69674 h 69674"/>
                </a:gdLst>
                <a:ahLst/>
                <a:cxnLst>
                  <a:cxn ang="0">
                    <a:pos x="connsiteX0" y="connsiteY0"/>
                  </a:cxn>
                  <a:cxn ang="0">
                    <a:pos x="connsiteX1" y="connsiteY1"/>
                  </a:cxn>
                </a:cxnLst>
                <a:rect l="l" t="t" r="r" b="b"/>
                <a:pathLst>
                  <a:path w="126" h="69674">
                    <a:moveTo>
                      <a:pt x="0" y="0"/>
                    </a:moveTo>
                    <a:lnTo>
                      <a:pt x="127"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99" name="Freeform: Shape 2998">
                <a:extLst>
                  <a:ext uri="{FF2B5EF4-FFF2-40B4-BE49-F238E27FC236}">
                    <a16:creationId xmlns:a16="http://schemas.microsoft.com/office/drawing/2014/main" id="{0C714A25-E365-B257-487E-EA6F672B3FEB}"/>
                  </a:ext>
                </a:extLst>
              </p:cNvPr>
              <p:cNvSpPr/>
              <p:nvPr/>
            </p:nvSpPr>
            <p:spPr>
              <a:xfrm>
                <a:off x="5317581" y="292300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00" name="Graphic 617">
              <a:extLst>
                <a:ext uri="{FF2B5EF4-FFF2-40B4-BE49-F238E27FC236}">
                  <a16:creationId xmlns:a16="http://schemas.microsoft.com/office/drawing/2014/main" id="{9A432934-859F-A1F5-A28D-CD9BF9010E5B}"/>
                </a:ext>
              </a:extLst>
            </p:cNvPr>
            <p:cNvGrpSpPr/>
            <p:nvPr/>
          </p:nvGrpSpPr>
          <p:grpSpPr>
            <a:xfrm>
              <a:off x="5358245" y="2958836"/>
              <a:ext cx="75755" cy="69674"/>
              <a:chOff x="5358245" y="2889561"/>
              <a:chExt cx="75755" cy="69674"/>
            </a:xfrm>
          </p:grpSpPr>
          <p:sp>
            <p:nvSpPr>
              <p:cNvPr id="3001" name="Freeform: Shape 3000">
                <a:extLst>
                  <a:ext uri="{FF2B5EF4-FFF2-40B4-BE49-F238E27FC236}">
                    <a16:creationId xmlns:a16="http://schemas.microsoft.com/office/drawing/2014/main" id="{659486EA-BC98-19FC-3C64-6488349BEB9D}"/>
                  </a:ext>
                </a:extLst>
              </p:cNvPr>
              <p:cNvSpPr/>
              <p:nvPr/>
            </p:nvSpPr>
            <p:spPr>
              <a:xfrm>
                <a:off x="5396249"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02" name="Freeform: Shape 3001">
                <a:extLst>
                  <a:ext uri="{FF2B5EF4-FFF2-40B4-BE49-F238E27FC236}">
                    <a16:creationId xmlns:a16="http://schemas.microsoft.com/office/drawing/2014/main" id="{81F517ED-7D01-492C-A8D6-407C5F4EC8FE}"/>
                  </a:ext>
                </a:extLst>
              </p:cNvPr>
              <p:cNvSpPr/>
              <p:nvPr/>
            </p:nvSpPr>
            <p:spPr>
              <a:xfrm>
                <a:off x="5358245" y="292300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03" name="Graphic 617">
              <a:extLst>
                <a:ext uri="{FF2B5EF4-FFF2-40B4-BE49-F238E27FC236}">
                  <a16:creationId xmlns:a16="http://schemas.microsoft.com/office/drawing/2014/main" id="{31737032-0EEA-FBB2-551A-3D8C0D4531A7}"/>
                </a:ext>
              </a:extLst>
            </p:cNvPr>
            <p:cNvGrpSpPr/>
            <p:nvPr/>
          </p:nvGrpSpPr>
          <p:grpSpPr>
            <a:xfrm>
              <a:off x="5396123" y="2958836"/>
              <a:ext cx="75755" cy="69674"/>
              <a:chOff x="5396123" y="2889561"/>
              <a:chExt cx="75755" cy="69674"/>
            </a:xfrm>
          </p:grpSpPr>
          <p:sp>
            <p:nvSpPr>
              <p:cNvPr id="3004" name="Freeform: Shape 3003">
                <a:extLst>
                  <a:ext uri="{FF2B5EF4-FFF2-40B4-BE49-F238E27FC236}">
                    <a16:creationId xmlns:a16="http://schemas.microsoft.com/office/drawing/2014/main" id="{7CC7C24B-AAE8-F666-E436-7509D3CC2E8C}"/>
                  </a:ext>
                </a:extLst>
              </p:cNvPr>
              <p:cNvSpPr/>
              <p:nvPr/>
            </p:nvSpPr>
            <p:spPr>
              <a:xfrm>
                <a:off x="5434127"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05" name="Freeform: Shape 3004">
                <a:extLst>
                  <a:ext uri="{FF2B5EF4-FFF2-40B4-BE49-F238E27FC236}">
                    <a16:creationId xmlns:a16="http://schemas.microsoft.com/office/drawing/2014/main" id="{3AC0B94B-C8BA-99D6-8C10-346847129B26}"/>
                  </a:ext>
                </a:extLst>
              </p:cNvPr>
              <p:cNvSpPr/>
              <p:nvPr/>
            </p:nvSpPr>
            <p:spPr>
              <a:xfrm>
                <a:off x="5396123" y="292300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06" name="Graphic 617">
              <a:extLst>
                <a:ext uri="{FF2B5EF4-FFF2-40B4-BE49-F238E27FC236}">
                  <a16:creationId xmlns:a16="http://schemas.microsoft.com/office/drawing/2014/main" id="{771D075D-C509-8EBD-F852-F8E8AA790C91}"/>
                </a:ext>
              </a:extLst>
            </p:cNvPr>
            <p:cNvGrpSpPr/>
            <p:nvPr/>
          </p:nvGrpSpPr>
          <p:grpSpPr>
            <a:xfrm>
              <a:off x="5444008" y="2958836"/>
              <a:ext cx="75755" cy="69674"/>
              <a:chOff x="5444008" y="2889561"/>
              <a:chExt cx="75755" cy="69674"/>
            </a:xfrm>
          </p:grpSpPr>
          <p:sp>
            <p:nvSpPr>
              <p:cNvPr id="3007" name="Freeform: Shape 3006">
                <a:extLst>
                  <a:ext uri="{FF2B5EF4-FFF2-40B4-BE49-F238E27FC236}">
                    <a16:creationId xmlns:a16="http://schemas.microsoft.com/office/drawing/2014/main" id="{F8C3E41D-2E6A-D764-273B-62439EAB9F5A}"/>
                  </a:ext>
                </a:extLst>
              </p:cNvPr>
              <p:cNvSpPr/>
              <p:nvPr/>
            </p:nvSpPr>
            <p:spPr>
              <a:xfrm>
                <a:off x="5482012" y="2889561"/>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08" name="Freeform: Shape 3007">
                <a:extLst>
                  <a:ext uri="{FF2B5EF4-FFF2-40B4-BE49-F238E27FC236}">
                    <a16:creationId xmlns:a16="http://schemas.microsoft.com/office/drawing/2014/main" id="{4300B6D9-F66A-A50F-1F34-68EB678702B0}"/>
                  </a:ext>
                </a:extLst>
              </p:cNvPr>
              <p:cNvSpPr/>
              <p:nvPr/>
            </p:nvSpPr>
            <p:spPr>
              <a:xfrm>
                <a:off x="5444008" y="2923005"/>
                <a:ext cx="75755" cy="12668"/>
              </a:xfrm>
              <a:custGeom>
                <a:avLst/>
                <a:gdLst>
                  <a:gd name="connsiteX0" fmla="*/ 75755 w 75755"/>
                  <a:gd name="connsiteY0" fmla="*/ 0 h 12668"/>
                  <a:gd name="connsiteX1" fmla="*/ 0 w 75755"/>
                  <a:gd name="connsiteY1" fmla="*/ 0 h 12668"/>
                </a:gdLst>
                <a:ahLst/>
                <a:cxnLst>
                  <a:cxn ang="0">
                    <a:pos x="connsiteX0" y="connsiteY0"/>
                  </a:cxn>
                  <a:cxn ang="0">
                    <a:pos x="connsiteX1" y="connsiteY1"/>
                  </a:cxn>
                </a:cxnLst>
                <a:rect l="l" t="t" r="r" b="b"/>
                <a:pathLst>
                  <a:path w="75755" h="12668">
                    <a:moveTo>
                      <a:pt x="75755" y="0"/>
                    </a:moveTo>
                    <a:lnTo>
                      <a:pt x="0"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09" name="Graphic 617">
              <a:extLst>
                <a:ext uri="{FF2B5EF4-FFF2-40B4-BE49-F238E27FC236}">
                  <a16:creationId xmlns:a16="http://schemas.microsoft.com/office/drawing/2014/main" id="{551A2897-31FA-F9F1-6C79-282BD0B95671}"/>
                </a:ext>
              </a:extLst>
            </p:cNvPr>
            <p:cNvGrpSpPr/>
            <p:nvPr/>
          </p:nvGrpSpPr>
          <p:grpSpPr>
            <a:xfrm>
              <a:off x="4800977" y="2957569"/>
              <a:ext cx="75628" cy="69674"/>
              <a:chOff x="4800977" y="2888294"/>
              <a:chExt cx="75628" cy="69674"/>
            </a:xfrm>
          </p:grpSpPr>
          <p:sp>
            <p:nvSpPr>
              <p:cNvPr id="3010" name="Freeform: Shape 3009">
                <a:extLst>
                  <a:ext uri="{FF2B5EF4-FFF2-40B4-BE49-F238E27FC236}">
                    <a16:creationId xmlns:a16="http://schemas.microsoft.com/office/drawing/2014/main" id="{D29EC30C-52B8-D817-D849-A7038B422B51}"/>
                  </a:ext>
                </a:extLst>
              </p:cNvPr>
              <p:cNvSpPr/>
              <p:nvPr/>
            </p:nvSpPr>
            <p:spPr>
              <a:xfrm>
                <a:off x="4838981"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11" name="Freeform: Shape 3010">
                <a:extLst>
                  <a:ext uri="{FF2B5EF4-FFF2-40B4-BE49-F238E27FC236}">
                    <a16:creationId xmlns:a16="http://schemas.microsoft.com/office/drawing/2014/main" id="{7B87B77F-7ED4-92A1-B4DC-E9542FD98869}"/>
                  </a:ext>
                </a:extLst>
              </p:cNvPr>
              <p:cNvSpPr/>
              <p:nvPr/>
            </p:nvSpPr>
            <p:spPr>
              <a:xfrm>
                <a:off x="4800977" y="292173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12" name="Graphic 617">
              <a:extLst>
                <a:ext uri="{FF2B5EF4-FFF2-40B4-BE49-F238E27FC236}">
                  <a16:creationId xmlns:a16="http://schemas.microsoft.com/office/drawing/2014/main" id="{783F7CDC-DDFC-9AB8-1BD4-1CC243876E0C}"/>
                </a:ext>
              </a:extLst>
            </p:cNvPr>
            <p:cNvGrpSpPr/>
            <p:nvPr/>
          </p:nvGrpSpPr>
          <p:grpSpPr>
            <a:xfrm>
              <a:off x="4823906" y="2957569"/>
              <a:ext cx="75755" cy="69674"/>
              <a:chOff x="4823906" y="2888294"/>
              <a:chExt cx="75755" cy="69674"/>
            </a:xfrm>
          </p:grpSpPr>
          <p:sp>
            <p:nvSpPr>
              <p:cNvPr id="3013" name="Freeform: Shape 3012">
                <a:extLst>
                  <a:ext uri="{FF2B5EF4-FFF2-40B4-BE49-F238E27FC236}">
                    <a16:creationId xmlns:a16="http://schemas.microsoft.com/office/drawing/2014/main" id="{FF8C54F4-9C5B-8C67-E0CF-94ED71D6D8A5}"/>
                  </a:ext>
                </a:extLst>
              </p:cNvPr>
              <p:cNvSpPr/>
              <p:nvPr/>
            </p:nvSpPr>
            <p:spPr>
              <a:xfrm>
                <a:off x="4861910"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14" name="Freeform: Shape 3013">
                <a:extLst>
                  <a:ext uri="{FF2B5EF4-FFF2-40B4-BE49-F238E27FC236}">
                    <a16:creationId xmlns:a16="http://schemas.microsoft.com/office/drawing/2014/main" id="{A15ACB55-28DE-2897-83F4-4AA786EA6FC0}"/>
                  </a:ext>
                </a:extLst>
              </p:cNvPr>
              <p:cNvSpPr/>
              <p:nvPr/>
            </p:nvSpPr>
            <p:spPr>
              <a:xfrm>
                <a:off x="4823906" y="292173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15" name="Graphic 617">
              <a:extLst>
                <a:ext uri="{FF2B5EF4-FFF2-40B4-BE49-F238E27FC236}">
                  <a16:creationId xmlns:a16="http://schemas.microsoft.com/office/drawing/2014/main" id="{7B04CA16-30A1-64ED-6CB4-6FBB46BA8D8F}"/>
                </a:ext>
              </a:extLst>
            </p:cNvPr>
            <p:cNvGrpSpPr/>
            <p:nvPr/>
          </p:nvGrpSpPr>
          <p:grpSpPr>
            <a:xfrm>
              <a:off x="4929684" y="2957569"/>
              <a:ext cx="75628" cy="69674"/>
              <a:chOff x="4929684" y="2888294"/>
              <a:chExt cx="75628" cy="69674"/>
            </a:xfrm>
          </p:grpSpPr>
          <p:sp>
            <p:nvSpPr>
              <p:cNvPr id="3016" name="Freeform: Shape 3015">
                <a:extLst>
                  <a:ext uri="{FF2B5EF4-FFF2-40B4-BE49-F238E27FC236}">
                    <a16:creationId xmlns:a16="http://schemas.microsoft.com/office/drawing/2014/main" id="{1AD290B8-1D15-57B0-A3D3-FF833D05D4AC}"/>
                  </a:ext>
                </a:extLst>
              </p:cNvPr>
              <p:cNvSpPr/>
              <p:nvPr/>
            </p:nvSpPr>
            <p:spPr>
              <a:xfrm>
                <a:off x="4967689"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17" name="Freeform: Shape 3016">
                <a:extLst>
                  <a:ext uri="{FF2B5EF4-FFF2-40B4-BE49-F238E27FC236}">
                    <a16:creationId xmlns:a16="http://schemas.microsoft.com/office/drawing/2014/main" id="{6F9DD9B1-2073-E351-3122-384C29715964}"/>
                  </a:ext>
                </a:extLst>
              </p:cNvPr>
              <p:cNvSpPr/>
              <p:nvPr/>
            </p:nvSpPr>
            <p:spPr>
              <a:xfrm>
                <a:off x="4929684" y="292173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18" name="Graphic 617">
              <a:extLst>
                <a:ext uri="{FF2B5EF4-FFF2-40B4-BE49-F238E27FC236}">
                  <a16:creationId xmlns:a16="http://schemas.microsoft.com/office/drawing/2014/main" id="{1FD98431-3E4D-5395-F23A-B0237125DCC8}"/>
                </a:ext>
              </a:extLst>
            </p:cNvPr>
            <p:cNvGrpSpPr/>
            <p:nvPr/>
          </p:nvGrpSpPr>
          <p:grpSpPr>
            <a:xfrm>
              <a:off x="4951980" y="2957569"/>
              <a:ext cx="75628" cy="69674"/>
              <a:chOff x="4951980" y="2888294"/>
              <a:chExt cx="75628" cy="69674"/>
            </a:xfrm>
          </p:grpSpPr>
          <p:sp>
            <p:nvSpPr>
              <p:cNvPr id="3019" name="Freeform: Shape 3018">
                <a:extLst>
                  <a:ext uri="{FF2B5EF4-FFF2-40B4-BE49-F238E27FC236}">
                    <a16:creationId xmlns:a16="http://schemas.microsoft.com/office/drawing/2014/main" id="{4F1601F7-6344-46F6-5D66-323B6230C47A}"/>
                  </a:ext>
                </a:extLst>
              </p:cNvPr>
              <p:cNvSpPr/>
              <p:nvPr/>
            </p:nvSpPr>
            <p:spPr>
              <a:xfrm>
                <a:off x="4989984"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20" name="Freeform: Shape 3019">
                <a:extLst>
                  <a:ext uri="{FF2B5EF4-FFF2-40B4-BE49-F238E27FC236}">
                    <a16:creationId xmlns:a16="http://schemas.microsoft.com/office/drawing/2014/main" id="{E2FCF038-1E65-25C9-D21A-CFE39127DB40}"/>
                  </a:ext>
                </a:extLst>
              </p:cNvPr>
              <p:cNvSpPr/>
              <p:nvPr/>
            </p:nvSpPr>
            <p:spPr>
              <a:xfrm>
                <a:off x="4951980" y="2921738"/>
                <a:ext cx="75628" cy="12668"/>
              </a:xfrm>
              <a:custGeom>
                <a:avLst/>
                <a:gdLst>
                  <a:gd name="connsiteX0" fmla="*/ 0 w 75628"/>
                  <a:gd name="connsiteY0" fmla="*/ 0 h 12668"/>
                  <a:gd name="connsiteX1" fmla="*/ 75629 w 75628"/>
                  <a:gd name="connsiteY1" fmla="*/ 0 h 12668"/>
                </a:gdLst>
                <a:ahLst/>
                <a:cxnLst>
                  <a:cxn ang="0">
                    <a:pos x="connsiteX0" y="connsiteY0"/>
                  </a:cxn>
                  <a:cxn ang="0">
                    <a:pos x="connsiteX1" y="connsiteY1"/>
                  </a:cxn>
                </a:cxnLst>
                <a:rect l="l" t="t" r="r" b="b"/>
                <a:pathLst>
                  <a:path w="75628" h="12668">
                    <a:moveTo>
                      <a:pt x="0" y="0"/>
                    </a:moveTo>
                    <a:lnTo>
                      <a:pt x="75629"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21" name="Graphic 617">
              <a:extLst>
                <a:ext uri="{FF2B5EF4-FFF2-40B4-BE49-F238E27FC236}">
                  <a16:creationId xmlns:a16="http://schemas.microsoft.com/office/drawing/2014/main" id="{91D4B817-608B-7EDF-6F6C-9B1BFC31589B}"/>
                </a:ext>
              </a:extLst>
            </p:cNvPr>
            <p:cNvGrpSpPr/>
            <p:nvPr/>
          </p:nvGrpSpPr>
          <p:grpSpPr>
            <a:xfrm>
              <a:off x="4838981" y="2957569"/>
              <a:ext cx="75755" cy="69674"/>
              <a:chOff x="4838981" y="2888294"/>
              <a:chExt cx="75755" cy="69674"/>
            </a:xfrm>
          </p:grpSpPr>
          <p:sp>
            <p:nvSpPr>
              <p:cNvPr id="3022" name="Freeform: Shape 3021">
                <a:extLst>
                  <a:ext uri="{FF2B5EF4-FFF2-40B4-BE49-F238E27FC236}">
                    <a16:creationId xmlns:a16="http://schemas.microsoft.com/office/drawing/2014/main" id="{11490CAA-7BE1-FD55-A50A-E7E83B706893}"/>
                  </a:ext>
                </a:extLst>
              </p:cNvPr>
              <p:cNvSpPr/>
              <p:nvPr/>
            </p:nvSpPr>
            <p:spPr>
              <a:xfrm>
                <a:off x="4876985"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23" name="Freeform: Shape 3022">
                <a:extLst>
                  <a:ext uri="{FF2B5EF4-FFF2-40B4-BE49-F238E27FC236}">
                    <a16:creationId xmlns:a16="http://schemas.microsoft.com/office/drawing/2014/main" id="{D2142877-1FF9-D1D7-E643-87EFAED84FFE}"/>
                  </a:ext>
                </a:extLst>
              </p:cNvPr>
              <p:cNvSpPr/>
              <p:nvPr/>
            </p:nvSpPr>
            <p:spPr>
              <a:xfrm>
                <a:off x="4838981" y="292173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24" name="Graphic 617">
              <a:extLst>
                <a:ext uri="{FF2B5EF4-FFF2-40B4-BE49-F238E27FC236}">
                  <a16:creationId xmlns:a16="http://schemas.microsoft.com/office/drawing/2014/main" id="{D1108CBE-ABD7-9EA5-57C0-861F25B19B14}"/>
                </a:ext>
              </a:extLst>
            </p:cNvPr>
            <p:cNvGrpSpPr/>
            <p:nvPr/>
          </p:nvGrpSpPr>
          <p:grpSpPr>
            <a:xfrm>
              <a:off x="4862037" y="2957569"/>
              <a:ext cx="75628" cy="69674"/>
              <a:chOff x="4862037" y="2888294"/>
              <a:chExt cx="75628" cy="69674"/>
            </a:xfrm>
          </p:grpSpPr>
          <p:sp>
            <p:nvSpPr>
              <p:cNvPr id="3025" name="Freeform: Shape 3024">
                <a:extLst>
                  <a:ext uri="{FF2B5EF4-FFF2-40B4-BE49-F238E27FC236}">
                    <a16:creationId xmlns:a16="http://schemas.microsoft.com/office/drawing/2014/main" id="{0E0CEDAE-E447-05D6-9E8D-B70123BD7372}"/>
                  </a:ext>
                </a:extLst>
              </p:cNvPr>
              <p:cNvSpPr/>
              <p:nvPr/>
            </p:nvSpPr>
            <p:spPr>
              <a:xfrm>
                <a:off x="4900041"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26" name="Freeform: Shape 3025">
                <a:extLst>
                  <a:ext uri="{FF2B5EF4-FFF2-40B4-BE49-F238E27FC236}">
                    <a16:creationId xmlns:a16="http://schemas.microsoft.com/office/drawing/2014/main" id="{5D3456E2-A518-E959-B2AD-67FB337EC99E}"/>
                  </a:ext>
                </a:extLst>
              </p:cNvPr>
              <p:cNvSpPr/>
              <p:nvPr/>
            </p:nvSpPr>
            <p:spPr>
              <a:xfrm>
                <a:off x="4862037" y="292173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27" name="Graphic 617">
              <a:extLst>
                <a:ext uri="{FF2B5EF4-FFF2-40B4-BE49-F238E27FC236}">
                  <a16:creationId xmlns:a16="http://schemas.microsoft.com/office/drawing/2014/main" id="{295ADEEA-7D6F-56A8-5A50-77E908B6DA9E}"/>
                </a:ext>
              </a:extLst>
            </p:cNvPr>
            <p:cNvGrpSpPr/>
            <p:nvPr/>
          </p:nvGrpSpPr>
          <p:grpSpPr>
            <a:xfrm>
              <a:off x="4880025" y="2957569"/>
              <a:ext cx="75755" cy="69674"/>
              <a:chOff x="4880025" y="2888294"/>
              <a:chExt cx="75755" cy="69674"/>
            </a:xfrm>
          </p:grpSpPr>
          <p:sp>
            <p:nvSpPr>
              <p:cNvPr id="3028" name="Freeform: Shape 3027">
                <a:extLst>
                  <a:ext uri="{FF2B5EF4-FFF2-40B4-BE49-F238E27FC236}">
                    <a16:creationId xmlns:a16="http://schemas.microsoft.com/office/drawing/2014/main" id="{FD8C2A78-6074-7658-8D02-D0FCE5EDFED1}"/>
                  </a:ext>
                </a:extLst>
              </p:cNvPr>
              <p:cNvSpPr/>
              <p:nvPr/>
            </p:nvSpPr>
            <p:spPr>
              <a:xfrm>
                <a:off x="4918030"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29" name="Freeform: Shape 3028">
                <a:extLst>
                  <a:ext uri="{FF2B5EF4-FFF2-40B4-BE49-F238E27FC236}">
                    <a16:creationId xmlns:a16="http://schemas.microsoft.com/office/drawing/2014/main" id="{8C3CFD45-060B-C2CD-583B-4CC2F8E4D00C}"/>
                  </a:ext>
                </a:extLst>
              </p:cNvPr>
              <p:cNvSpPr/>
              <p:nvPr/>
            </p:nvSpPr>
            <p:spPr>
              <a:xfrm>
                <a:off x="4880025" y="292173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30" name="Graphic 617">
              <a:extLst>
                <a:ext uri="{FF2B5EF4-FFF2-40B4-BE49-F238E27FC236}">
                  <a16:creationId xmlns:a16="http://schemas.microsoft.com/office/drawing/2014/main" id="{A1B2ABAE-E871-F5D2-9FAA-2EA0C9B65A29}"/>
                </a:ext>
              </a:extLst>
            </p:cNvPr>
            <p:cNvGrpSpPr/>
            <p:nvPr/>
          </p:nvGrpSpPr>
          <p:grpSpPr>
            <a:xfrm>
              <a:off x="4880025" y="2957569"/>
              <a:ext cx="75755" cy="69674"/>
              <a:chOff x="4880025" y="2888294"/>
              <a:chExt cx="75755" cy="69674"/>
            </a:xfrm>
          </p:grpSpPr>
          <p:sp>
            <p:nvSpPr>
              <p:cNvPr id="3031" name="Freeform: Shape 3030">
                <a:extLst>
                  <a:ext uri="{FF2B5EF4-FFF2-40B4-BE49-F238E27FC236}">
                    <a16:creationId xmlns:a16="http://schemas.microsoft.com/office/drawing/2014/main" id="{D07BED68-28F5-2BD3-2521-71CEE8E47509}"/>
                  </a:ext>
                </a:extLst>
              </p:cNvPr>
              <p:cNvSpPr/>
              <p:nvPr/>
            </p:nvSpPr>
            <p:spPr>
              <a:xfrm>
                <a:off x="4918030"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32" name="Freeform: Shape 3031">
                <a:extLst>
                  <a:ext uri="{FF2B5EF4-FFF2-40B4-BE49-F238E27FC236}">
                    <a16:creationId xmlns:a16="http://schemas.microsoft.com/office/drawing/2014/main" id="{BA30CA6B-BABF-5C0E-EB57-6EB1B2D5307F}"/>
                  </a:ext>
                </a:extLst>
              </p:cNvPr>
              <p:cNvSpPr/>
              <p:nvPr/>
            </p:nvSpPr>
            <p:spPr>
              <a:xfrm>
                <a:off x="4880025" y="292173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33" name="Graphic 617">
              <a:extLst>
                <a:ext uri="{FF2B5EF4-FFF2-40B4-BE49-F238E27FC236}">
                  <a16:creationId xmlns:a16="http://schemas.microsoft.com/office/drawing/2014/main" id="{A7E9A9F2-485A-19D6-A891-B9A25C7B419F}"/>
                </a:ext>
              </a:extLst>
            </p:cNvPr>
            <p:cNvGrpSpPr/>
            <p:nvPr/>
          </p:nvGrpSpPr>
          <p:grpSpPr>
            <a:xfrm>
              <a:off x="4904095" y="2957569"/>
              <a:ext cx="144162" cy="69674"/>
              <a:chOff x="4904095" y="2888294"/>
              <a:chExt cx="144162" cy="69674"/>
            </a:xfrm>
          </p:grpSpPr>
          <p:sp>
            <p:nvSpPr>
              <p:cNvPr id="3034" name="Freeform: Shape 3033">
                <a:extLst>
                  <a:ext uri="{FF2B5EF4-FFF2-40B4-BE49-F238E27FC236}">
                    <a16:creationId xmlns:a16="http://schemas.microsoft.com/office/drawing/2014/main" id="{4C9967BD-3E3D-B2AC-0721-26B305D70203}"/>
                  </a:ext>
                </a:extLst>
              </p:cNvPr>
              <p:cNvSpPr/>
              <p:nvPr/>
            </p:nvSpPr>
            <p:spPr>
              <a:xfrm>
                <a:off x="4942099" y="288829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035" name="Graphic 617">
                <a:extLst>
                  <a:ext uri="{FF2B5EF4-FFF2-40B4-BE49-F238E27FC236}">
                    <a16:creationId xmlns:a16="http://schemas.microsoft.com/office/drawing/2014/main" id="{0E46DDD7-34B5-0B95-C218-70762A0D8170}"/>
                  </a:ext>
                </a:extLst>
              </p:cNvPr>
              <p:cNvGrpSpPr/>
              <p:nvPr/>
            </p:nvGrpSpPr>
            <p:grpSpPr>
              <a:xfrm>
                <a:off x="4904095" y="2921738"/>
                <a:ext cx="144162" cy="12668"/>
                <a:chOff x="4904095" y="2921738"/>
                <a:chExt cx="144162" cy="12668"/>
              </a:xfrm>
            </p:grpSpPr>
            <p:sp>
              <p:nvSpPr>
                <p:cNvPr id="3036" name="Freeform: Shape 3035">
                  <a:extLst>
                    <a:ext uri="{FF2B5EF4-FFF2-40B4-BE49-F238E27FC236}">
                      <a16:creationId xmlns:a16="http://schemas.microsoft.com/office/drawing/2014/main" id="{CF74EFA4-EAF0-4D16-485D-89737B45ED6C}"/>
                    </a:ext>
                  </a:extLst>
                </p:cNvPr>
                <p:cNvSpPr/>
                <p:nvPr/>
              </p:nvSpPr>
              <p:spPr>
                <a:xfrm>
                  <a:off x="4904095" y="2921738"/>
                  <a:ext cx="75628" cy="12668"/>
                </a:xfrm>
                <a:custGeom>
                  <a:avLst/>
                  <a:gdLst>
                    <a:gd name="connsiteX0" fmla="*/ 0 w 75628"/>
                    <a:gd name="connsiteY0" fmla="*/ 0 h 12668"/>
                    <a:gd name="connsiteX1" fmla="*/ 75629 w 75628"/>
                    <a:gd name="connsiteY1" fmla="*/ 0 h 12668"/>
                  </a:gdLst>
                  <a:ahLst/>
                  <a:cxnLst>
                    <a:cxn ang="0">
                      <a:pos x="connsiteX0" y="connsiteY0"/>
                    </a:cxn>
                    <a:cxn ang="0">
                      <a:pos x="connsiteX1" y="connsiteY1"/>
                    </a:cxn>
                  </a:cxnLst>
                  <a:rect l="l" t="t" r="r" b="b"/>
                  <a:pathLst>
                    <a:path w="75628" h="12668">
                      <a:moveTo>
                        <a:pt x="0" y="0"/>
                      </a:moveTo>
                      <a:lnTo>
                        <a:pt x="75629"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37" name="Freeform: Shape 3036">
                  <a:extLst>
                    <a:ext uri="{FF2B5EF4-FFF2-40B4-BE49-F238E27FC236}">
                      <a16:creationId xmlns:a16="http://schemas.microsoft.com/office/drawing/2014/main" id="{0510D257-FD97-94E8-E7A9-9057F9A3B53A}"/>
                    </a:ext>
                  </a:extLst>
                </p:cNvPr>
                <p:cNvSpPr/>
                <p:nvPr/>
              </p:nvSpPr>
              <p:spPr>
                <a:xfrm>
                  <a:off x="4972629" y="292173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61" name="Group 60">
            <a:extLst>
              <a:ext uri="{FF2B5EF4-FFF2-40B4-BE49-F238E27FC236}">
                <a16:creationId xmlns:a16="http://schemas.microsoft.com/office/drawing/2014/main" id="{5E38A3C5-D2FD-8C3A-74FA-91553EE29286}"/>
              </a:ext>
            </a:extLst>
          </p:cNvPr>
          <p:cNvGrpSpPr/>
          <p:nvPr/>
        </p:nvGrpSpPr>
        <p:grpSpPr>
          <a:xfrm>
            <a:off x="1803459" y="3117187"/>
            <a:ext cx="2475847" cy="280344"/>
            <a:chOff x="1803459" y="3117187"/>
            <a:chExt cx="2475847" cy="280344"/>
          </a:xfrm>
        </p:grpSpPr>
        <p:grpSp>
          <p:nvGrpSpPr>
            <p:cNvPr id="2766" name="Graphic 617">
              <a:extLst>
                <a:ext uri="{FF2B5EF4-FFF2-40B4-BE49-F238E27FC236}">
                  <a16:creationId xmlns:a16="http://schemas.microsoft.com/office/drawing/2014/main" id="{78B9B866-1446-F9A1-56E4-46C68CB3F84D}"/>
                </a:ext>
              </a:extLst>
            </p:cNvPr>
            <p:cNvGrpSpPr/>
            <p:nvPr/>
          </p:nvGrpSpPr>
          <p:grpSpPr>
            <a:xfrm>
              <a:off x="1803459" y="3327857"/>
              <a:ext cx="75755" cy="69674"/>
              <a:chOff x="1803459" y="3258582"/>
              <a:chExt cx="75755" cy="69674"/>
            </a:xfrm>
          </p:grpSpPr>
          <p:sp>
            <p:nvSpPr>
              <p:cNvPr id="2767" name="Freeform: Shape 2766">
                <a:extLst>
                  <a:ext uri="{FF2B5EF4-FFF2-40B4-BE49-F238E27FC236}">
                    <a16:creationId xmlns:a16="http://schemas.microsoft.com/office/drawing/2014/main" id="{01190F12-7AF8-D986-CB90-4D76B412C418}"/>
                  </a:ext>
                </a:extLst>
              </p:cNvPr>
              <p:cNvSpPr/>
              <p:nvPr/>
            </p:nvSpPr>
            <p:spPr>
              <a:xfrm>
                <a:off x="1841463" y="325858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68" name="Freeform: Shape 2767">
                <a:extLst>
                  <a:ext uri="{FF2B5EF4-FFF2-40B4-BE49-F238E27FC236}">
                    <a16:creationId xmlns:a16="http://schemas.microsoft.com/office/drawing/2014/main" id="{0BBD0839-87F7-6211-8B7F-FD9F4B671F70}"/>
                  </a:ext>
                </a:extLst>
              </p:cNvPr>
              <p:cNvSpPr/>
              <p:nvPr/>
            </p:nvSpPr>
            <p:spPr>
              <a:xfrm>
                <a:off x="1803459" y="3292026"/>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69" name="Graphic 617">
              <a:extLst>
                <a:ext uri="{FF2B5EF4-FFF2-40B4-BE49-F238E27FC236}">
                  <a16:creationId xmlns:a16="http://schemas.microsoft.com/office/drawing/2014/main" id="{4A8FE340-CE97-956B-467F-1C61735B7016}"/>
                </a:ext>
              </a:extLst>
            </p:cNvPr>
            <p:cNvGrpSpPr/>
            <p:nvPr/>
          </p:nvGrpSpPr>
          <p:grpSpPr>
            <a:xfrm>
              <a:off x="1873893" y="3327857"/>
              <a:ext cx="75628" cy="69674"/>
              <a:chOff x="1873893" y="3258582"/>
              <a:chExt cx="75628" cy="69674"/>
            </a:xfrm>
          </p:grpSpPr>
          <p:sp>
            <p:nvSpPr>
              <p:cNvPr id="2770" name="Freeform: Shape 2769">
                <a:extLst>
                  <a:ext uri="{FF2B5EF4-FFF2-40B4-BE49-F238E27FC236}">
                    <a16:creationId xmlns:a16="http://schemas.microsoft.com/office/drawing/2014/main" id="{67816840-3603-3CFA-FD67-42AC1CAE3665}"/>
                  </a:ext>
                </a:extLst>
              </p:cNvPr>
              <p:cNvSpPr/>
              <p:nvPr/>
            </p:nvSpPr>
            <p:spPr>
              <a:xfrm>
                <a:off x="1911897" y="325858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71" name="Freeform: Shape 2770">
                <a:extLst>
                  <a:ext uri="{FF2B5EF4-FFF2-40B4-BE49-F238E27FC236}">
                    <a16:creationId xmlns:a16="http://schemas.microsoft.com/office/drawing/2014/main" id="{4CE3DF94-3406-82BA-7A27-DC4BCD30FA4B}"/>
                  </a:ext>
                </a:extLst>
              </p:cNvPr>
              <p:cNvSpPr/>
              <p:nvPr/>
            </p:nvSpPr>
            <p:spPr>
              <a:xfrm>
                <a:off x="1873893" y="3292026"/>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72" name="Graphic 617">
              <a:extLst>
                <a:ext uri="{FF2B5EF4-FFF2-40B4-BE49-F238E27FC236}">
                  <a16:creationId xmlns:a16="http://schemas.microsoft.com/office/drawing/2014/main" id="{306B957A-3F0E-4377-E167-52B6568FA4CC}"/>
                </a:ext>
              </a:extLst>
            </p:cNvPr>
            <p:cNvGrpSpPr/>
            <p:nvPr/>
          </p:nvGrpSpPr>
          <p:grpSpPr>
            <a:xfrm>
              <a:off x="1904550" y="3327857"/>
              <a:ext cx="75628" cy="69674"/>
              <a:chOff x="1904550" y="3258582"/>
              <a:chExt cx="75628" cy="69674"/>
            </a:xfrm>
          </p:grpSpPr>
          <p:sp>
            <p:nvSpPr>
              <p:cNvPr id="2773" name="Freeform: Shape 2772">
                <a:extLst>
                  <a:ext uri="{FF2B5EF4-FFF2-40B4-BE49-F238E27FC236}">
                    <a16:creationId xmlns:a16="http://schemas.microsoft.com/office/drawing/2014/main" id="{4AA99482-181D-B38A-1525-627C90091E2D}"/>
                  </a:ext>
                </a:extLst>
              </p:cNvPr>
              <p:cNvSpPr/>
              <p:nvPr/>
            </p:nvSpPr>
            <p:spPr>
              <a:xfrm>
                <a:off x="1942554" y="325858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74" name="Freeform: Shape 2773">
                <a:extLst>
                  <a:ext uri="{FF2B5EF4-FFF2-40B4-BE49-F238E27FC236}">
                    <a16:creationId xmlns:a16="http://schemas.microsoft.com/office/drawing/2014/main" id="{BB60C883-8810-E056-293A-8B5CE20D2787}"/>
                  </a:ext>
                </a:extLst>
              </p:cNvPr>
              <p:cNvSpPr/>
              <p:nvPr/>
            </p:nvSpPr>
            <p:spPr>
              <a:xfrm>
                <a:off x="1904550" y="3292026"/>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75" name="Graphic 617">
              <a:extLst>
                <a:ext uri="{FF2B5EF4-FFF2-40B4-BE49-F238E27FC236}">
                  <a16:creationId xmlns:a16="http://schemas.microsoft.com/office/drawing/2014/main" id="{FDC9EC3D-6617-1322-2555-A52AA2D21F05}"/>
                </a:ext>
              </a:extLst>
            </p:cNvPr>
            <p:cNvGrpSpPr/>
            <p:nvPr/>
          </p:nvGrpSpPr>
          <p:grpSpPr>
            <a:xfrm>
              <a:off x="1969664" y="3321903"/>
              <a:ext cx="75628" cy="69674"/>
              <a:chOff x="1969664" y="3252628"/>
              <a:chExt cx="75628" cy="69674"/>
            </a:xfrm>
          </p:grpSpPr>
          <p:sp>
            <p:nvSpPr>
              <p:cNvPr id="2776" name="Freeform: Shape 2775">
                <a:extLst>
                  <a:ext uri="{FF2B5EF4-FFF2-40B4-BE49-F238E27FC236}">
                    <a16:creationId xmlns:a16="http://schemas.microsoft.com/office/drawing/2014/main" id="{F8E7862D-FB27-6152-E7A5-7F02EBF0CD5B}"/>
                  </a:ext>
                </a:extLst>
              </p:cNvPr>
              <p:cNvSpPr/>
              <p:nvPr/>
            </p:nvSpPr>
            <p:spPr>
              <a:xfrm>
                <a:off x="2007668" y="325262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77" name="Freeform: Shape 2776">
                <a:extLst>
                  <a:ext uri="{FF2B5EF4-FFF2-40B4-BE49-F238E27FC236}">
                    <a16:creationId xmlns:a16="http://schemas.microsoft.com/office/drawing/2014/main" id="{D862E942-C599-9346-CB39-B0D4CECF9556}"/>
                  </a:ext>
                </a:extLst>
              </p:cNvPr>
              <p:cNvSpPr/>
              <p:nvPr/>
            </p:nvSpPr>
            <p:spPr>
              <a:xfrm>
                <a:off x="1969664" y="3286072"/>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78" name="Graphic 617">
              <a:extLst>
                <a:ext uri="{FF2B5EF4-FFF2-40B4-BE49-F238E27FC236}">
                  <a16:creationId xmlns:a16="http://schemas.microsoft.com/office/drawing/2014/main" id="{5D4C278E-E3C9-CD78-3085-85C9CB9943C4}"/>
                </a:ext>
              </a:extLst>
            </p:cNvPr>
            <p:cNvGrpSpPr/>
            <p:nvPr/>
          </p:nvGrpSpPr>
          <p:grpSpPr>
            <a:xfrm>
              <a:off x="2007288" y="3321903"/>
              <a:ext cx="75628" cy="69674"/>
              <a:chOff x="2007288" y="3252628"/>
              <a:chExt cx="75628" cy="69674"/>
            </a:xfrm>
          </p:grpSpPr>
          <p:sp>
            <p:nvSpPr>
              <p:cNvPr id="2779" name="Freeform: Shape 2778">
                <a:extLst>
                  <a:ext uri="{FF2B5EF4-FFF2-40B4-BE49-F238E27FC236}">
                    <a16:creationId xmlns:a16="http://schemas.microsoft.com/office/drawing/2014/main" id="{4E202685-6590-FEEE-A978-01CEDCF01AE2}"/>
                  </a:ext>
                </a:extLst>
              </p:cNvPr>
              <p:cNvSpPr/>
              <p:nvPr/>
            </p:nvSpPr>
            <p:spPr>
              <a:xfrm>
                <a:off x="2045292" y="325262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80" name="Freeform: Shape 2779">
                <a:extLst>
                  <a:ext uri="{FF2B5EF4-FFF2-40B4-BE49-F238E27FC236}">
                    <a16:creationId xmlns:a16="http://schemas.microsoft.com/office/drawing/2014/main" id="{57434544-A785-CB86-987E-CA20BC79A3F0}"/>
                  </a:ext>
                </a:extLst>
              </p:cNvPr>
              <p:cNvSpPr/>
              <p:nvPr/>
            </p:nvSpPr>
            <p:spPr>
              <a:xfrm>
                <a:off x="2007288" y="3286072"/>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81" name="Graphic 617">
              <a:extLst>
                <a:ext uri="{FF2B5EF4-FFF2-40B4-BE49-F238E27FC236}">
                  <a16:creationId xmlns:a16="http://schemas.microsoft.com/office/drawing/2014/main" id="{37E3737D-1F27-193A-C1CA-9C1C9CEAD124}"/>
                </a:ext>
              </a:extLst>
            </p:cNvPr>
            <p:cNvGrpSpPr/>
            <p:nvPr/>
          </p:nvGrpSpPr>
          <p:grpSpPr>
            <a:xfrm>
              <a:off x="2044912" y="3321903"/>
              <a:ext cx="75755" cy="69674"/>
              <a:chOff x="2044912" y="3252628"/>
              <a:chExt cx="75755" cy="69674"/>
            </a:xfrm>
          </p:grpSpPr>
          <p:sp>
            <p:nvSpPr>
              <p:cNvPr id="2782" name="Freeform: Shape 2781">
                <a:extLst>
                  <a:ext uri="{FF2B5EF4-FFF2-40B4-BE49-F238E27FC236}">
                    <a16:creationId xmlns:a16="http://schemas.microsoft.com/office/drawing/2014/main" id="{3C866264-3209-041C-BCFE-0C5E60E69CDC}"/>
                  </a:ext>
                </a:extLst>
              </p:cNvPr>
              <p:cNvSpPr/>
              <p:nvPr/>
            </p:nvSpPr>
            <p:spPr>
              <a:xfrm>
                <a:off x="2082916" y="3252628"/>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83" name="Freeform: Shape 2782">
                <a:extLst>
                  <a:ext uri="{FF2B5EF4-FFF2-40B4-BE49-F238E27FC236}">
                    <a16:creationId xmlns:a16="http://schemas.microsoft.com/office/drawing/2014/main" id="{A4AB5F5D-C8BC-7787-754E-0150843EC44C}"/>
                  </a:ext>
                </a:extLst>
              </p:cNvPr>
              <p:cNvSpPr/>
              <p:nvPr/>
            </p:nvSpPr>
            <p:spPr>
              <a:xfrm>
                <a:off x="2044912" y="3286072"/>
                <a:ext cx="75755" cy="12668"/>
              </a:xfrm>
              <a:custGeom>
                <a:avLst/>
                <a:gdLst>
                  <a:gd name="connsiteX0" fmla="*/ 75755 w 75755"/>
                  <a:gd name="connsiteY0" fmla="*/ 0 h 12668"/>
                  <a:gd name="connsiteX1" fmla="*/ 0 w 75755"/>
                  <a:gd name="connsiteY1" fmla="*/ 0 h 12668"/>
                </a:gdLst>
                <a:ahLst/>
                <a:cxnLst>
                  <a:cxn ang="0">
                    <a:pos x="connsiteX0" y="connsiteY0"/>
                  </a:cxn>
                  <a:cxn ang="0">
                    <a:pos x="connsiteX1" y="connsiteY1"/>
                  </a:cxn>
                </a:cxnLst>
                <a:rect l="l" t="t" r="r" b="b"/>
                <a:pathLst>
                  <a:path w="75755" h="12668">
                    <a:moveTo>
                      <a:pt x="75755" y="0"/>
                    </a:moveTo>
                    <a:lnTo>
                      <a:pt x="0"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84" name="Graphic 617">
              <a:extLst>
                <a:ext uri="{FF2B5EF4-FFF2-40B4-BE49-F238E27FC236}">
                  <a16:creationId xmlns:a16="http://schemas.microsoft.com/office/drawing/2014/main" id="{9BDF325B-8CE6-1205-940B-41B67DB82139}"/>
                </a:ext>
              </a:extLst>
            </p:cNvPr>
            <p:cNvGrpSpPr/>
            <p:nvPr/>
          </p:nvGrpSpPr>
          <p:grpSpPr>
            <a:xfrm>
              <a:off x="2088237" y="3308981"/>
              <a:ext cx="75755" cy="69674"/>
              <a:chOff x="2088237" y="3239706"/>
              <a:chExt cx="75755" cy="69674"/>
            </a:xfrm>
          </p:grpSpPr>
          <p:sp>
            <p:nvSpPr>
              <p:cNvPr id="2785" name="Freeform: Shape 2784">
                <a:extLst>
                  <a:ext uri="{FF2B5EF4-FFF2-40B4-BE49-F238E27FC236}">
                    <a16:creationId xmlns:a16="http://schemas.microsoft.com/office/drawing/2014/main" id="{16C96912-95FB-B360-E2EF-318F9C995771}"/>
                  </a:ext>
                </a:extLst>
              </p:cNvPr>
              <p:cNvSpPr/>
              <p:nvPr/>
            </p:nvSpPr>
            <p:spPr>
              <a:xfrm>
                <a:off x="2126241" y="323970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86" name="Freeform: Shape 2785">
                <a:extLst>
                  <a:ext uri="{FF2B5EF4-FFF2-40B4-BE49-F238E27FC236}">
                    <a16:creationId xmlns:a16="http://schemas.microsoft.com/office/drawing/2014/main" id="{1C87731B-6FEC-B9F6-8380-6218FADA0C9F}"/>
                  </a:ext>
                </a:extLst>
              </p:cNvPr>
              <p:cNvSpPr/>
              <p:nvPr/>
            </p:nvSpPr>
            <p:spPr>
              <a:xfrm>
                <a:off x="2088237" y="327315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87" name="Graphic 617">
              <a:extLst>
                <a:ext uri="{FF2B5EF4-FFF2-40B4-BE49-F238E27FC236}">
                  <a16:creationId xmlns:a16="http://schemas.microsoft.com/office/drawing/2014/main" id="{D92AB075-4C9A-23A6-00F2-FDC18026E484}"/>
                </a:ext>
              </a:extLst>
            </p:cNvPr>
            <p:cNvGrpSpPr/>
            <p:nvPr/>
          </p:nvGrpSpPr>
          <p:grpSpPr>
            <a:xfrm>
              <a:off x="2155631" y="3308981"/>
              <a:ext cx="75628" cy="69674"/>
              <a:chOff x="2155631" y="3239706"/>
              <a:chExt cx="75628" cy="69674"/>
            </a:xfrm>
          </p:grpSpPr>
          <p:sp>
            <p:nvSpPr>
              <p:cNvPr id="2788" name="Freeform: Shape 2787">
                <a:extLst>
                  <a:ext uri="{FF2B5EF4-FFF2-40B4-BE49-F238E27FC236}">
                    <a16:creationId xmlns:a16="http://schemas.microsoft.com/office/drawing/2014/main" id="{E815EBF9-15D4-627C-9E4D-8B38B96C682D}"/>
                  </a:ext>
                </a:extLst>
              </p:cNvPr>
              <p:cNvSpPr/>
              <p:nvPr/>
            </p:nvSpPr>
            <p:spPr>
              <a:xfrm>
                <a:off x="2193635" y="323970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89" name="Freeform: Shape 2788">
                <a:extLst>
                  <a:ext uri="{FF2B5EF4-FFF2-40B4-BE49-F238E27FC236}">
                    <a16:creationId xmlns:a16="http://schemas.microsoft.com/office/drawing/2014/main" id="{5122EEBE-C0C9-170C-6AC8-A529DB0DD3CE}"/>
                  </a:ext>
                </a:extLst>
              </p:cNvPr>
              <p:cNvSpPr/>
              <p:nvPr/>
            </p:nvSpPr>
            <p:spPr>
              <a:xfrm>
                <a:off x="2155631" y="32731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90" name="Graphic 617">
              <a:extLst>
                <a:ext uri="{FF2B5EF4-FFF2-40B4-BE49-F238E27FC236}">
                  <a16:creationId xmlns:a16="http://schemas.microsoft.com/office/drawing/2014/main" id="{BAE4D93E-E8C3-FB2F-87A1-E9B0E73AAE15}"/>
                </a:ext>
              </a:extLst>
            </p:cNvPr>
            <p:cNvGrpSpPr/>
            <p:nvPr/>
          </p:nvGrpSpPr>
          <p:grpSpPr>
            <a:xfrm>
              <a:off x="2241394" y="3299354"/>
              <a:ext cx="75755" cy="69674"/>
              <a:chOff x="2241394" y="3230079"/>
              <a:chExt cx="75755" cy="69674"/>
            </a:xfrm>
          </p:grpSpPr>
          <p:sp>
            <p:nvSpPr>
              <p:cNvPr id="2791" name="Freeform: Shape 2790">
                <a:extLst>
                  <a:ext uri="{FF2B5EF4-FFF2-40B4-BE49-F238E27FC236}">
                    <a16:creationId xmlns:a16="http://schemas.microsoft.com/office/drawing/2014/main" id="{36A37472-B601-B352-84BC-4DA0160358A9}"/>
                  </a:ext>
                </a:extLst>
              </p:cNvPr>
              <p:cNvSpPr/>
              <p:nvPr/>
            </p:nvSpPr>
            <p:spPr>
              <a:xfrm>
                <a:off x="2279398" y="3230079"/>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92" name="Freeform: Shape 2791">
                <a:extLst>
                  <a:ext uri="{FF2B5EF4-FFF2-40B4-BE49-F238E27FC236}">
                    <a16:creationId xmlns:a16="http://schemas.microsoft.com/office/drawing/2014/main" id="{E73DB43F-CDFD-0782-888C-9D8C93AA057F}"/>
                  </a:ext>
                </a:extLst>
              </p:cNvPr>
              <p:cNvSpPr/>
              <p:nvPr/>
            </p:nvSpPr>
            <p:spPr>
              <a:xfrm>
                <a:off x="2241394" y="3263522"/>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93" name="Graphic 617">
              <a:extLst>
                <a:ext uri="{FF2B5EF4-FFF2-40B4-BE49-F238E27FC236}">
                  <a16:creationId xmlns:a16="http://schemas.microsoft.com/office/drawing/2014/main" id="{249AD9F5-3A21-6AB5-EB65-852DE172F78D}"/>
                </a:ext>
              </a:extLst>
            </p:cNvPr>
            <p:cNvGrpSpPr/>
            <p:nvPr/>
          </p:nvGrpSpPr>
          <p:grpSpPr>
            <a:xfrm>
              <a:off x="2289279" y="3299354"/>
              <a:ext cx="75755" cy="69674"/>
              <a:chOff x="2289279" y="3230079"/>
              <a:chExt cx="75755" cy="69674"/>
            </a:xfrm>
          </p:grpSpPr>
          <p:sp>
            <p:nvSpPr>
              <p:cNvPr id="2794" name="Freeform: Shape 2793">
                <a:extLst>
                  <a:ext uri="{FF2B5EF4-FFF2-40B4-BE49-F238E27FC236}">
                    <a16:creationId xmlns:a16="http://schemas.microsoft.com/office/drawing/2014/main" id="{9919C43E-364E-3BFA-0E8A-807ACD57A985}"/>
                  </a:ext>
                </a:extLst>
              </p:cNvPr>
              <p:cNvSpPr/>
              <p:nvPr/>
            </p:nvSpPr>
            <p:spPr>
              <a:xfrm>
                <a:off x="2327283" y="3230079"/>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95" name="Freeform: Shape 2794">
                <a:extLst>
                  <a:ext uri="{FF2B5EF4-FFF2-40B4-BE49-F238E27FC236}">
                    <a16:creationId xmlns:a16="http://schemas.microsoft.com/office/drawing/2014/main" id="{368EA426-A953-ED56-649F-9870D104D6AF}"/>
                  </a:ext>
                </a:extLst>
              </p:cNvPr>
              <p:cNvSpPr/>
              <p:nvPr/>
            </p:nvSpPr>
            <p:spPr>
              <a:xfrm>
                <a:off x="2289279" y="3263522"/>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96" name="Graphic 617">
              <a:extLst>
                <a:ext uri="{FF2B5EF4-FFF2-40B4-BE49-F238E27FC236}">
                  <a16:creationId xmlns:a16="http://schemas.microsoft.com/office/drawing/2014/main" id="{9A02FD9D-340B-FB63-CFED-556B6C7DA0B1}"/>
                </a:ext>
              </a:extLst>
            </p:cNvPr>
            <p:cNvGrpSpPr/>
            <p:nvPr/>
          </p:nvGrpSpPr>
          <p:grpSpPr>
            <a:xfrm>
              <a:off x="2327030" y="3299354"/>
              <a:ext cx="75628" cy="69674"/>
              <a:chOff x="2327030" y="3230079"/>
              <a:chExt cx="75628" cy="69674"/>
            </a:xfrm>
          </p:grpSpPr>
          <p:sp>
            <p:nvSpPr>
              <p:cNvPr id="2797" name="Freeform: Shape 2796">
                <a:extLst>
                  <a:ext uri="{FF2B5EF4-FFF2-40B4-BE49-F238E27FC236}">
                    <a16:creationId xmlns:a16="http://schemas.microsoft.com/office/drawing/2014/main" id="{C66D66C5-6017-0649-954E-64FE93674CD1}"/>
                  </a:ext>
                </a:extLst>
              </p:cNvPr>
              <p:cNvSpPr/>
              <p:nvPr/>
            </p:nvSpPr>
            <p:spPr>
              <a:xfrm>
                <a:off x="2365034" y="3230079"/>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98" name="Freeform: Shape 2797">
                <a:extLst>
                  <a:ext uri="{FF2B5EF4-FFF2-40B4-BE49-F238E27FC236}">
                    <a16:creationId xmlns:a16="http://schemas.microsoft.com/office/drawing/2014/main" id="{B244FAB2-40B6-9B7D-EC46-DED2DD2D6EC3}"/>
                  </a:ext>
                </a:extLst>
              </p:cNvPr>
              <p:cNvSpPr/>
              <p:nvPr/>
            </p:nvSpPr>
            <p:spPr>
              <a:xfrm>
                <a:off x="2327030" y="3263522"/>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99" name="Graphic 617">
              <a:extLst>
                <a:ext uri="{FF2B5EF4-FFF2-40B4-BE49-F238E27FC236}">
                  <a16:creationId xmlns:a16="http://schemas.microsoft.com/office/drawing/2014/main" id="{AEFB06DC-8A78-E84F-62D3-D16DD5B32CD7}"/>
                </a:ext>
              </a:extLst>
            </p:cNvPr>
            <p:cNvGrpSpPr/>
            <p:nvPr/>
          </p:nvGrpSpPr>
          <p:grpSpPr>
            <a:xfrm>
              <a:off x="2370355" y="3288459"/>
              <a:ext cx="75755" cy="69674"/>
              <a:chOff x="2370355" y="3219184"/>
              <a:chExt cx="75755" cy="69674"/>
            </a:xfrm>
          </p:grpSpPr>
          <p:sp>
            <p:nvSpPr>
              <p:cNvPr id="2800" name="Freeform: Shape 2799">
                <a:extLst>
                  <a:ext uri="{FF2B5EF4-FFF2-40B4-BE49-F238E27FC236}">
                    <a16:creationId xmlns:a16="http://schemas.microsoft.com/office/drawing/2014/main" id="{CBA229DB-E2B1-CFCD-A3DC-094FD6750593}"/>
                  </a:ext>
                </a:extLst>
              </p:cNvPr>
              <p:cNvSpPr/>
              <p:nvPr/>
            </p:nvSpPr>
            <p:spPr>
              <a:xfrm>
                <a:off x="2408359" y="321918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01" name="Freeform: Shape 2800">
                <a:extLst>
                  <a:ext uri="{FF2B5EF4-FFF2-40B4-BE49-F238E27FC236}">
                    <a16:creationId xmlns:a16="http://schemas.microsoft.com/office/drawing/2014/main" id="{DA81CF67-5F55-EC08-311E-E71B5E98CC9D}"/>
                  </a:ext>
                </a:extLst>
              </p:cNvPr>
              <p:cNvSpPr/>
              <p:nvPr/>
            </p:nvSpPr>
            <p:spPr>
              <a:xfrm>
                <a:off x="2370355" y="325262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02" name="Graphic 617">
              <a:extLst>
                <a:ext uri="{FF2B5EF4-FFF2-40B4-BE49-F238E27FC236}">
                  <a16:creationId xmlns:a16="http://schemas.microsoft.com/office/drawing/2014/main" id="{4633C478-A1F5-F734-76DF-BC75E913C911}"/>
                </a:ext>
              </a:extLst>
            </p:cNvPr>
            <p:cNvGrpSpPr/>
            <p:nvPr/>
          </p:nvGrpSpPr>
          <p:grpSpPr>
            <a:xfrm>
              <a:off x="2440156" y="3287699"/>
              <a:ext cx="75628" cy="69674"/>
              <a:chOff x="2440156" y="3218424"/>
              <a:chExt cx="75628" cy="69674"/>
            </a:xfrm>
          </p:grpSpPr>
          <p:sp>
            <p:nvSpPr>
              <p:cNvPr id="2803" name="Freeform: Shape 2802">
                <a:extLst>
                  <a:ext uri="{FF2B5EF4-FFF2-40B4-BE49-F238E27FC236}">
                    <a16:creationId xmlns:a16="http://schemas.microsoft.com/office/drawing/2014/main" id="{CA5FD91D-05CA-6C7E-79FC-47F17F6396DC}"/>
                  </a:ext>
                </a:extLst>
              </p:cNvPr>
              <p:cNvSpPr/>
              <p:nvPr/>
            </p:nvSpPr>
            <p:spPr>
              <a:xfrm>
                <a:off x="2478160" y="321842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04" name="Freeform: Shape 2803">
                <a:extLst>
                  <a:ext uri="{FF2B5EF4-FFF2-40B4-BE49-F238E27FC236}">
                    <a16:creationId xmlns:a16="http://schemas.microsoft.com/office/drawing/2014/main" id="{7135FE0B-39BE-95ED-6633-E34C5EB4132D}"/>
                  </a:ext>
                </a:extLst>
              </p:cNvPr>
              <p:cNvSpPr/>
              <p:nvPr/>
            </p:nvSpPr>
            <p:spPr>
              <a:xfrm>
                <a:off x="2440156" y="325186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05" name="Graphic 617">
              <a:extLst>
                <a:ext uri="{FF2B5EF4-FFF2-40B4-BE49-F238E27FC236}">
                  <a16:creationId xmlns:a16="http://schemas.microsoft.com/office/drawing/2014/main" id="{27332746-5E07-0F4F-4E6D-63769847FCC9}"/>
                </a:ext>
              </a:extLst>
            </p:cNvPr>
            <p:cNvGrpSpPr/>
            <p:nvPr/>
          </p:nvGrpSpPr>
          <p:grpSpPr>
            <a:xfrm>
              <a:off x="2477780" y="3287699"/>
              <a:ext cx="75628" cy="69674"/>
              <a:chOff x="2477780" y="3218424"/>
              <a:chExt cx="75628" cy="69674"/>
            </a:xfrm>
          </p:grpSpPr>
          <p:sp>
            <p:nvSpPr>
              <p:cNvPr id="2806" name="Freeform: Shape 2805">
                <a:extLst>
                  <a:ext uri="{FF2B5EF4-FFF2-40B4-BE49-F238E27FC236}">
                    <a16:creationId xmlns:a16="http://schemas.microsoft.com/office/drawing/2014/main" id="{0C67D998-1DA1-4627-CB89-B528824B718C}"/>
                  </a:ext>
                </a:extLst>
              </p:cNvPr>
              <p:cNvSpPr/>
              <p:nvPr/>
            </p:nvSpPr>
            <p:spPr>
              <a:xfrm>
                <a:off x="2515784" y="321842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07" name="Freeform: Shape 2806">
                <a:extLst>
                  <a:ext uri="{FF2B5EF4-FFF2-40B4-BE49-F238E27FC236}">
                    <a16:creationId xmlns:a16="http://schemas.microsoft.com/office/drawing/2014/main" id="{BD7FF316-EF42-9C07-EF90-C656AAD0E885}"/>
                  </a:ext>
                </a:extLst>
              </p:cNvPr>
              <p:cNvSpPr/>
              <p:nvPr/>
            </p:nvSpPr>
            <p:spPr>
              <a:xfrm>
                <a:off x="2477780" y="325186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08" name="Graphic 617">
              <a:extLst>
                <a:ext uri="{FF2B5EF4-FFF2-40B4-BE49-F238E27FC236}">
                  <a16:creationId xmlns:a16="http://schemas.microsoft.com/office/drawing/2014/main" id="{9489E1F7-F964-0621-7C25-49A4F28FC771}"/>
                </a:ext>
              </a:extLst>
            </p:cNvPr>
            <p:cNvGrpSpPr/>
            <p:nvPr/>
          </p:nvGrpSpPr>
          <p:grpSpPr>
            <a:xfrm>
              <a:off x="2514391" y="3275538"/>
              <a:ext cx="75755" cy="69674"/>
              <a:chOff x="2514391" y="3206263"/>
              <a:chExt cx="75755" cy="69674"/>
            </a:xfrm>
          </p:grpSpPr>
          <p:sp>
            <p:nvSpPr>
              <p:cNvPr id="2809" name="Freeform: Shape 2808">
                <a:extLst>
                  <a:ext uri="{FF2B5EF4-FFF2-40B4-BE49-F238E27FC236}">
                    <a16:creationId xmlns:a16="http://schemas.microsoft.com/office/drawing/2014/main" id="{049563EF-C358-887D-D4C4-B90B90060B88}"/>
                  </a:ext>
                </a:extLst>
              </p:cNvPr>
              <p:cNvSpPr/>
              <p:nvPr/>
            </p:nvSpPr>
            <p:spPr>
              <a:xfrm>
                <a:off x="2552395" y="3206263"/>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10" name="Freeform: Shape 2809">
                <a:extLst>
                  <a:ext uri="{FF2B5EF4-FFF2-40B4-BE49-F238E27FC236}">
                    <a16:creationId xmlns:a16="http://schemas.microsoft.com/office/drawing/2014/main" id="{F86165F6-5109-6AD3-700E-9BC3AC56832E}"/>
                  </a:ext>
                </a:extLst>
              </p:cNvPr>
              <p:cNvSpPr/>
              <p:nvPr/>
            </p:nvSpPr>
            <p:spPr>
              <a:xfrm>
                <a:off x="2514391" y="3239706"/>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11" name="Graphic 617">
              <a:extLst>
                <a:ext uri="{FF2B5EF4-FFF2-40B4-BE49-F238E27FC236}">
                  <a16:creationId xmlns:a16="http://schemas.microsoft.com/office/drawing/2014/main" id="{9E808814-023E-EA5A-D662-B4620704A6B0}"/>
                </a:ext>
              </a:extLst>
            </p:cNvPr>
            <p:cNvGrpSpPr/>
            <p:nvPr/>
          </p:nvGrpSpPr>
          <p:grpSpPr>
            <a:xfrm>
              <a:off x="2606361" y="3253749"/>
              <a:ext cx="75755" cy="69674"/>
              <a:chOff x="2606361" y="3184474"/>
              <a:chExt cx="75755" cy="69674"/>
            </a:xfrm>
          </p:grpSpPr>
          <p:sp>
            <p:nvSpPr>
              <p:cNvPr id="2812" name="Freeform: Shape 2811">
                <a:extLst>
                  <a:ext uri="{FF2B5EF4-FFF2-40B4-BE49-F238E27FC236}">
                    <a16:creationId xmlns:a16="http://schemas.microsoft.com/office/drawing/2014/main" id="{93D77226-3764-0869-3188-3D48869688E4}"/>
                  </a:ext>
                </a:extLst>
              </p:cNvPr>
              <p:cNvSpPr/>
              <p:nvPr/>
            </p:nvSpPr>
            <p:spPr>
              <a:xfrm>
                <a:off x="2644365"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13" name="Freeform: Shape 2812">
                <a:extLst>
                  <a:ext uri="{FF2B5EF4-FFF2-40B4-BE49-F238E27FC236}">
                    <a16:creationId xmlns:a16="http://schemas.microsoft.com/office/drawing/2014/main" id="{95717453-7CBE-16CA-2854-8188EDD9A4A4}"/>
                  </a:ext>
                </a:extLst>
              </p:cNvPr>
              <p:cNvSpPr/>
              <p:nvPr/>
            </p:nvSpPr>
            <p:spPr>
              <a:xfrm>
                <a:off x="2606361" y="321791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14" name="Graphic 617">
              <a:extLst>
                <a:ext uri="{FF2B5EF4-FFF2-40B4-BE49-F238E27FC236}">
                  <a16:creationId xmlns:a16="http://schemas.microsoft.com/office/drawing/2014/main" id="{90668701-6DA9-FECF-46E2-DF3C64EFC4DC}"/>
                </a:ext>
              </a:extLst>
            </p:cNvPr>
            <p:cNvGrpSpPr/>
            <p:nvPr/>
          </p:nvGrpSpPr>
          <p:grpSpPr>
            <a:xfrm>
              <a:off x="2622449" y="3253749"/>
              <a:ext cx="75755" cy="69674"/>
              <a:chOff x="2622449" y="3184474"/>
              <a:chExt cx="75755" cy="69674"/>
            </a:xfrm>
          </p:grpSpPr>
          <p:sp>
            <p:nvSpPr>
              <p:cNvPr id="2815" name="Freeform: Shape 2814">
                <a:extLst>
                  <a:ext uri="{FF2B5EF4-FFF2-40B4-BE49-F238E27FC236}">
                    <a16:creationId xmlns:a16="http://schemas.microsoft.com/office/drawing/2014/main" id="{99E7DCE9-B878-92CD-2E46-61E3812DB48A}"/>
                  </a:ext>
                </a:extLst>
              </p:cNvPr>
              <p:cNvSpPr/>
              <p:nvPr/>
            </p:nvSpPr>
            <p:spPr>
              <a:xfrm>
                <a:off x="2660453"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16" name="Freeform: Shape 2815">
                <a:extLst>
                  <a:ext uri="{FF2B5EF4-FFF2-40B4-BE49-F238E27FC236}">
                    <a16:creationId xmlns:a16="http://schemas.microsoft.com/office/drawing/2014/main" id="{9E453E05-8077-B36C-FFF8-D1275B0C7BEE}"/>
                  </a:ext>
                </a:extLst>
              </p:cNvPr>
              <p:cNvSpPr/>
              <p:nvPr/>
            </p:nvSpPr>
            <p:spPr>
              <a:xfrm>
                <a:off x="2622449" y="321791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17" name="Graphic 617">
              <a:extLst>
                <a:ext uri="{FF2B5EF4-FFF2-40B4-BE49-F238E27FC236}">
                  <a16:creationId xmlns:a16="http://schemas.microsoft.com/office/drawing/2014/main" id="{B1958D75-6C98-504D-84AE-477797D61D7E}"/>
                </a:ext>
              </a:extLst>
            </p:cNvPr>
            <p:cNvGrpSpPr/>
            <p:nvPr/>
          </p:nvGrpSpPr>
          <p:grpSpPr>
            <a:xfrm>
              <a:off x="2715433" y="3253749"/>
              <a:ext cx="75628" cy="69674"/>
              <a:chOff x="2715433" y="3184474"/>
              <a:chExt cx="75628" cy="69674"/>
            </a:xfrm>
          </p:grpSpPr>
          <p:sp>
            <p:nvSpPr>
              <p:cNvPr id="2818" name="Freeform: Shape 2817">
                <a:extLst>
                  <a:ext uri="{FF2B5EF4-FFF2-40B4-BE49-F238E27FC236}">
                    <a16:creationId xmlns:a16="http://schemas.microsoft.com/office/drawing/2014/main" id="{6B5621B4-5F28-938F-64C0-2BDEDC6FE1F5}"/>
                  </a:ext>
                </a:extLst>
              </p:cNvPr>
              <p:cNvSpPr/>
              <p:nvPr/>
            </p:nvSpPr>
            <p:spPr>
              <a:xfrm>
                <a:off x="2753437"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19" name="Freeform: Shape 2818">
                <a:extLst>
                  <a:ext uri="{FF2B5EF4-FFF2-40B4-BE49-F238E27FC236}">
                    <a16:creationId xmlns:a16="http://schemas.microsoft.com/office/drawing/2014/main" id="{22ED21BD-225A-0E03-3550-A1335A05E738}"/>
                  </a:ext>
                </a:extLst>
              </p:cNvPr>
              <p:cNvSpPr/>
              <p:nvPr/>
            </p:nvSpPr>
            <p:spPr>
              <a:xfrm>
                <a:off x="2715433" y="321791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20" name="Graphic 617">
              <a:extLst>
                <a:ext uri="{FF2B5EF4-FFF2-40B4-BE49-F238E27FC236}">
                  <a16:creationId xmlns:a16="http://schemas.microsoft.com/office/drawing/2014/main" id="{D42D5D12-D038-2059-6EF8-652B04E391E2}"/>
                </a:ext>
              </a:extLst>
            </p:cNvPr>
            <p:cNvGrpSpPr/>
            <p:nvPr/>
          </p:nvGrpSpPr>
          <p:grpSpPr>
            <a:xfrm>
              <a:off x="2758378" y="3253749"/>
              <a:ext cx="75755" cy="69674"/>
              <a:chOff x="2758378" y="3184474"/>
              <a:chExt cx="75755" cy="69674"/>
            </a:xfrm>
          </p:grpSpPr>
          <p:sp>
            <p:nvSpPr>
              <p:cNvPr id="2821" name="Freeform: Shape 2820">
                <a:extLst>
                  <a:ext uri="{FF2B5EF4-FFF2-40B4-BE49-F238E27FC236}">
                    <a16:creationId xmlns:a16="http://schemas.microsoft.com/office/drawing/2014/main" id="{43D95536-DEAE-6116-6BC2-933DB87F213B}"/>
                  </a:ext>
                </a:extLst>
              </p:cNvPr>
              <p:cNvSpPr/>
              <p:nvPr/>
            </p:nvSpPr>
            <p:spPr>
              <a:xfrm>
                <a:off x="2796382"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22" name="Freeform: Shape 2821">
                <a:extLst>
                  <a:ext uri="{FF2B5EF4-FFF2-40B4-BE49-F238E27FC236}">
                    <a16:creationId xmlns:a16="http://schemas.microsoft.com/office/drawing/2014/main" id="{C51CED7C-2A22-7CCD-A70C-11BF7A76468D}"/>
                  </a:ext>
                </a:extLst>
              </p:cNvPr>
              <p:cNvSpPr/>
              <p:nvPr/>
            </p:nvSpPr>
            <p:spPr>
              <a:xfrm>
                <a:off x="2758378" y="321791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23" name="Graphic 617">
              <a:extLst>
                <a:ext uri="{FF2B5EF4-FFF2-40B4-BE49-F238E27FC236}">
                  <a16:creationId xmlns:a16="http://schemas.microsoft.com/office/drawing/2014/main" id="{E12F9952-0360-2815-BA11-34E571DB7895}"/>
                </a:ext>
              </a:extLst>
            </p:cNvPr>
            <p:cNvGrpSpPr/>
            <p:nvPr/>
          </p:nvGrpSpPr>
          <p:grpSpPr>
            <a:xfrm>
              <a:off x="2806263" y="3253749"/>
              <a:ext cx="75755" cy="69674"/>
              <a:chOff x="2806263" y="3184474"/>
              <a:chExt cx="75755" cy="69674"/>
            </a:xfrm>
          </p:grpSpPr>
          <p:sp>
            <p:nvSpPr>
              <p:cNvPr id="2824" name="Freeform: Shape 2823">
                <a:extLst>
                  <a:ext uri="{FF2B5EF4-FFF2-40B4-BE49-F238E27FC236}">
                    <a16:creationId xmlns:a16="http://schemas.microsoft.com/office/drawing/2014/main" id="{70199325-06AC-0D17-7CF4-9D73AE3D44FB}"/>
                  </a:ext>
                </a:extLst>
              </p:cNvPr>
              <p:cNvSpPr/>
              <p:nvPr/>
            </p:nvSpPr>
            <p:spPr>
              <a:xfrm>
                <a:off x="2844267"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25" name="Freeform: Shape 2824">
                <a:extLst>
                  <a:ext uri="{FF2B5EF4-FFF2-40B4-BE49-F238E27FC236}">
                    <a16:creationId xmlns:a16="http://schemas.microsoft.com/office/drawing/2014/main" id="{B6DAD56C-3D44-898D-56D0-52419469B607}"/>
                  </a:ext>
                </a:extLst>
              </p:cNvPr>
              <p:cNvSpPr/>
              <p:nvPr/>
            </p:nvSpPr>
            <p:spPr>
              <a:xfrm>
                <a:off x="2806263" y="3217917"/>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26" name="Graphic 617">
              <a:extLst>
                <a:ext uri="{FF2B5EF4-FFF2-40B4-BE49-F238E27FC236}">
                  <a16:creationId xmlns:a16="http://schemas.microsoft.com/office/drawing/2014/main" id="{8CD39F38-4A1F-243A-CDF4-534DAE7FE6CB}"/>
                </a:ext>
              </a:extLst>
            </p:cNvPr>
            <p:cNvGrpSpPr/>
            <p:nvPr/>
          </p:nvGrpSpPr>
          <p:grpSpPr>
            <a:xfrm>
              <a:off x="2849081" y="3253749"/>
              <a:ext cx="75628" cy="69674"/>
              <a:chOff x="2849081" y="3184474"/>
              <a:chExt cx="75628" cy="69674"/>
            </a:xfrm>
          </p:grpSpPr>
          <p:sp>
            <p:nvSpPr>
              <p:cNvPr id="2827" name="Freeform: Shape 2826">
                <a:extLst>
                  <a:ext uri="{FF2B5EF4-FFF2-40B4-BE49-F238E27FC236}">
                    <a16:creationId xmlns:a16="http://schemas.microsoft.com/office/drawing/2014/main" id="{CC021326-092C-6F70-BC84-63E5D1ED0C4A}"/>
                  </a:ext>
                </a:extLst>
              </p:cNvPr>
              <p:cNvSpPr/>
              <p:nvPr/>
            </p:nvSpPr>
            <p:spPr>
              <a:xfrm>
                <a:off x="2887085"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28" name="Freeform: Shape 2827">
                <a:extLst>
                  <a:ext uri="{FF2B5EF4-FFF2-40B4-BE49-F238E27FC236}">
                    <a16:creationId xmlns:a16="http://schemas.microsoft.com/office/drawing/2014/main" id="{CE392797-90FC-EC55-00CF-050BA724692D}"/>
                  </a:ext>
                </a:extLst>
              </p:cNvPr>
              <p:cNvSpPr/>
              <p:nvPr/>
            </p:nvSpPr>
            <p:spPr>
              <a:xfrm>
                <a:off x="2849081" y="321791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29" name="Graphic 617">
              <a:extLst>
                <a:ext uri="{FF2B5EF4-FFF2-40B4-BE49-F238E27FC236}">
                  <a16:creationId xmlns:a16="http://schemas.microsoft.com/office/drawing/2014/main" id="{BC057150-C8E5-D382-3FA2-198793BF29DF}"/>
                </a:ext>
              </a:extLst>
            </p:cNvPr>
            <p:cNvGrpSpPr/>
            <p:nvPr/>
          </p:nvGrpSpPr>
          <p:grpSpPr>
            <a:xfrm>
              <a:off x="2872263" y="3253749"/>
              <a:ext cx="75628" cy="69674"/>
              <a:chOff x="2872263" y="3184474"/>
              <a:chExt cx="75628" cy="69674"/>
            </a:xfrm>
          </p:grpSpPr>
          <p:sp>
            <p:nvSpPr>
              <p:cNvPr id="2830" name="Freeform: Shape 2829">
                <a:extLst>
                  <a:ext uri="{FF2B5EF4-FFF2-40B4-BE49-F238E27FC236}">
                    <a16:creationId xmlns:a16="http://schemas.microsoft.com/office/drawing/2014/main" id="{AC9797FA-1D30-4F30-8BED-C439114D02B1}"/>
                  </a:ext>
                </a:extLst>
              </p:cNvPr>
              <p:cNvSpPr/>
              <p:nvPr/>
            </p:nvSpPr>
            <p:spPr>
              <a:xfrm>
                <a:off x="2910268"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31" name="Freeform: Shape 2830">
                <a:extLst>
                  <a:ext uri="{FF2B5EF4-FFF2-40B4-BE49-F238E27FC236}">
                    <a16:creationId xmlns:a16="http://schemas.microsoft.com/office/drawing/2014/main" id="{B88D33BC-DED4-25C2-2F58-782265C3C562}"/>
                  </a:ext>
                </a:extLst>
              </p:cNvPr>
              <p:cNvSpPr/>
              <p:nvPr/>
            </p:nvSpPr>
            <p:spPr>
              <a:xfrm>
                <a:off x="2872263" y="321791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32" name="Graphic 617">
              <a:extLst>
                <a:ext uri="{FF2B5EF4-FFF2-40B4-BE49-F238E27FC236}">
                  <a16:creationId xmlns:a16="http://schemas.microsoft.com/office/drawing/2014/main" id="{53197D16-0346-C47A-C699-1477F41D55B9}"/>
                </a:ext>
              </a:extLst>
            </p:cNvPr>
            <p:cNvGrpSpPr/>
            <p:nvPr/>
          </p:nvGrpSpPr>
          <p:grpSpPr>
            <a:xfrm>
              <a:off x="2926863" y="3253749"/>
              <a:ext cx="75628" cy="69674"/>
              <a:chOff x="2926863" y="3184474"/>
              <a:chExt cx="75628" cy="69674"/>
            </a:xfrm>
          </p:grpSpPr>
          <p:sp>
            <p:nvSpPr>
              <p:cNvPr id="2833" name="Freeform: Shape 2832">
                <a:extLst>
                  <a:ext uri="{FF2B5EF4-FFF2-40B4-BE49-F238E27FC236}">
                    <a16:creationId xmlns:a16="http://schemas.microsoft.com/office/drawing/2014/main" id="{1E16B347-0873-5655-A785-DAF6A2150996}"/>
                  </a:ext>
                </a:extLst>
              </p:cNvPr>
              <p:cNvSpPr/>
              <p:nvPr/>
            </p:nvSpPr>
            <p:spPr>
              <a:xfrm>
                <a:off x="2964867" y="3184474"/>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34" name="Freeform: Shape 2833">
                <a:extLst>
                  <a:ext uri="{FF2B5EF4-FFF2-40B4-BE49-F238E27FC236}">
                    <a16:creationId xmlns:a16="http://schemas.microsoft.com/office/drawing/2014/main" id="{1C460D59-EA1D-0715-3F28-C723B6D63028}"/>
                  </a:ext>
                </a:extLst>
              </p:cNvPr>
              <p:cNvSpPr/>
              <p:nvPr/>
            </p:nvSpPr>
            <p:spPr>
              <a:xfrm>
                <a:off x="2926863" y="3217917"/>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35" name="Graphic 617">
              <a:extLst>
                <a:ext uri="{FF2B5EF4-FFF2-40B4-BE49-F238E27FC236}">
                  <a16:creationId xmlns:a16="http://schemas.microsoft.com/office/drawing/2014/main" id="{8EBCE71E-5CB9-88E3-EC46-8157736EB21D}"/>
                </a:ext>
              </a:extLst>
            </p:cNvPr>
            <p:cNvGrpSpPr/>
            <p:nvPr/>
          </p:nvGrpSpPr>
          <p:grpSpPr>
            <a:xfrm>
              <a:off x="2974748" y="3228159"/>
              <a:ext cx="75628" cy="69801"/>
              <a:chOff x="2974748" y="3158884"/>
              <a:chExt cx="75628" cy="69801"/>
            </a:xfrm>
          </p:grpSpPr>
          <p:sp>
            <p:nvSpPr>
              <p:cNvPr id="2836" name="Freeform: Shape 2835">
                <a:extLst>
                  <a:ext uri="{FF2B5EF4-FFF2-40B4-BE49-F238E27FC236}">
                    <a16:creationId xmlns:a16="http://schemas.microsoft.com/office/drawing/2014/main" id="{338659AB-BB93-F05A-2709-EF9B462DBF4A}"/>
                  </a:ext>
                </a:extLst>
              </p:cNvPr>
              <p:cNvSpPr/>
              <p:nvPr/>
            </p:nvSpPr>
            <p:spPr>
              <a:xfrm>
                <a:off x="3012752" y="315888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37" name="Freeform: Shape 2836">
                <a:extLst>
                  <a:ext uri="{FF2B5EF4-FFF2-40B4-BE49-F238E27FC236}">
                    <a16:creationId xmlns:a16="http://schemas.microsoft.com/office/drawing/2014/main" id="{FA00D354-2FEE-AB2C-7852-DA739D7F9691}"/>
                  </a:ext>
                </a:extLst>
              </p:cNvPr>
              <p:cNvSpPr/>
              <p:nvPr/>
            </p:nvSpPr>
            <p:spPr>
              <a:xfrm>
                <a:off x="2974748" y="319232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38" name="Graphic 617">
              <a:extLst>
                <a:ext uri="{FF2B5EF4-FFF2-40B4-BE49-F238E27FC236}">
                  <a16:creationId xmlns:a16="http://schemas.microsoft.com/office/drawing/2014/main" id="{6391A47A-127C-57F6-9195-CC44B16ACB08}"/>
                </a:ext>
              </a:extLst>
            </p:cNvPr>
            <p:cNvGrpSpPr/>
            <p:nvPr/>
          </p:nvGrpSpPr>
          <p:grpSpPr>
            <a:xfrm>
              <a:off x="3004645" y="3228159"/>
              <a:ext cx="75755" cy="69801"/>
              <a:chOff x="3004645" y="3158884"/>
              <a:chExt cx="75755" cy="69801"/>
            </a:xfrm>
          </p:grpSpPr>
          <p:sp>
            <p:nvSpPr>
              <p:cNvPr id="2839" name="Freeform: Shape 2838">
                <a:extLst>
                  <a:ext uri="{FF2B5EF4-FFF2-40B4-BE49-F238E27FC236}">
                    <a16:creationId xmlns:a16="http://schemas.microsoft.com/office/drawing/2014/main" id="{BAD3C116-5153-6D61-99E3-F1E2B393CED2}"/>
                  </a:ext>
                </a:extLst>
              </p:cNvPr>
              <p:cNvSpPr/>
              <p:nvPr/>
            </p:nvSpPr>
            <p:spPr>
              <a:xfrm>
                <a:off x="3042649" y="315888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40" name="Freeform: Shape 2839">
                <a:extLst>
                  <a:ext uri="{FF2B5EF4-FFF2-40B4-BE49-F238E27FC236}">
                    <a16:creationId xmlns:a16="http://schemas.microsoft.com/office/drawing/2014/main" id="{E92D812D-CEFC-EE8D-913C-EC5574896F66}"/>
                  </a:ext>
                </a:extLst>
              </p:cNvPr>
              <p:cNvSpPr/>
              <p:nvPr/>
            </p:nvSpPr>
            <p:spPr>
              <a:xfrm>
                <a:off x="3004645" y="319232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41" name="Graphic 617">
              <a:extLst>
                <a:ext uri="{FF2B5EF4-FFF2-40B4-BE49-F238E27FC236}">
                  <a16:creationId xmlns:a16="http://schemas.microsoft.com/office/drawing/2014/main" id="{CEE2B9AD-E1CC-719F-092F-F02F0F2D0B87}"/>
                </a:ext>
              </a:extLst>
            </p:cNvPr>
            <p:cNvGrpSpPr/>
            <p:nvPr/>
          </p:nvGrpSpPr>
          <p:grpSpPr>
            <a:xfrm>
              <a:off x="3041889" y="3228159"/>
              <a:ext cx="75628" cy="69801"/>
              <a:chOff x="3041889" y="3158884"/>
              <a:chExt cx="75628" cy="69801"/>
            </a:xfrm>
          </p:grpSpPr>
          <p:sp>
            <p:nvSpPr>
              <p:cNvPr id="2842" name="Freeform: Shape 2841">
                <a:extLst>
                  <a:ext uri="{FF2B5EF4-FFF2-40B4-BE49-F238E27FC236}">
                    <a16:creationId xmlns:a16="http://schemas.microsoft.com/office/drawing/2014/main" id="{36A6A7C0-3E89-116D-29D0-9D7FB8D96767}"/>
                  </a:ext>
                </a:extLst>
              </p:cNvPr>
              <p:cNvSpPr/>
              <p:nvPr/>
            </p:nvSpPr>
            <p:spPr>
              <a:xfrm>
                <a:off x="3079893" y="315888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43" name="Freeform: Shape 2842">
                <a:extLst>
                  <a:ext uri="{FF2B5EF4-FFF2-40B4-BE49-F238E27FC236}">
                    <a16:creationId xmlns:a16="http://schemas.microsoft.com/office/drawing/2014/main" id="{7BA19A14-AE39-1B44-107A-A8DCA61AABD2}"/>
                  </a:ext>
                </a:extLst>
              </p:cNvPr>
              <p:cNvSpPr/>
              <p:nvPr/>
            </p:nvSpPr>
            <p:spPr>
              <a:xfrm>
                <a:off x="3041889" y="319232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44" name="Graphic 617">
              <a:extLst>
                <a:ext uri="{FF2B5EF4-FFF2-40B4-BE49-F238E27FC236}">
                  <a16:creationId xmlns:a16="http://schemas.microsoft.com/office/drawing/2014/main" id="{809DF010-5B25-1D0F-AD02-4B4BA91B1A99}"/>
                </a:ext>
              </a:extLst>
            </p:cNvPr>
            <p:cNvGrpSpPr/>
            <p:nvPr/>
          </p:nvGrpSpPr>
          <p:grpSpPr>
            <a:xfrm>
              <a:off x="3230010" y="3192182"/>
              <a:ext cx="75755" cy="69674"/>
              <a:chOff x="3230010" y="3122907"/>
              <a:chExt cx="75755" cy="69674"/>
            </a:xfrm>
          </p:grpSpPr>
          <p:sp>
            <p:nvSpPr>
              <p:cNvPr id="2845" name="Freeform: Shape 2844">
                <a:extLst>
                  <a:ext uri="{FF2B5EF4-FFF2-40B4-BE49-F238E27FC236}">
                    <a16:creationId xmlns:a16="http://schemas.microsoft.com/office/drawing/2014/main" id="{D792B792-4261-F356-65A5-CC0E6397933F}"/>
                  </a:ext>
                </a:extLst>
              </p:cNvPr>
              <p:cNvSpPr/>
              <p:nvPr/>
            </p:nvSpPr>
            <p:spPr>
              <a:xfrm>
                <a:off x="3268014" y="312290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46" name="Freeform: Shape 2845">
                <a:extLst>
                  <a:ext uri="{FF2B5EF4-FFF2-40B4-BE49-F238E27FC236}">
                    <a16:creationId xmlns:a16="http://schemas.microsoft.com/office/drawing/2014/main" id="{93678260-B523-C0A4-9721-B2321124C394}"/>
                  </a:ext>
                </a:extLst>
              </p:cNvPr>
              <p:cNvSpPr/>
              <p:nvPr/>
            </p:nvSpPr>
            <p:spPr>
              <a:xfrm>
                <a:off x="3230010" y="315635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47" name="Graphic 617">
              <a:extLst>
                <a:ext uri="{FF2B5EF4-FFF2-40B4-BE49-F238E27FC236}">
                  <a16:creationId xmlns:a16="http://schemas.microsoft.com/office/drawing/2014/main" id="{20522A37-5B1E-AA3F-A3D3-0765B673B20C}"/>
                </a:ext>
              </a:extLst>
            </p:cNvPr>
            <p:cNvGrpSpPr/>
            <p:nvPr/>
          </p:nvGrpSpPr>
          <p:grpSpPr>
            <a:xfrm>
              <a:off x="3327681" y="3192182"/>
              <a:ext cx="75628" cy="69674"/>
              <a:chOff x="3327681" y="3122907"/>
              <a:chExt cx="75628" cy="69674"/>
            </a:xfrm>
          </p:grpSpPr>
          <p:sp>
            <p:nvSpPr>
              <p:cNvPr id="2848" name="Freeform: Shape 2847">
                <a:extLst>
                  <a:ext uri="{FF2B5EF4-FFF2-40B4-BE49-F238E27FC236}">
                    <a16:creationId xmlns:a16="http://schemas.microsoft.com/office/drawing/2014/main" id="{D276A5E1-E2E2-2C12-A20B-9231699EB02C}"/>
                  </a:ext>
                </a:extLst>
              </p:cNvPr>
              <p:cNvSpPr/>
              <p:nvPr/>
            </p:nvSpPr>
            <p:spPr>
              <a:xfrm>
                <a:off x="3365685" y="312290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49" name="Freeform: Shape 2848">
                <a:extLst>
                  <a:ext uri="{FF2B5EF4-FFF2-40B4-BE49-F238E27FC236}">
                    <a16:creationId xmlns:a16="http://schemas.microsoft.com/office/drawing/2014/main" id="{77108B42-3B61-50B8-71A9-ECE65F6D0770}"/>
                  </a:ext>
                </a:extLst>
              </p:cNvPr>
              <p:cNvSpPr/>
              <p:nvPr/>
            </p:nvSpPr>
            <p:spPr>
              <a:xfrm>
                <a:off x="3327681" y="315635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50" name="Graphic 617">
              <a:extLst>
                <a:ext uri="{FF2B5EF4-FFF2-40B4-BE49-F238E27FC236}">
                  <a16:creationId xmlns:a16="http://schemas.microsoft.com/office/drawing/2014/main" id="{4BF12A69-2EB8-7A9B-AE83-67473FE49AFD}"/>
                </a:ext>
              </a:extLst>
            </p:cNvPr>
            <p:cNvGrpSpPr/>
            <p:nvPr/>
          </p:nvGrpSpPr>
          <p:grpSpPr>
            <a:xfrm>
              <a:off x="3375566" y="3175080"/>
              <a:ext cx="75628" cy="69674"/>
              <a:chOff x="3375566" y="3105805"/>
              <a:chExt cx="75628" cy="69674"/>
            </a:xfrm>
          </p:grpSpPr>
          <p:sp>
            <p:nvSpPr>
              <p:cNvPr id="2851" name="Freeform: Shape 2850">
                <a:extLst>
                  <a:ext uri="{FF2B5EF4-FFF2-40B4-BE49-F238E27FC236}">
                    <a16:creationId xmlns:a16="http://schemas.microsoft.com/office/drawing/2014/main" id="{1A72A3FF-0C9C-75F7-3D20-E21660ED678D}"/>
                  </a:ext>
                </a:extLst>
              </p:cNvPr>
              <p:cNvSpPr/>
              <p:nvPr/>
            </p:nvSpPr>
            <p:spPr>
              <a:xfrm>
                <a:off x="3413570" y="310580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52" name="Freeform: Shape 2851">
                <a:extLst>
                  <a:ext uri="{FF2B5EF4-FFF2-40B4-BE49-F238E27FC236}">
                    <a16:creationId xmlns:a16="http://schemas.microsoft.com/office/drawing/2014/main" id="{94B5A26B-E4D8-71D1-5C6C-CF94500505D4}"/>
                  </a:ext>
                </a:extLst>
              </p:cNvPr>
              <p:cNvSpPr/>
              <p:nvPr/>
            </p:nvSpPr>
            <p:spPr>
              <a:xfrm>
                <a:off x="3375566" y="313924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53" name="Graphic 617">
              <a:extLst>
                <a:ext uri="{FF2B5EF4-FFF2-40B4-BE49-F238E27FC236}">
                  <a16:creationId xmlns:a16="http://schemas.microsoft.com/office/drawing/2014/main" id="{74E38F94-41D5-A071-F055-D64DA18EAA43}"/>
                </a:ext>
              </a:extLst>
            </p:cNvPr>
            <p:cNvGrpSpPr/>
            <p:nvPr/>
          </p:nvGrpSpPr>
          <p:grpSpPr>
            <a:xfrm>
              <a:off x="3431305" y="3175080"/>
              <a:ext cx="75628" cy="69674"/>
              <a:chOff x="3431305" y="3105805"/>
              <a:chExt cx="75628" cy="69674"/>
            </a:xfrm>
          </p:grpSpPr>
          <p:sp>
            <p:nvSpPr>
              <p:cNvPr id="2854" name="Freeform: Shape 2853">
                <a:extLst>
                  <a:ext uri="{FF2B5EF4-FFF2-40B4-BE49-F238E27FC236}">
                    <a16:creationId xmlns:a16="http://schemas.microsoft.com/office/drawing/2014/main" id="{D3D951ED-2FE6-9133-1B0A-C5C6329A8AC8}"/>
                  </a:ext>
                </a:extLst>
              </p:cNvPr>
              <p:cNvSpPr/>
              <p:nvPr/>
            </p:nvSpPr>
            <p:spPr>
              <a:xfrm>
                <a:off x="3469310" y="310580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55" name="Freeform: Shape 2854">
                <a:extLst>
                  <a:ext uri="{FF2B5EF4-FFF2-40B4-BE49-F238E27FC236}">
                    <a16:creationId xmlns:a16="http://schemas.microsoft.com/office/drawing/2014/main" id="{F26DC637-A67E-8244-D8EA-2C24D9151466}"/>
                  </a:ext>
                </a:extLst>
              </p:cNvPr>
              <p:cNvSpPr/>
              <p:nvPr/>
            </p:nvSpPr>
            <p:spPr>
              <a:xfrm>
                <a:off x="3431305" y="313924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56" name="Graphic 617">
              <a:extLst>
                <a:ext uri="{FF2B5EF4-FFF2-40B4-BE49-F238E27FC236}">
                  <a16:creationId xmlns:a16="http://schemas.microsoft.com/office/drawing/2014/main" id="{CAB02F95-FBA9-5E8E-2E2B-1F578B5B1C11}"/>
                </a:ext>
              </a:extLst>
            </p:cNvPr>
            <p:cNvGrpSpPr/>
            <p:nvPr/>
          </p:nvGrpSpPr>
          <p:grpSpPr>
            <a:xfrm>
              <a:off x="3453348" y="3175080"/>
              <a:ext cx="75755" cy="69674"/>
              <a:chOff x="3453348" y="3105805"/>
              <a:chExt cx="75755" cy="69674"/>
            </a:xfrm>
          </p:grpSpPr>
          <p:sp>
            <p:nvSpPr>
              <p:cNvPr id="2857" name="Freeform: Shape 2856">
                <a:extLst>
                  <a:ext uri="{FF2B5EF4-FFF2-40B4-BE49-F238E27FC236}">
                    <a16:creationId xmlns:a16="http://schemas.microsoft.com/office/drawing/2014/main" id="{E525CFB4-3064-4501-D17A-2415C2BBE708}"/>
                  </a:ext>
                </a:extLst>
              </p:cNvPr>
              <p:cNvSpPr/>
              <p:nvPr/>
            </p:nvSpPr>
            <p:spPr>
              <a:xfrm>
                <a:off x="3491352" y="310580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58" name="Freeform: Shape 2857">
                <a:extLst>
                  <a:ext uri="{FF2B5EF4-FFF2-40B4-BE49-F238E27FC236}">
                    <a16:creationId xmlns:a16="http://schemas.microsoft.com/office/drawing/2014/main" id="{6069F6D6-487F-5E2A-7211-F0D192013BE8}"/>
                  </a:ext>
                </a:extLst>
              </p:cNvPr>
              <p:cNvSpPr/>
              <p:nvPr/>
            </p:nvSpPr>
            <p:spPr>
              <a:xfrm>
                <a:off x="3453348" y="313924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59" name="Graphic 617">
              <a:extLst>
                <a:ext uri="{FF2B5EF4-FFF2-40B4-BE49-F238E27FC236}">
                  <a16:creationId xmlns:a16="http://schemas.microsoft.com/office/drawing/2014/main" id="{6403AFA0-5D4B-06AE-577D-8CFAB78E4DDE}"/>
                </a:ext>
              </a:extLst>
            </p:cNvPr>
            <p:cNvGrpSpPr/>
            <p:nvPr/>
          </p:nvGrpSpPr>
          <p:grpSpPr>
            <a:xfrm>
              <a:off x="3479191" y="3175080"/>
              <a:ext cx="75628" cy="69674"/>
              <a:chOff x="3479191" y="3105805"/>
              <a:chExt cx="75628" cy="69674"/>
            </a:xfrm>
          </p:grpSpPr>
          <p:sp>
            <p:nvSpPr>
              <p:cNvPr id="2860" name="Freeform: Shape 2859">
                <a:extLst>
                  <a:ext uri="{FF2B5EF4-FFF2-40B4-BE49-F238E27FC236}">
                    <a16:creationId xmlns:a16="http://schemas.microsoft.com/office/drawing/2014/main" id="{758CCBC7-90CB-2E5E-4193-CC4375B1EE87}"/>
                  </a:ext>
                </a:extLst>
              </p:cNvPr>
              <p:cNvSpPr/>
              <p:nvPr/>
            </p:nvSpPr>
            <p:spPr>
              <a:xfrm>
                <a:off x="3517195" y="310580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61" name="Freeform: Shape 2860">
                <a:extLst>
                  <a:ext uri="{FF2B5EF4-FFF2-40B4-BE49-F238E27FC236}">
                    <a16:creationId xmlns:a16="http://schemas.microsoft.com/office/drawing/2014/main" id="{45CEA509-0C96-C023-DCE8-BAFF3E727E50}"/>
                  </a:ext>
                </a:extLst>
              </p:cNvPr>
              <p:cNvSpPr/>
              <p:nvPr/>
            </p:nvSpPr>
            <p:spPr>
              <a:xfrm>
                <a:off x="3479191" y="313924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62" name="Graphic 617">
              <a:extLst>
                <a:ext uri="{FF2B5EF4-FFF2-40B4-BE49-F238E27FC236}">
                  <a16:creationId xmlns:a16="http://schemas.microsoft.com/office/drawing/2014/main" id="{793B64AC-EEA4-7C06-531B-86E663DA5F38}"/>
                </a:ext>
              </a:extLst>
            </p:cNvPr>
            <p:cNvGrpSpPr/>
            <p:nvPr/>
          </p:nvGrpSpPr>
          <p:grpSpPr>
            <a:xfrm>
              <a:off x="3501233" y="3175080"/>
              <a:ext cx="75755" cy="69674"/>
              <a:chOff x="3501233" y="3105805"/>
              <a:chExt cx="75755" cy="69674"/>
            </a:xfrm>
          </p:grpSpPr>
          <p:sp>
            <p:nvSpPr>
              <p:cNvPr id="2863" name="Freeform: Shape 2862">
                <a:extLst>
                  <a:ext uri="{FF2B5EF4-FFF2-40B4-BE49-F238E27FC236}">
                    <a16:creationId xmlns:a16="http://schemas.microsoft.com/office/drawing/2014/main" id="{612314E2-0111-6254-740A-8C523DE36188}"/>
                  </a:ext>
                </a:extLst>
              </p:cNvPr>
              <p:cNvSpPr/>
              <p:nvPr/>
            </p:nvSpPr>
            <p:spPr>
              <a:xfrm>
                <a:off x="3539237" y="310580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64" name="Freeform: Shape 2863">
                <a:extLst>
                  <a:ext uri="{FF2B5EF4-FFF2-40B4-BE49-F238E27FC236}">
                    <a16:creationId xmlns:a16="http://schemas.microsoft.com/office/drawing/2014/main" id="{33768C3F-CCAC-EEFB-05F7-695AE3E8A391}"/>
                  </a:ext>
                </a:extLst>
              </p:cNvPr>
              <p:cNvSpPr/>
              <p:nvPr/>
            </p:nvSpPr>
            <p:spPr>
              <a:xfrm>
                <a:off x="3501233" y="313924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65" name="Graphic 617">
              <a:extLst>
                <a:ext uri="{FF2B5EF4-FFF2-40B4-BE49-F238E27FC236}">
                  <a16:creationId xmlns:a16="http://schemas.microsoft.com/office/drawing/2014/main" id="{4889312E-2488-678E-24BB-506EBE51A77C}"/>
                </a:ext>
              </a:extLst>
            </p:cNvPr>
            <p:cNvGrpSpPr/>
            <p:nvPr/>
          </p:nvGrpSpPr>
          <p:grpSpPr>
            <a:xfrm>
              <a:off x="3636655" y="3163425"/>
              <a:ext cx="75628" cy="69674"/>
              <a:chOff x="3636655" y="3094150"/>
              <a:chExt cx="75628" cy="69674"/>
            </a:xfrm>
          </p:grpSpPr>
          <p:sp>
            <p:nvSpPr>
              <p:cNvPr id="2866" name="Freeform: Shape 2865">
                <a:extLst>
                  <a:ext uri="{FF2B5EF4-FFF2-40B4-BE49-F238E27FC236}">
                    <a16:creationId xmlns:a16="http://schemas.microsoft.com/office/drawing/2014/main" id="{C5C47D21-C151-FBD6-600A-A1199B96767A}"/>
                  </a:ext>
                </a:extLst>
              </p:cNvPr>
              <p:cNvSpPr/>
              <p:nvPr/>
            </p:nvSpPr>
            <p:spPr>
              <a:xfrm>
                <a:off x="3674659" y="30941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67" name="Freeform: Shape 2866">
                <a:extLst>
                  <a:ext uri="{FF2B5EF4-FFF2-40B4-BE49-F238E27FC236}">
                    <a16:creationId xmlns:a16="http://schemas.microsoft.com/office/drawing/2014/main" id="{8AF429BB-7F8E-8C8A-5BF6-48227D87F793}"/>
                  </a:ext>
                </a:extLst>
              </p:cNvPr>
              <p:cNvSpPr/>
              <p:nvPr/>
            </p:nvSpPr>
            <p:spPr>
              <a:xfrm>
                <a:off x="3636655" y="31275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68" name="Graphic 617">
              <a:extLst>
                <a:ext uri="{FF2B5EF4-FFF2-40B4-BE49-F238E27FC236}">
                  <a16:creationId xmlns:a16="http://schemas.microsoft.com/office/drawing/2014/main" id="{C7AB5029-AC06-91BE-874A-B206B508E1A9}"/>
                </a:ext>
              </a:extLst>
            </p:cNvPr>
            <p:cNvGrpSpPr/>
            <p:nvPr/>
          </p:nvGrpSpPr>
          <p:grpSpPr>
            <a:xfrm>
              <a:off x="3670352" y="3163425"/>
              <a:ext cx="75628" cy="69674"/>
              <a:chOff x="3670352" y="3094150"/>
              <a:chExt cx="75628" cy="69674"/>
            </a:xfrm>
          </p:grpSpPr>
          <p:sp>
            <p:nvSpPr>
              <p:cNvPr id="2869" name="Freeform: Shape 2868">
                <a:extLst>
                  <a:ext uri="{FF2B5EF4-FFF2-40B4-BE49-F238E27FC236}">
                    <a16:creationId xmlns:a16="http://schemas.microsoft.com/office/drawing/2014/main" id="{B235A4F8-6305-25FE-38CA-90AA1F06BD9D}"/>
                  </a:ext>
                </a:extLst>
              </p:cNvPr>
              <p:cNvSpPr/>
              <p:nvPr/>
            </p:nvSpPr>
            <p:spPr>
              <a:xfrm>
                <a:off x="3708356" y="30941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70" name="Freeform: Shape 2869">
                <a:extLst>
                  <a:ext uri="{FF2B5EF4-FFF2-40B4-BE49-F238E27FC236}">
                    <a16:creationId xmlns:a16="http://schemas.microsoft.com/office/drawing/2014/main" id="{847ECB58-4352-7392-92D7-D838FDCBC9DD}"/>
                  </a:ext>
                </a:extLst>
              </p:cNvPr>
              <p:cNvSpPr/>
              <p:nvPr/>
            </p:nvSpPr>
            <p:spPr>
              <a:xfrm>
                <a:off x="3670352" y="31275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71" name="Graphic 617">
              <a:extLst>
                <a:ext uri="{FF2B5EF4-FFF2-40B4-BE49-F238E27FC236}">
                  <a16:creationId xmlns:a16="http://schemas.microsoft.com/office/drawing/2014/main" id="{8B73FD60-07C2-2FB0-55BD-827621DDA905}"/>
                </a:ext>
              </a:extLst>
            </p:cNvPr>
            <p:cNvGrpSpPr/>
            <p:nvPr/>
          </p:nvGrpSpPr>
          <p:grpSpPr>
            <a:xfrm>
              <a:off x="3736606" y="3163425"/>
              <a:ext cx="75628" cy="69674"/>
              <a:chOff x="3736606" y="3094150"/>
              <a:chExt cx="75628" cy="69674"/>
            </a:xfrm>
          </p:grpSpPr>
          <p:sp>
            <p:nvSpPr>
              <p:cNvPr id="2872" name="Freeform: Shape 2871">
                <a:extLst>
                  <a:ext uri="{FF2B5EF4-FFF2-40B4-BE49-F238E27FC236}">
                    <a16:creationId xmlns:a16="http://schemas.microsoft.com/office/drawing/2014/main" id="{3231DB40-7AD5-2C96-C934-0B2A89F516F4}"/>
                  </a:ext>
                </a:extLst>
              </p:cNvPr>
              <p:cNvSpPr/>
              <p:nvPr/>
            </p:nvSpPr>
            <p:spPr>
              <a:xfrm>
                <a:off x="3774610" y="30941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73" name="Freeform: Shape 2872">
                <a:extLst>
                  <a:ext uri="{FF2B5EF4-FFF2-40B4-BE49-F238E27FC236}">
                    <a16:creationId xmlns:a16="http://schemas.microsoft.com/office/drawing/2014/main" id="{5D762063-C405-8BBC-97EA-22BB68FFBB2A}"/>
                  </a:ext>
                </a:extLst>
              </p:cNvPr>
              <p:cNvSpPr/>
              <p:nvPr/>
            </p:nvSpPr>
            <p:spPr>
              <a:xfrm>
                <a:off x="3736606" y="31275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74" name="Graphic 617">
              <a:extLst>
                <a:ext uri="{FF2B5EF4-FFF2-40B4-BE49-F238E27FC236}">
                  <a16:creationId xmlns:a16="http://schemas.microsoft.com/office/drawing/2014/main" id="{81A5A5D9-7D16-7070-CF50-BB7146A634A6}"/>
                </a:ext>
              </a:extLst>
            </p:cNvPr>
            <p:cNvGrpSpPr/>
            <p:nvPr/>
          </p:nvGrpSpPr>
          <p:grpSpPr>
            <a:xfrm>
              <a:off x="3787911" y="3163425"/>
              <a:ext cx="75755" cy="69674"/>
              <a:chOff x="3787911" y="3094150"/>
              <a:chExt cx="75755" cy="69674"/>
            </a:xfrm>
          </p:grpSpPr>
          <p:sp>
            <p:nvSpPr>
              <p:cNvPr id="2875" name="Freeform: Shape 2874">
                <a:extLst>
                  <a:ext uri="{FF2B5EF4-FFF2-40B4-BE49-F238E27FC236}">
                    <a16:creationId xmlns:a16="http://schemas.microsoft.com/office/drawing/2014/main" id="{3B2A9AC8-57A8-A0E2-1DBD-05FF941D2E5A}"/>
                  </a:ext>
                </a:extLst>
              </p:cNvPr>
              <p:cNvSpPr/>
              <p:nvPr/>
            </p:nvSpPr>
            <p:spPr>
              <a:xfrm>
                <a:off x="3825916" y="30941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76" name="Freeform: Shape 2875">
                <a:extLst>
                  <a:ext uri="{FF2B5EF4-FFF2-40B4-BE49-F238E27FC236}">
                    <a16:creationId xmlns:a16="http://schemas.microsoft.com/office/drawing/2014/main" id="{9CF2DC23-0685-B67A-E2CF-82D21170DA6F}"/>
                  </a:ext>
                </a:extLst>
              </p:cNvPr>
              <p:cNvSpPr/>
              <p:nvPr/>
            </p:nvSpPr>
            <p:spPr>
              <a:xfrm>
                <a:off x="3787911" y="3127594"/>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77" name="Graphic 617">
              <a:extLst>
                <a:ext uri="{FF2B5EF4-FFF2-40B4-BE49-F238E27FC236}">
                  <a16:creationId xmlns:a16="http://schemas.microsoft.com/office/drawing/2014/main" id="{40CE610A-EA2F-CFD5-808F-E87C09FA1CAA}"/>
                </a:ext>
              </a:extLst>
            </p:cNvPr>
            <p:cNvGrpSpPr/>
            <p:nvPr/>
          </p:nvGrpSpPr>
          <p:grpSpPr>
            <a:xfrm>
              <a:off x="3804000" y="3163425"/>
              <a:ext cx="75628" cy="69674"/>
              <a:chOff x="3804000" y="3094150"/>
              <a:chExt cx="75628" cy="69674"/>
            </a:xfrm>
          </p:grpSpPr>
          <p:sp>
            <p:nvSpPr>
              <p:cNvPr id="2878" name="Freeform: Shape 2877">
                <a:extLst>
                  <a:ext uri="{FF2B5EF4-FFF2-40B4-BE49-F238E27FC236}">
                    <a16:creationId xmlns:a16="http://schemas.microsoft.com/office/drawing/2014/main" id="{7097B6C3-9A23-D284-3ED3-FB2824B1CB5A}"/>
                  </a:ext>
                </a:extLst>
              </p:cNvPr>
              <p:cNvSpPr/>
              <p:nvPr/>
            </p:nvSpPr>
            <p:spPr>
              <a:xfrm>
                <a:off x="3842004" y="30941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79" name="Freeform: Shape 2878">
                <a:extLst>
                  <a:ext uri="{FF2B5EF4-FFF2-40B4-BE49-F238E27FC236}">
                    <a16:creationId xmlns:a16="http://schemas.microsoft.com/office/drawing/2014/main" id="{500E8472-9DAB-DF7E-E2C8-F970D9C14707}"/>
                  </a:ext>
                </a:extLst>
              </p:cNvPr>
              <p:cNvSpPr/>
              <p:nvPr/>
            </p:nvSpPr>
            <p:spPr>
              <a:xfrm>
                <a:off x="3804000" y="31275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80" name="Graphic 617">
              <a:extLst>
                <a:ext uri="{FF2B5EF4-FFF2-40B4-BE49-F238E27FC236}">
                  <a16:creationId xmlns:a16="http://schemas.microsoft.com/office/drawing/2014/main" id="{BA29713C-2094-C225-9077-C46CE1CB3757}"/>
                </a:ext>
              </a:extLst>
            </p:cNvPr>
            <p:cNvGrpSpPr/>
            <p:nvPr/>
          </p:nvGrpSpPr>
          <p:grpSpPr>
            <a:xfrm>
              <a:off x="3863160" y="3151771"/>
              <a:ext cx="75755" cy="69801"/>
              <a:chOff x="3863160" y="3082496"/>
              <a:chExt cx="75755" cy="69801"/>
            </a:xfrm>
          </p:grpSpPr>
          <p:sp>
            <p:nvSpPr>
              <p:cNvPr id="2881" name="Freeform: Shape 2880">
                <a:extLst>
                  <a:ext uri="{FF2B5EF4-FFF2-40B4-BE49-F238E27FC236}">
                    <a16:creationId xmlns:a16="http://schemas.microsoft.com/office/drawing/2014/main" id="{AA5BA67B-FAA0-264C-5FF1-55F9AC87EBF2}"/>
                  </a:ext>
                </a:extLst>
              </p:cNvPr>
              <p:cNvSpPr/>
              <p:nvPr/>
            </p:nvSpPr>
            <p:spPr>
              <a:xfrm>
                <a:off x="3901164" y="308249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82" name="Freeform: Shape 2881">
                <a:extLst>
                  <a:ext uri="{FF2B5EF4-FFF2-40B4-BE49-F238E27FC236}">
                    <a16:creationId xmlns:a16="http://schemas.microsoft.com/office/drawing/2014/main" id="{CA703CE1-7140-EDC3-3B47-3A639CCBBCB5}"/>
                  </a:ext>
                </a:extLst>
              </p:cNvPr>
              <p:cNvSpPr/>
              <p:nvPr/>
            </p:nvSpPr>
            <p:spPr>
              <a:xfrm>
                <a:off x="3863160" y="311593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83" name="Graphic 617">
              <a:extLst>
                <a:ext uri="{FF2B5EF4-FFF2-40B4-BE49-F238E27FC236}">
                  <a16:creationId xmlns:a16="http://schemas.microsoft.com/office/drawing/2014/main" id="{A01D7467-3DD3-01FD-7C06-944D324318A8}"/>
                </a:ext>
              </a:extLst>
            </p:cNvPr>
            <p:cNvGrpSpPr/>
            <p:nvPr/>
          </p:nvGrpSpPr>
          <p:grpSpPr>
            <a:xfrm>
              <a:off x="3887609" y="3151771"/>
              <a:ext cx="75628" cy="69801"/>
              <a:chOff x="3887609" y="3082496"/>
              <a:chExt cx="75628" cy="69801"/>
            </a:xfrm>
          </p:grpSpPr>
          <p:sp>
            <p:nvSpPr>
              <p:cNvPr id="2884" name="Freeform: Shape 2883">
                <a:extLst>
                  <a:ext uri="{FF2B5EF4-FFF2-40B4-BE49-F238E27FC236}">
                    <a16:creationId xmlns:a16="http://schemas.microsoft.com/office/drawing/2014/main" id="{41343508-E456-1E3A-02E9-D1D08EA63B74}"/>
                  </a:ext>
                </a:extLst>
              </p:cNvPr>
              <p:cNvSpPr/>
              <p:nvPr/>
            </p:nvSpPr>
            <p:spPr>
              <a:xfrm>
                <a:off x="3925613" y="308249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85" name="Freeform: Shape 2884">
                <a:extLst>
                  <a:ext uri="{FF2B5EF4-FFF2-40B4-BE49-F238E27FC236}">
                    <a16:creationId xmlns:a16="http://schemas.microsoft.com/office/drawing/2014/main" id="{E4365751-B0C6-CD78-0C21-3AD81DF50295}"/>
                  </a:ext>
                </a:extLst>
              </p:cNvPr>
              <p:cNvSpPr/>
              <p:nvPr/>
            </p:nvSpPr>
            <p:spPr>
              <a:xfrm>
                <a:off x="3887609" y="3115939"/>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86" name="Graphic 617">
              <a:extLst>
                <a:ext uri="{FF2B5EF4-FFF2-40B4-BE49-F238E27FC236}">
                  <a16:creationId xmlns:a16="http://schemas.microsoft.com/office/drawing/2014/main" id="{49CD6CBD-7E0E-8FD1-4113-3EFBB1531439}"/>
                </a:ext>
              </a:extLst>
            </p:cNvPr>
            <p:cNvGrpSpPr/>
            <p:nvPr/>
          </p:nvGrpSpPr>
          <p:grpSpPr>
            <a:xfrm>
              <a:off x="3918012" y="3151771"/>
              <a:ext cx="75755" cy="69801"/>
              <a:chOff x="3918012" y="3082496"/>
              <a:chExt cx="75755" cy="69801"/>
            </a:xfrm>
          </p:grpSpPr>
          <p:sp>
            <p:nvSpPr>
              <p:cNvPr id="2887" name="Freeform: Shape 2886">
                <a:extLst>
                  <a:ext uri="{FF2B5EF4-FFF2-40B4-BE49-F238E27FC236}">
                    <a16:creationId xmlns:a16="http://schemas.microsoft.com/office/drawing/2014/main" id="{96BB6D1F-98F3-E446-E127-3F90B7F084DA}"/>
                  </a:ext>
                </a:extLst>
              </p:cNvPr>
              <p:cNvSpPr/>
              <p:nvPr/>
            </p:nvSpPr>
            <p:spPr>
              <a:xfrm>
                <a:off x="3956017" y="3082496"/>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88" name="Freeform: Shape 2887">
                <a:extLst>
                  <a:ext uri="{FF2B5EF4-FFF2-40B4-BE49-F238E27FC236}">
                    <a16:creationId xmlns:a16="http://schemas.microsoft.com/office/drawing/2014/main" id="{C683F2DD-EFFC-999B-FB50-4ABEB59431C1}"/>
                  </a:ext>
                </a:extLst>
              </p:cNvPr>
              <p:cNvSpPr/>
              <p:nvPr/>
            </p:nvSpPr>
            <p:spPr>
              <a:xfrm>
                <a:off x="3918012" y="3115939"/>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89" name="Graphic 617">
              <a:extLst>
                <a:ext uri="{FF2B5EF4-FFF2-40B4-BE49-F238E27FC236}">
                  <a16:creationId xmlns:a16="http://schemas.microsoft.com/office/drawing/2014/main" id="{A0B2E9B1-2D88-07B4-E801-71E786F97C89}"/>
                </a:ext>
              </a:extLst>
            </p:cNvPr>
            <p:cNvGrpSpPr/>
            <p:nvPr/>
          </p:nvGrpSpPr>
          <p:grpSpPr>
            <a:xfrm>
              <a:off x="3963871" y="3128841"/>
              <a:ext cx="75628" cy="69674"/>
              <a:chOff x="3963871" y="3059566"/>
              <a:chExt cx="75628" cy="69674"/>
            </a:xfrm>
          </p:grpSpPr>
          <p:sp>
            <p:nvSpPr>
              <p:cNvPr id="2890" name="Freeform: Shape 2889">
                <a:extLst>
                  <a:ext uri="{FF2B5EF4-FFF2-40B4-BE49-F238E27FC236}">
                    <a16:creationId xmlns:a16="http://schemas.microsoft.com/office/drawing/2014/main" id="{1D315DA9-0163-3F99-B0AF-8269E930C1E4}"/>
                  </a:ext>
                </a:extLst>
              </p:cNvPr>
              <p:cNvSpPr/>
              <p:nvPr/>
            </p:nvSpPr>
            <p:spPr>
              <a:xfrm>
                <a:off x="4001875" y="305956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91" name="Freeform: Shape 2890">
                <a:extLst>
                  <a:ext uri="{FF2B5EF4-FFF2-40B4-BE49-F238E27FC236}">
                    <a16:creationId xmlns:a16="http://schemas.microsoft.com/office/drawing/2014/main" id="{F91608C6-3795-00EC-3DAB-DB7E2E183321}"/>
                  </a:ext>
                </a:extLst>
              </p:cNvPr>
              <p:cNvSpPr/>
              <p:nvPr/>
            </p:nvSpPr>
            <p:spPr>
              <a:xfrm>
                <a:off x="3963871" y="309301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92" name="Graphic 617">
              <a:extLst>
                <a:ext uri="{FF2B5EF4-FFF2-40B4-BE49-F238E27FC236}">
                  <a16:creationId xmlns:a16="http://schemas.microsoft.com/office/drawing/2014/main" id="{879E69BA-CC77-3929-6F80-F1BBF09D59B7}"/>
                </a:ext>
              </a:extLst>
            </p:cNvPr>
            <p:cNvGrpSpPr/>
            <p:nvPr/>
          </p:nvGrpSpPr>
          <p:grpSpPr>
            <a:xfrm>
              <a:off x="4011756" y="3117187"/>
              <a:ext cx="75628" cy="69674"/>
              <a:chOff x="4011756" y="3047912"/>
              <a:chExt cx="75628" cy="69674"/>
            </a:xfrm>
          </p:grpSpPr>
          <p:sp>
            <p:nvSpPr>
              <p:cNvPr id="2893" name="Freeform: Shape 2892">
                <a:extLst>
                  <a:ext uri="{FF2B5EF4-FFF2-40B4-BE49-F238E27FC236}">
                    <a16:creationId xmlns:a16="http://schemas.microsoft.com/office/drawing/2014/main" id="{3BFC42B8-05C2-BB44-9752-BA6551D5EE0C}"/>
                  </a:ext>
                </a:extLst>
              </p:cNvPr>
              <p:cNvSpPr/>
              <p:nvPr/>
            </p:nvSpPr>
            <p:spPr>
              <a:xfrm>
                <a:off x="4049760"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94" name="Freeform: Shape 2893">
                <a:extLst>
                  <a:ext uri="{FF2B5EF4-FFF2-40B4-BE49-F238E27FC236}">
                    <a16:creationId xmlns:a16="http://schemas.microsoft.com/office/drawing/2014/main" id="{E622CC78-EFBD-188A-633B-8D2212E0A706}"/>
                  </a:ext>
                </a:extLst>
              </p:cNvPr>
              <p:cNvSpPr/>
              <p:nvPr/>
            </p:nvSpPr>
            <p:spPr>
              <a:xfrm>
                <a:off x="4011756" y="308135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95" name="Graphic 617">
              <a:extLst>
                <a:ext uri="{FF2B5EF4-FFF2-40B4-BE49-F238E27FC236}">
                  <a16:creationId xmlns:a16="http://schemas.microsoft.com/office/drawing/2014/main" id="{1E98B732-D4D5-2D37-83B2-E44BB00EFBE2}"/>
                </a:ext>
              </a:extLst>
            </p:cNvPr>
            <p:cNvGrpSpPr/>
            <p:nvPr/>
          </p:nvGrpSpPr>
          <p:grpSpPr>
            <a:xfrm>
              <a:off x="4026958" y="3117187"/>
              <a:ext cx="75755" cy="69674"/>
              <a:chOff x="4026958" y="3047912"/>
              <a:chExt cx="75755" cy="69674"/>
            </a:xfrm>
          </p:grpSpPr>
          <p:sp>
            <p:nvSpPr>
              <p:cNvPr id="2896" name="Freeform: Shape 2895">
                <a:extLst>
                  <a:ext uri="{FF2B5EF4-FFF2-40B4-BE49-F238E27FC236}">
                    <a16:creationId xmlns:a16="http://schemas.microsoft.com/office/drawing/2014/main" id="{2056BB7F-CD1E-7539-6B58-B06B2A20ED2D}"/>
                  </a:ext>
                </a:extLst>
              </p:cNvPr>
              <p:cNvSpPr/>
              <p:nvPr/>
            </p:nvSpPr>
            <p:spPr>
              <a:xfrm>
                <a:off x="4064962"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97" name="Freeform: Shape 2896">
                <a:extLst>
                  <a:ext uri="{FF2B5EF4-FFF2-40B4-BE49-F238E27FC236}">
                    <a16:creationId xmlns:a16="http://schemas.microsoft.com/office/drawing/2014/main" id="{3F1289EE-7152-B828-A09D-DF8890BF5502}"/>
                  </a:ext>
                </a:extLst>
              </p:cNvPr>
              <p:cNvSpPr/>
              <p:nvPr/>
            </p:nvSpPr>
            <p:spPr>
              <a:xfrm>
                <a:off x="4026958" y="308135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98" name="Graphic 617">
              <a:extLst>
                <a:ext uri="{FF2B5EF4-FFF2-40B4-BE49-F238E27FC236}">
                  <a16:creationId xmlns:a16="http://schemas.microsoft.com/office/drawing/2014/main" id="{D061D73E-EA78-C1FD-86A9-00FEC80929E0}"/>
                </a:ext>
              </a:extLst>
            </p:cNvPr>
            <p:cNvGrpSpPr/>
            <p:nvPr/>
          </p:nvGrpSpPr>
          <p:grpSpPr>
            <a:xfrm>
              <a:off x="4049380" y="3117187"/>
              <a:ext cx="75755" cy="69674"/>
              <a:chOff x="4049380" y="3047912"/>
              <a:chExt cx="75755" cy="69674"/>
            </a:xfrm>
          </p:grpSpPr>
          <p:sp>
            <p:nvSpPr>
              <p:cNvPr id="2899" name="Freeform: Shape 2898">
                <a:extLst>
                  <a:ext uri="{FF2B5EF4-FFF2-40B4-BE49-F238E27FC236}">
                    <a16:creationId xmlns:a16="http://schemas.microsoft.com/office/drawing/2014/main" id="{5C0BBC6E-5755-8AE8-D346-DBC97BFE2F08}"/>
                  </a:ext>
                </a:extLst>
              </p:cNvPr>
              <p:cNvSpPr/>
              <p:nvPr/>
            </p:nvSpPr>
            <p:spPr>
              <a:xfrm>
                <a:off x="4087385"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00" name="Freeform: Shape 2899">
                <a:extLst>
                  <a:ext uri="{FF2B5EF4-FFF2-40B4-BE49-F238E27FC236}">
                    <a16:creationId xmlns:a16="http://schemas.microsoft.com/office/drawing/2014/main" id="{AF1C7089-EA4F-58EA-B2F8-593BBA31CC7B}"/>
                  </a:ext>
                </a:extLst>
              </p:cNvPr>
              <p:cNvSpPr/>
              <p:nvPr/>
            </p:nvSpPr>
            <p:spPr>
              <a:xfrm>
                <a:off x="4049380" y="308135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01" name="Graphic 617">
              <a:extLst>
                <a:ext uri="{FF2B5EF4-FFF2-40B4-BE49-F238E27FC236}">
                  <a16:creationId xmlns:a16="http://schemas.microsoft.com/office/drawing/2014/main" id="{1E9D5F68-AECC-9D02-CCBE-2DA9170255ED}"/>
                </a:ext>
              </a:extLst>
            </p:cNvPr>
            <p:cNvGrpSpPr/>
            <p:nvPr/>
          </p:nvGrpSpPr>
          <p:grpSpPr>
            <a:xfrm>
              <a:off x="4074843" y="3117187"/>
              <a:ext cx="75755" cy="69674"/>
              <a:chOff x="4074843" y="3047912"/>
              <a:chExt cx="75755" cy="69674"/>
            </a:xfrm>
          </p:grpSpPr>
          <p:sp>
            <p:nvSpPr>
              <p:cNvPr id="2902" name="Freeform: Shape 2901">
                <a:extLst>
                  <a:ext uri="{FF2B5EF4-FFF2-40B4-BE49-F238E27FC236}">
                    <a16:creationId xmlns:a16="http://schemas.microsoft.com/office/drawing/2014/main" id="{0D0AA4F3-6A71-3114-F7F9-FC69EDBD6CAA}"/>
                  </a:ext>
                </a:extLst>
              </p:cNvPr>
              <p:cNvSpPr/>
              <p:nvPr/>
            </p:nvSpPr>
            <p:spPr>
              <a:xfrm>
                <a:off x="4112847"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03" name="Freeform: Shape 2902">
                <a:extLst>
                  <a:ext uri="{FF2B5EF4-FFF2-40B4-BE49-F238E27FC236}">
                    <a16:creationId xmlns:a16="http://schemas.microsoft.com/office/drawing/2014/main" id="{A4346E65-BDC2-2D9B-657D-8EF9FD6689F3}"/>
                  </a:ext>
                </a:extLst>
              </p:cNvPr>
              <p:cNvSpPr/>
              <p:nvPr/>
            </p:nvSpPr>
            <p:spPr>
              <a:xfrm>
                <a:off x="4074843" y="308135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04" name="Graphic 617">
              <a:extLst>
                <a:ext uri="{FF2B5EF4-FFF2-40B4-BE49-F238E27FC236}">
                  <a16:creationId xmlns:a16="http://schemas.microsoft.com/office/drawing/2014/main" id="{D0921B20-24E5-9E93-7A39-0CF2CA5AEED3}"/>
                </a:ext>
              </a:extLst>
            </p:cNvPr>
            <p:cNvGrpSpPr/>
            <p:nvPr/>
          </p:nvGrpSpPr>
          <p:grpSpPr>
            <a:xfrm>
              <a:off x="4102460" y="3117187"/>
              <a:ext cx="75755" cy="69674"/>
              <a:chOff x="4102460" y="3047912"/>
              <a:chExt cx="75755" cy="69674"/>
            </a:xfrm>
          </p:grpSpPr>
          <p:sp>
            <p:nvSpPr>
              <p:cNvPr id="2905" name="Freeform: Shape 2904">
                <a:extLst>
                  <a:ext uri="{FF2B5EF4-FFF2-40B4-BE49-F238E27FC236}">
                    <a16:creationId xmlns:a16="http://schemas.microsoft.com/office/drawing/2014/main" id="{AAF44C7A-10C4-872A-82FB-01F856BC37A4}"/>
                  </a:ext>
                </a:extLst>
              </p:cNvPr>
              <p:cNvSpPr/>
              <p:nvPr/>
            </p:nvSpPr>
            <p:spPr>
              <a:xfrm>
                <a:off x="4140464"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06" name="Freeform: Shape 2905">
                <a:extLst>
                  <a:ext uri="{FF2B5EF4-FFF2-40B4-BE49-F238E27FC236}">
                    <a16:creationId xmlns:a16="http://schemas.microsoft.com/office/drawing/2014/main" id="{AEB97F3D-FD36-C3F3-7365-B9CB3EC1048A}"/>
                  </a:ext>
                </a:extLst>
              </p:cNvPr>
              <p:cNvSpPr/>
              <p:nvPr/>
            </p:nvSpPr>
            <p:spPr>
              <a:xfrm>
                <a:off x="4102460" y="308135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07" name="Graphic 617">
              <a:extLst>
                <a:ext uri="{FF2B5EF4-FFF2-40B4-BE49-F238E27FC236}">
                  <a16:creationId xmlns:a16="http://schemas.microsoft.com/office/drawing/2014/main" id="{81633DDC-DB4D-3AEA-751E-ED908294E7E9}"/>
                </a:ext>
              </a:extLst>
            </p:cNvPr>
            <p:cNvGrpSpPr/>
            <p:nvPr/>
          </p:nvGrpSpPr>
          <p:grpSpPr>
            <a:xfrm>
              <a:off x="4127289" y="3117187"/>
              <a:ext cx="75628" cy="69674"/>
              <a:chOff x="4127289" y="3047912"/>
              <a:chExt cx="75628" cy="69674"/>
            </a:xfrm>
          </p:grpSpPr>
          <p:sp>
            <p:nvSpPr>
              <p:cNvPr id="2908" name="Freeform: Shape 2907">
                <a:extLst>
                  <a:ext uri="{FF2B5EF4-FFF2-40B4-BE49-F238E27FC236}">
                    <a16:creationId xmlns:a16="http://schemas.microsoft.com/office/drawing/2014/main" id="{C65B582D-FACD-CDF7-6A5F-DD8180DB6123}"/>
                  </a:ext>
                </a:extLst>
              </p:cNvPr>
              <p:cNvSpPr/>
              <p:nvPr/>
            </p:nvSpPr>
            <p:spPr>
              <a:xfrm>
                <a:off x="4165293"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09" name="Freeform: Shape 2908">
                <a:extLst>
                  <a:ext uri="{FF2B5EF4-FFF2-40B4-BE49-F238E27FC236}">
                    <a16:creationId xmlns:a16="http://schemas.microsoft.com/office/drawing/2014/main" id="{A6B834C9-B7A7-E923-43E4-580CD7AB8BE5}"/>
                  </a:ext>
                </a:extLst>
              </p:cNvPr>
              <p:cNvSpPr/>
              <p:nvPr/>
            </p:nvSpPr>
            <p:spPr>
              <a:xfrm>
                <a:off x="4127289" y="308135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10" name="Graphic 617">
              <a:extLst>
                <a:ext uri="{FF2B5EF4-FFF2-40B4-BE49-F238E27FC236}">
                  <a16:creationId xmlns:a16="http://schemas.microsoft.com/office/drawing/2014/main" id="{113FB0A6-4CE2-ECD0-9F81-F6A89E1CCE5B}"/>
                </a:ext>
              </a:extLst>
            </p:cNvPr>
            <p:cNvGrpSpPr/>
            <p:nvPr/>
          </p:nvGrpSpPr>
          <p:grpSpPr>
            <a:xfrm>
              <a:off x="4175174" y="3117187"/>
              <a:ext cx="75628" cy="69674"/>
              <a:chOff x="4175174" y="3047912"/>
              <a:chExt cx="75628" cy="69674"/>
            </a:xfrm>
          </p:grpSpPr>
          <p:sp>
            <p:nvSpPr>
              <p:cNvPr id="2911" name="Freeform: Shape 2910">
                <a:extLst>
                  <a:ext uri="{FF2B5EF4-FFF2-40B4-BE49-F238E27FC236}">
                    <a16:creationId xmlns:a16="http://schemas.microsoft.com/office/drawing/2014/main" id="{72F3927C-55D7-C387-F557-3EFA79D15F1F}"/>
                  </a:ext>
                </a:extLst>
              </p:cNvPr>
              <p:cNvSpPr/>
              <p:nvPr/>
            </p:nvSpPr>
            <p:spPr>
              <a:xfrm>
                <a:off x="4213178"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12" name="Freeform: Shape 2911">
                <a:extLst>
                  <a:ext uri="{FF2B5EF4-FFF2-40B4-BE49-F238E27FC236}">
                    <a16:creationId xmlns:a16="http://schemas.microsoft.com/office/drawing/2014/main" id="{BA878F34-09C0-FB3A-1156-DC83D84689AC}"/>
                  </a:ext>
                </a:extLst>
              </p:cNvPr>
              <p:cNvSpPr/>
              <p:nvPr/>
            </p:nvSpPr>
            <p:spPr>
              <a:xfrm>
                <a:off x="4175174" y="3081355"/>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13" name="Graphic 617">
              <a:extLst>
                <a:ext uri="{FF2B5EF4-FFF2-40B4-BE49-F238E27FC236}">
                  <a16:creationId xmlns:a16="http://schemas.microsoft.com/office/drawing/2014/main" id="{D878FD19-688F-3FD3-77C5-958CB045F46F}"/>
                </a:ext>
              </a:extLst>
            </p:cNvPr>
            <p:cNvGrpSpPr/>
            <p:nvPr/>
          </p:nvGrpSpPr>
          <p:grpSpPr>
            <a:xfrm>
              <a:off x="4203551" y="3117187"/>
              <a:ext cx="75755" cy="69674"/>
              <a:chOff x="4203551" y="3047912"/>
              <a:chExt cx="75755" cy="69674"/>
            </a:xfrm>
          </p:grpSpPr>
          <p:sp>
            <p:nvSpPr>
              <p:cNvPr id="2914" name="Freeform: Shape 2913">
                <a:extLst>
                  <a:ext uri="{FF2B5EF4-FFF2-40B4-BE49-F238E27FC236}">
                    <a16:creationId xmlns:a16="http://schemas.microsoft.com/office/drawing/2014/main" id="{58AAC130-C0B1-98AC-FA94-6645CBC6F576}"/>
                  </a:ext>
                </a:extLst>
              </p:cNvPr>
              <p:cNvSpPr/>
              <p:nvPr/>
            </p:nvSpPr>
            <p:spPr>
              <a:xfrm>
                <a:off x="4241555" y="3047912"/>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15" name="Freeform: Shape 2914">
                <a:extLst>
                  <a:ext uri="{FF2B5EF4-FFF2-40B4-BE49-F238E27FC236}">
                    <a16:creationId xmlns:a16="http://schemas.microsoft.com/office/drawing/2014/main" id="{D8ECC5BC-453B-01EF-8E31-0B5D3B380E73}"/>
                  </a:ext>
                </a:extLst>
              </p:cNvPr>
              <p:cNvSpPr/>
              <p:nvPr/>
            </p:nvSpPr>
            <p:spPr>
              <a:xfrm>
                <a:off x="4203551" y="3081355"/>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38" name="Graphic 617">
              <a:extLst>
                <a:ext uri="{FF2B5EF4-FFF2-40B4-BE49-F238E27FC236}">
                  <a16:creationId xmlns:a16="http://schemas.microsoft.com/office/drawing/2014/main" id="{A11E7E58-C1D8-541C-39FA-F390E64B94B4}"/>
                </a:ext>
              </a:extLst>
            </p:cNvPr>
            <p:cNvGrpSpPr/>
            <p:nvPr/>
          </p:nvGrpSpPr>
          <p:grpSpPr>
            <a:xfrm>
              <a:off x="3695435" y="3163425"/>
              <a:ext cx="75628" cy="69674"/>
              <a:chOff x="3695435" y="3094150"/>
              <a:chExt cx="75628" cy="69674"/>
            </a:xfrm>
          </p:grpSpPr>
          <p:sp>
            <p:nvSpPr>
              <p:cNvPr id="3039" name="Freeform: Shape 3038">
                <a:extLst>
                  <a:ext uri="{FF2B5EF4-FFF2-40B4-BE49-F238E27FC236}">
                    <a16:creationId xmlns:a16="http://schemas.microsoft.com/office/drawing/2014/main" id="{E9B16587-96A8-E9C2-8D00-19EBB8D3C535}"/>
                  </a:ext>
                </a:extLst>
              </p:cNvPr>
              <p:cNvSpPr/>
              <p:nvPr/>
            </p:nvSpPr>
            <p:spPr>
              <a:xfrm>
                <a:off x="3733439" y="3094150"/>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40" name="Freeform: Shape 3039">
                <a:extLst>
                  <a:ext uri="{FF2B5EF4-FFF2-40B4-BE49-F238E27FC236}">
                    <a16:creationId xmlns:a16="http://schemas.microsoft.com/office/drawing/2014/main" id="{D886A1F1-AA0E-9F67-ADBF-CB92971EC25D}"/>
                  </a:ext>
                </a:extLst>
              </p:cNvPr>
              <p:cNvSpPr/>
              <p:nvPr/>
            </p:nvSpPr>
            <p:spPr>
              <a:xfrm>
                <a:off x="3695435" y="3127594"/>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26" name="Group 25">
            <a:extLst>
              <a:ext uri="{FF2B5EF4-FFF2-40B4-BE49-F238E27FC236}">
                <a16:creationId xmlns:a16="http://schemas.microsoft.com/office/drawing/2014/main" id="{33A0F598-44B8-B9B7-4E4C-10B5BD7D788B}"/>
              </a:ext>
            </a:extLst>
          </p:cNvPr>
          <p:cNvGrpSpPr/>
          <p:nvPr/>
        </p:nvGrpSpPr>
        <p:grpSpPr>
          <a:xfrm>
            <a:off x="1598109" y="2596909"/>
            <a:ext cx="3665632" cy="458837"/>
            <a:chOff x="1598109" y="2596909"/>
            <a:chExt cx="3665632" cy="458837"/>
          </a:xfrm>
        </p:grpSpPr>
        <p:grpSp>
          <p:nvGrpSpPr>
            <p:cNvPr id="820" name="Graphic 617">
              <a:extLst>
                <a:ext uri="{FF2B5EF4-FFF2-40B4-BE49-F238E27FC236}">
                  <a16:creationId xmlns:a16="http://schemas.microsoft.com/office/drawing/2014/main" id="{4D95B9CA-D572-79BE-07E0-54A89118CCF8}"/>
                </a:ext>
              </a:extLst>
            </p:cNvPr>
            <p:cNvGrpSpPr/>
            <p:nvPr/>
          </p:nvGrpSpPr>
          <p:grpSpPr>
            <a:xfrm>
              <a:off x="1598109" y="2986072"/>
              <a:ext cx="75755" cy="69674"/>
              <a:chOff x="1598109" y="2916797"/>
              <a:chExt cx="75755" cy="69674"/>
            </a:xfrm>
          </p:grpSpPr>
          <p:sp>
            <p:nvSpPr>
              <p:cNvPr id="821" name="Freeform: Shape 820">
                <a:extLst>
                  <a:ext uri="{FF2B5EF4-FFF2-40B4-BE49-F238E27FC236}">
                    <a16:creationId xmlns:a16="http://schemas.microsoft.com/office/drawing/2014/main" id="{003BCD93-441E-8006-9836-3D837F17C714}"/>
                  </a:ext>
                </a:extLst>
              </p:cNvPr>
              <p:cNvSpPr/>
              <p:nvPr/>
            </p:nvSpPr>
            <p:spPr>
              <a:xfrm>
                <a:off x="1636113" y="291679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2" name="Freeform: Shape 821">
                <a:extLst>
                  <a:ext uri="{FF2B5EF4-FFF2-40B4-BE49-F238E27FC236}">
                    <a16:creationId xmlns:a16="http://schemas.microsoft.com/office/drawing/2014/main" id="{148643BD-468C-26C1-FA5D-3289D6BD09DA}"/>
                  </a:ext>
                </a:extLst>
              </p:cNvPr>
              <p:cNvSpPr/>
              <p:nvPr/>
            </p:nvSpPr>
            <p:spPr>
              <a:xfrm>
                <a:off x="1598109" y="2950241"/>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52" name="Graphic 617">
              <a:extLst>
                <a:ext uri="{FF2B5EF4-FFF2-40B4-BE49-F238E27FC236}">
                  <a16:creationId xmlns:a16="http://schemas.microsoft.com/office/drawing/2014/main" id="{4C865A3A-77AF-F035-EFC9-741A7FCAA4E5}"/>
                </a:ext>
              </a:extLst>
            </p:cNvPr>
            <p:cNvGrpSpPr/>
            <p:nvPr/>
          </p:nvGrpSpPr>
          <p:grpSpPr>
            <a:xfrm>
              <a:off x="1891248" y="2986072"/>
              <a:ext cx="75628" cy="69674"/>
              <a:chOff x="1891248" y="2916797"/>
              <a:chExt cx="75628" cy="69674"/>
            </a:xfrm>
          </p:grpSpPr>
          <p:sp>
            <p:nvSpPr>
              <p:cNvPr id="953" name="Freeform: Shape 952">
                <a:extLst>
                  <a:ext uri="{FF2B5EF4-FFF2-40B4-BE49-F238E27FC236}">
                    <a16:creationId xmlns:a16="http://schemas.microsoft.com/office/drawing/2014/main" id="{3D477DB5-DC07-5653-2F97-5A5735F8BA3F}"/>
                  </a:ext>
                </a:extLst>
              </p:cNvPr>
              <p:cNvSpPr/>
              <p:nvPr/>
            </p:nvSpPr>
            <p:spPr>
              <a:xfrm>
                <a:off x="1929253" y="291679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4" name="Freeform: Shape 953">
                <a:extLst>
                  <a:ext uri="{FF2B5EF4-FFF2-40B4-BE49-F238E27FC236}">
                    <a16:creationId xmlns:a16="http://schemas.microsoft.com/office/drawing/2014/main" id="{38FB938B-C563-D977-A256-849C6FD301B4}"/>
                  </a:ext>
                </a:extLst>
              </p:cNvPr>
              <p:cNvSpPr/>
              <p:nvPr/>
            </p:nvSpPr>
            <p:spPr>
              <a:xfrm>
                <a:off x="1891248" y="2950241"/>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55" name="Graphic 617">
              <a:extLst>
                <a:ext uri="{FF2B5EF4-FFF2-40B4-BE49-F238E27FC236}">
                  <a16:creationId xmlns:a16="http://schemas.microsoft.com/office/drawing/2014/main" id="{DB2C7121-FCEF-4557-CAD2-D1CE3197047B}"/>
                </a:ext>
              </a:extLst>
            </p:cNvPr>
            <p:cNvGrpSpPr/>
            <p:nvPr/>
          </p:nvGrpSpPr>
          <p:grpSpPr>
            <a:xfrm>
              <a:off x="2773073" y="2596909"/>
              <a:ext cx="75755" cy="69801"/>
              <a:chOff x="2773073" y="2527634"/>
              <a:chExt cx="75755" cy="69801"/>
            </a:xfrm>
          </p:grpSpPr>
          <p:sp>
            <p:nvSpPr>
              <p:cNvPr id="956" name="Freeform: Shape 955">
                <a:extLst>
                  <a:ext uri="{FF2B5EF4-FFF2-40B4-BE49-F238E27FC236}">
                    <a16:creationId xmlns:a16="http://schemas.microsoft.com/office/drawing/2014/main" id="{42794A78-1869-4F35-B843-717C92BC0F69}"/>
                  </a:ext>
                </a:extLst>
              </p:cNvPr>
              <p:cNvSpPr/>
              <p:nvPr/>
            </p:nvSpPr>
            <p:spPr>
              <a:xfrm>
                <a:off x="2811077" y="252763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7" name="Freeform: Shape 956">
                <a:extLst>
                  <a:ext uri="{FF2B5EF4-FFF2-40B4-BE49-F238E27FC236}">
                    <a16:creationId xmlns:a16="http://schemas.microsoft.com/office/drawing/2014/main" id="{CBF73FC0-8AE5-4A36-BC2E-63F4E6D90529}"/>
                  </a:ext>
                </a:extLst>
              </p:cNvPr>
              <p:cNvSpPr/>
              <p:nvPr/>
            </p:nvSpPr>
            <p:spPr>
              <a:xfrm>
                <a:off x="2773073" y="256107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06" name="Graphic 617">
              <a:extLst>
                <a:ext uri="{FF2B5EF4-FFF2-40B4-BE49-F238E27FC236}">
                  <a16:creationId xmlns:a16="http://schemas.microsoft.com/office/drawing/2014/main" id="{29E0D447-CE2C-829A-6FA9-C7DAD8A9011D}"/>
                </a:ext>
              </a:extLst>
            </p:cNvPr>
            <p:cNvGrpSpPr/>
            <p:nvPr/>
          </p:nvGrpSpPr>
          <p:grpSpPr>
            <a:xfrm>
              <a:off x="3387854" y="2596909"/>
              <a:ext cx="75755" cy="69801"/>
              <a:chOff x="3387854" y="2527634"/>
              <a:chExt cx="75755" cy="69801"/>
            </a:xfrm>
          </p:grpSpPr>
          <p:sp>
            <p:nvSpPr>
              <p:cNvPr id="2707" name="Freeform: Shape 2706">
                <a:extLst>
                  <a:ext uri="{FF2B5EF4-FFF2-40B4-BE49-F238E27FC236}">
                    <a16:creationId xmlns:a16="http://schemas.microsoft.com/office/drawing/2014/main" id="{D20F7765-AB6C-CC36-A806-F4DCDC8FDCD4}"/>
                  </a:ext>
                </a:extLst>
              </p:cNvPr>
              <p:cNvSpPr/>
              <p:nvPr/>
            </p:nvSpPr>
            <p:spPr>
              <a:xfrm>
                <a:off x="3425858" y="252763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08" name="Freeform: Shape 2707">
                <a:extLst>
                  <a:ext uri="{FF2B5EF4-FFF2-40B4-BE49-F238E27FC236}">
                    <a16:creationId xmlns:a16="http://schemas.microsoft.com/office/drawing/2014/main" id="{80B02D51-66DB-75A6-39FB-37DDD8EA362F}"/>
                  </a:ext>
                </a:extLst>
              </p:cNvPr>
              <p:cNvSpPr/>
              <p:nvPr/>
            </p:nvSpPr>
            <p:spPr>
              <a:xfrm>
                <a:off x="3387854" y="256107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41" name="Graphic 617">
              <a:extLst>
                <a:ext uri="{FF2B5EF4-FFF2-40B4-BE49-F238E27FC236}">
                  <a16:creationId xmlns:a16="http://schemas.microsoft.com/office/drawing/2014/main" id="{F8172D1A-A3DB-D086-281B-9D4C73DE453C}"/>
                </a:ext>
              </a:extLst>
            </p:cNvPr>
            <p:cNvGrpSpPr/>
            <p:nvPr/>
          </p:nvGrpSpPr>
          <p:grpSpPr>
            <a:xfrm>
              <a:off x="4166053" y="2596909"/>
              <a:ext cx="75628" cy="69801"/>
              <a:chOff x="4166053" y="2527634"/>
              <a:chExt cx="75628" cy="69801"/>
            </a:xfrm>
          </p:grpSpPr>
          <p:sp>
            <p:nvSpPr>
              <p:cNvPr id="3042" name="Freeform: Shape 3041">
                <a:extLst>
                  <a:ext uri="{FF2B5EF4-FFF2-40B4-BE49-F238E27FC236}">
                    <a16:creationId xmlns:a16="http://schemas.microsoft.com/office/drawing/2014/main" id="{DF2ED2D8-8BD9-13C4-E5FA-9B26ED79037C}"/>
                  </a:ext>
                </a:extLst>
              </p:cNvPr>
              <p:cNvSpPr/>
              <p:nvPr/>
            </p:nvSpPr>
            <p:spPr>
              <a:xfrm>
                <a:off x="4204057" y="252763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43" name="Freeform: Shape 3042">
                <a:extLst>
                  <a:ext uri="{FF2B5EF4-FFF2-40B4-BE49-F238E27FC236}">
                    <a16:creationId xmlns:a16="http://schemas.microsoft.com/office/drawing/2014/main" id="{5F1A8283-8C67-2334-4CCB-85A30D2F86B3}"/>
                  </a:ext>
                </a:extLst>
              </p:cNvPr>
              <p:cNvSpPr/>
              <p:nvPr/>
            </p:nvSpPr>
            <p:spPr>
              <a:xfrm>
                <a:off x="4166053" y="256107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44" name="Graphic 617">
              <a:extLst>
                <a:ext uri="{FF2B5EF4-FFF2-40B4-BE49-F238E27FC236}">
                  <a16:creationId xmlns:a16="http://schemas.microsoft.com/office/drawing/2014/main" id="{80CA4FDE-602D-03EC-2198-4AB403C81954}"/>
                </a:ext>
              </a:extLst>
            </p:cNvPr>
            <p:cNvGrpSpPr/>
            <p:nvPr/>
          </p:nvGrpSpPr>
          <p:grpSpPr>
            <a:xfrm>
              <a:off x="4588787" y="2596909"/>
              <a:ext cx="75755" cy="69801"/>
              <a:chOff x="4588787" y="2527634"/>
              <a:chExt cx="75755" cy="69801"/>
            </a:xfrm>
          </p:grpSpPr>
          <p:sp>
            <p:nvSpPr>
              <p:cNvPr id="3045" name="Freeform: Shape 3044">
                <a:extLst>
                  <a:ext uri="{FF2B5EF4-FFF2-40B4-BE49-F238E27FC236}">
                    <a16:creationId xmlns:a16="http://schemas.microsoft.com/office/drawing/2014/main" id="{872B2110-F4CA-2DFE-48CF-51A8CBA7F25E}"/>
                  </a:ext>
                </a:extLst>
              </p:cNvPr>
              <p:cNvSpPr/>
              <p:nvPr/>
            </p:nvSpPr>
            <p:spPr>
              <a:xfrm>
                <a:off x="4626791" y="252763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46" name="Freeform: Shape 3045">
                <a:extLst>
                  <a:ext uri="{FF2B5EF4-FFF2-40B4-BE49-F238E27FC236}">
                    <a16:creationId xmlns:a16="http://schemas.microsoft.com/office/drawing/2014/main" id="{31DDC4B1-ECF0-65B3-9524-029185AFEE33}"/>
                  </a:ext>
                </a:extLst>
              </p:cNvPr>
              <p:cNvSpPr/>
              <p:nvPr/>
            </p:nvSpPr>
            <p:spPr>
              <a:xfrm>
                <a:off x="4588787" y="256107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47" name="Graphic 617">
              <a:extLst>
                <a:ext uri="{FF2B5EF4-FFF2-40B4-BE49-F238E27FC236}">
                  <a16:creationId xmlns:a16="http://schemas.microsoft.com/office/drawing/2014/main" id="{F06D5A81-6790-302A-751B-EC13C16CA383}"/>
                </a:ext>
              </a:extLst>
            </p:cNvPr>
            <p:cNvGrpSpPr/>
            <p:nvPr/>
          </p:nvGrpSpPr>
          <p:grpSpPr>
            <a:xfrm>
              <a:off x="5081701" y="2596909"/>
              <a:ext cx="75628" cy="69801"/>
              <a:chOff x="5081701" y="2527634"/>
              <a:chExt cx="75628" cy="69801"/>
            </a:xfrm>
          </p:grpSpPr>
          <p:sp>
            <p:nvSpPr>
              <p:cNvPr id="3048" name="Freeform: Shape 3047">
                <a:extLst>
                  <a:ext uri="{FF2B5EF4-FFF2-40B4-BE49-F238E27FC236}">
                    <a16:creationId xmlns:a16="http://schemas.microsoft.com/office/drawing/2014/main" id="{A1D75D9E-FF50-F306-9286-01AD8140DBE9}"/>
                  </a:ext>
                </a:extLst>
              </p:cNvPr>
              <p:cNvSpPr/>
              <p:nvPr/>
            </p:nvSpPr>
            <p:spPr>
              <a:xfrm>
                <a:off x="5119705" y="252763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49" name="Freeform: Shape 3048">
                <a:extLst>
                  <a:ext uri="{FF2B5EF4-FFF2-40B4-BE49-F238E27FC236}">
                    <a16:creationId xmlns:a16="http://schemas.microsoft.com/office/drawing/2014/main" id="{18164B76-D46E-815D-AB58-F24E4EF59F90}"/>
                  </a:ext>
                </a:extLst>
              </p:cNvPr>
              <p:cNvSpPr/>
              <p:nvPr/>
            </p:nvSpPr>
            <p:spPr>
              <a:xfrm>
                <a:off x="5081701" y="256107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50" name="Graphic 617">
              <a:extLst>
                <a:ext uri="{FF2B5EF4-FFF2-40B4-BE49-F238E27FC236}">
                  <a16:creationId xmlns:a16="http://schemas.microsoft.com/office/drawing/2014/main" id="{6CFFEBFF-3C87-6622-73A7-E882CCEBE3D6}"/>
                </a:ext>
              </a:extLst>
            </p:cNvPr>
            <p:cNvGrpSpPr/>
            <p:nvPr/>
          </p:nvGrpSpPr>
          <p:grpSpPr>
            <a:xfrm>
              <a:off x="5187986" y="2596909"/>
              <a:ext cx="75755" cy="69801"/>
              <a:chOff x="5187986" y="2527634"/>
              <a:chExt cx="75755" cy="69801"/>
            </a:xfrm>
          </p:grpSpPr>
          <p:sp>
            <p:nvSpPr>
              <p:cNvPr id="3051" name="Freeform: Shape 3050">
                <a:extLst>
                  <a:ext uri="{FF2B5EF4-FFF2-40B4-BE49-F238E27FC236}">
                    <a16:creationId xmlns:a16="http://schemas.microsoft.com/office/drawing/2014/main" id="{0E745763-726D-4034-2849-E8D28B61F093}"/>
                  </a:ext>
                </a:extLst>
              </p:cNvPr>
              <p:cNvSpPr/>
              <p:nvPr/>
            </p:nvSpPr>
            <p:spPr>
              <a:xfrm>
                <a:off x="5225990" y="2527634"/>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52" name="Freeform: Shape 3051">
                <a:extLst>
                  <a:ext uri="{FF2B5EF4-FFF2-40B4-BE49-F238E27FC236}">
                    <a16:creationId xmlns:a16="http://schemas.microsoft.com/office/drawing/2014/main" id="{61E0788D-9325-2896-9F34-92C2FD635CA7}"/>
                  </a:ext>
                </a:extLst>
              </p:cNvPr>
              <p:cNvSpPr/>
              <p:nvPr/>
            </p:nvSpPr>
            <p:spPr>
              <a:xfrm>
                <a:off x="5187986" y="256107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18983"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3053" name="Freeform: Shape 3052">
            <a:extLst>
              <a:ext uri="{FF2B5EF4-FFF2-40B4-BE49-F238E27FC236}">
                <a16:creationId xmlns:a16="http://schemas.microsoft.com/office/drawing/2014/main" id="{1FDC2D39-8555-5536-9118-6F436181750F}"/>
              </a:ext>
            </a:extLst>
          </p:cNvPr>
          <p:cNvSpPr/>
          <p:nvPr/>
        </p:nvSpPr>
        <p:spPr>
          <a:xfrm>
            <a:off x="1169295" y="2631746"/>
            <a:ext cx="4056695" cy="872830"/>
          </a:xfrm>
          <a:custGeom>
            <a:avLst/>
            <a:gdLst>
              <a:gd name="connsiteX0" fmla="*/ 0 w 4056695"/>
              <a:gd name="connsiteY0" fmla="*/ 872830 h 872830"/>
              <a:gd name="connsiteX1" fmla="*/ 0 w 4056695"/>
              <a:gd name="connsiteY1" fmla="*/ 701558 h 872830"/>
              <a:gd name="connsiteX2" fmla="*/ 59540 w 4056695"/>
              <a:gd name="connsiteY2" fmla="*/ 701558 h 872830"/>
              <a:gd name="connsiteX3" fmla="*/ 59540 w 4056695"/>
              <a:gd name="connsiteY3" fmla="*/ 548528 h 872830"/>
              <a:gd name="connsiteX4" fmla="*/ 329370 w 4056695"/>
              <a:gd name="connsiteY4" fmla="*/ 548528 h 872830"/>
              <a:gd name="connsiteX5" fmla="*/ 329370 w 4056695"/>
              <a:gd name="connsiteY5" fmla="*/ 389163 h 872830"/>
              <a:gd name="connsiteX6" fmla="*/ 1195739 w 4056695"/>
              <a:gd name="connsiteY6" fmla="*/ 389163 h 872830"/>
              <a:gd name="connsiteX7" fmla="*/ 1195739 w 4056695"/>
              <a:gd name="connsiteY7" fmla="*/ 193188 h 872830"/>
              <a:gd name="connsiteX8" fmla="*/ 1501800 w 4056695"/>
              <a:gd name="connsiteY8" fmla="*/ 193188 h 872830"/>
              <a:gd name="connsiteX9" fmla="*/ 1501800 w 4056695"/>
              <a:gd name="connsiteY9" fmla="*/ 0 h 872830"/>
              <a:gd name="connsiteX10" fmla="*/ 4056696 w 4056695"/>
              <a:gd name="connsiteY10" fmla="*/ 0 h 872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56695" h="872830">
                <a:moveTo>
                  <a:pt x="0" y="872830"/>
                </a:moveTo>
                <a:lnTo>
                  <a:pt x="0" y="701558"/>
                </a:lnTo>
                <a:lnTo>
                  <a:pt x="59540" y="701558"/>
                </a:lnTo>
                <a:lnTo>
                  <a:pt x="59540" y="548528"/>
                </a:lnTo>
                <a:lnTo>
                  <a:pt x="329370" y="548528"/>
                </a:lnTo>
                <a:lnTo>
                  <a:pt x="329370" y="389163"/>
                </a:lnTo>
                <a:lnTo>
                  <a:pt x="1195739" y="389163"/>
                </a:lnTo>
                <a:lnTo>
                  <a:pt x="1195739" y="193188"/>
                </a:lnTo>
                <a:lnTo>
                  <a:pt x="1501800" y="193188"/>
                </a:lnTo>
                <a:lnTo>
                  <a:pt x="1501800" y="0"/>
                </a:lnTo>
                <a:lnTo>
                  <a:pt x="4056696" y="0"/>
                </a:lnTo>
              </a:path>
            </a:pathLst>
          </a:custGeom>
          <a:noFill/>
          <a:ln w="28575" cap="flat">
            <a:solidFill>
              <a:schemeClr val="accent3"/>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54" name="Freeform: Shape 3053">
            <a:extLst>
              <a:ext uri="{FF2B5EF4-FFF2-40B4-BE49-F238E27FC236}">
                <a16:creationId xmlns:a16="http://schemas.microsoft.com/office/drawing/2014/main" id="{AEE47D33-1530-4807-AA6D-5F3331C4BFE8}"/>
              </a:ext>
            </a:extLst>
          </p:cNvPr>
          <p:cNvSpPr/>
          <p:nvPr/>
        </p:nvSpPr>
        <p:spPr>
          <a:xfrm>
            <a:off x="1018419" y="2331640"/>
            <a:ext cx="12668" cy="12668"/>
          </a:xfrm>
          <a:custGeom>
            <a:avLst/>
            <a:gdLst/>
            <a:ahLst/>
            <a:cxnLst/>
            <a:rect l="l" t="t" r="r" b="b"/>
            <a:pathLst>
              <a:path w="12668" h="12668"/>
            </a:pathLst>
          </a:custGeom>
          <a:noFill/>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55" name="Freeform: Shape 3054">
            <a:extLst>
              <a:ext uri="{FF2B5EF4-FFF2-40B4-BE49-F238E27FC236}">
                <a16:creationId xmlns:a16="http://schemas.microsoft.com/office/drawing/2014/main" id="{1687706C-6450-6F5F-35D5-1C6A5A7F55EF}"/>
              </a:ext>
            </a:extLst>
          </p:cNvPr>
          <p:cNvSpPr/>
          <p:nvPr/>
        </p:nvSpPr>
        <p:spPr>
          <a:xfrm>
            <a:off x="1066304" y="2990379"/>
            <a:ext cx="4442817" cy="520277"/>
          </a:xfrm>
          <a:custGeom>
            <a:avLst/>
            <a:gdLst>
              <a:gd name="connsiteX0" fmla="*/ 0 w 4442817"/>
              <a:gd name="connsiteY0" fmla="*/ 520278 h 520277"/>
              <a:gd name="connsiteX1" fmla="*/ 0 w 4442817"/>
              <a:gd name="connsiteY1" fmla="*/ 499502 h 520277"/>
              <a:gd name="connsiteX2" fmla="*/ 45098 w 4442817"/>
              <a:gd name="connsiteY2" fmla="*/ 499502 h 520277"/>
              <a:gd name="connsiteX3" fmla="*/ 45098 w 4442817"/>
              <a:gd name="connsiteY3" fmla="*/ 466185 h 520277"/>
              <a:gd name="connsiteX4" fmla="*/ 74995 w 4442817"/>
              <a:gd name="connsiteY4" fmla="*/ 466185 h 520277"/>
              <a:gd name="connsiteX5" fmla="*/ 74995 w 4442817"/>
              <a:gd name="connsiteY5" fmla="*/ 455797 h 520277"/>
              <a:gd name="connsiteX6" fmla="*/ 163165 w 4442817"/>
              <a:gd name="connsiteY6" fmla="*/ 455797 h 520277"/>
              <a:gd name="connsiteX7" fmla="*/ 163165 w 4442817"/>
              <a:gd name="connsiteY7" fmla="*/ 438695 h 520277"/>
              <a:gd name="connsiteX8" fmla="*/ 301247 w 4442817"/>
              <a:gd name="connsiteY8" fmla="*/ 438695 h 520277"/>
              <a:gd name="connsiteX9" fmla="*/ 301247 w 4442817"/>
              <a:gd name="connsiteY9" fmla="*/ 425014 h 520277"/>
              <a:gd name="connsiteX10" fmla="*/ 366234 w 4442817"/>
              <a:gd name="connsiteY10" fmla="*/ 425014 h 520277"/>
              <a:gd name="connsiteX11" fmla="*/ 366234 w 4442817"/>
              <a:gd name="connsiteY11" fmla="*/ 405505 h 520277"/>
              <a:gd name="connsiteX12" fmla="*/ 493421 w 4442817"/>
              <a:gd name="connsiteY12" fmla="*/ 405505 h 520277"/>
              <a:gd name="connsiteX13" fmla="*/ 493421 w 4442817"/>
              <a:gd name="connsiteY13" fmla="*/ 382956 h 520277"/>
              <a:gd name="connsiteX14" fmla="*/ 635177 w 4442817"/>
              <a:gd name="connsiteY14" fmla="*/ 382956 h 520277"/>
              <a:gd name="connsiteX15" fmla="*/ 635177 w 4442817"/>
              <a:gd name="connsiteY15" fmla="*/ 371301 h 520277"/>
              <a:gd name="connsiteX16" fmla="*/ 880811 w 4442817"/>
              <a:gd name="connsiteY16" fmla="*/ 371301 h 520277"/>
              <a:gd name="connsiteX17" fmla="*/ 880811 w 4442817"/>
              <a:gd name="connsiteY17" fmla="*/ 364967 h 520277"/>
              <a:gd name="connsiteX18" fmla="*/ 1038528 w 4442817"/>
              <a:gd name="connsiteY18" fmla="*/ 364967 h 520277"/>
              <a:gd name="connsiteX19" fmla="*/ 1038528 w 4442817"/>
              <a:gd name="connsiteY19" fmla="*/ 352553 h 520277"/>
              <a:gd name="connsiteX20" fmla="*/ 1161282 w 4442817"/>
              <a:gd name="connsiteY20" fmla="*/ 352553 h 520277"/>
              <a:gd name="connsiteX21" fmla="*/ 1161282 w 4442817"/>
              <a:gd name="connsiteY21" fmla="*/ 343305 h 520277"/>
              <a:gd name="connsiteX22" fmla="*/ 1324827 w 4442817"/>
              <a:gd name="connsiteY22" fmla="*/ 343305 h 520277"/>
              <a:gd name="connsiteX23" fmla="*/ 1324827 w 4442817"/>
              <a:gd name="connsiteY23" fmla="*/ 330763 h 520277"/>
              <a:gd name="connsiteX24" fmla="*/ 1485331 w 4442817"/>
              <a:gd name="connsiteY24" fmla="*/ 330763 h 520277"/>
              <a:gd name="connsiteX25" fmla="*/ 1485331 w 4442817"/>
              <a:gd name="connsiteY25" fmla="*/ 317842 h 520277"/>
              <a:gd name="connsiteX26" fmla="*/ 1513201 w 4442817"/>
              <a:gd name="connsiteY26" fmla="*/ 317842 h 520277"/>
              <a:gd name="connsiteX27" fmla="*/ 1513201 w 4442817"/>
              <a:gd name="connsiteY27" fmla="*/ 311128 h 520277"/>
              <a:gd name="connsiteX28" fmla="*/ 1579455 w 4442817"/>
              <a:gd name="connsiteY28" fmla="*/ 311128 h 520277"/>
              <a:gd name="connsiteX29" fmla="*/ 1579455 w 4442817"/>
              <a:gd name="connsiteY29" fmla="*/ 297320 h 520277"/>
              <a:gd name="connsiteX30" fmla="*/ 1920352 w 4442817"/>
              <a:gd name="connsiteY30" fmla="*/ 297320 h 520277"/>
              <a:gd name="connsiteX31" fmla="*/ 1920352 w 4442817"/>
              <a:gd name="connsiteY31" fmla="*/ 284398 h 520277"/>
              <a:gd name="connsiteX32" fmla="*/ 1937581 w 4442817"/>
              <a:gd name="connsiteY32" fmla="*/ 284398 h 520277"/>
              <a:gd name="connsiteX33" fmla="*/ 1937581 w 4442817"/>
              <a:gd name="connsiteY33" fmla="*/ 270210 h 520277"/>
              <a:gd name="connsiteX34" fmla="*/ 2064008 w 4442817"/>
              <a:gd name="connsiteY34" fmla="*/ 270210 h 520277"/>
              <a:gd name="connsiteX35" fmla="*/ 2064008 w 4442817"/>
              <a:gd name="connsiteY35" fmla="*/ 257162 h 520277"/>
              <a:gd name="connsiteX36" fmla="*/ 2194236 w 4442817"/>
              <a:gd name="connsiteY36" fmla="*/ 257162 h 520277"/>
              <a:gd name="connsiteX37" fmla="*/ 2194236 w 4442817"/>
              <a:gd name="connsiteY37" fmla="*/ 247281 h 520277"/>
              <a:gd name="connsiteX38" fmla="*/ 2209691 w 4442817"/>
              <a:gd name="connsiteY38" fmla="*/ 247281 h 520277"/>
              <a:gd name="connsiteX39" fmla="*/ 2209691 w 4442817"/>
              <a:gd name="connsiteY39" fmla="*/ 237020 h 520277"/>
              <a:gd name="connsiteX40" fmla="*/ 2327377 w 4442817"/>
              <a:gd name="connsiteY40" fmla="*/ 237020 h 520277"/>
              <a:gd name="connsiteX41" fmla="*/ 2327377 w 4442817"/>
              <a:gd name="connsiteY41" fmla="*/ 218271 h 520277"/>
              <a:gd name="connsiteX42" fmla="*/ 2494723 w 4442817"/>
              <a:gd name="connsiteY42" fmla="*/ 218271 h 520277"/>
              <a:gd name="connsiteX43" fmla="*/ 2494723 w 4442817"/>
              <a:gd name="connsiteY43" fmla="*/ 206616 h 520277"/>
              <a:gd name="connsiteX44" fmla="*/ 2807497 w 4442817"/>
              <a:gd name="connsiteY44" fmla="*/ 206616 h 520277"/>
              <a:gd name="connsiteX45" fmla="*/ 2807497 w 4442817"/>
              <a:gd name="connsiteY45" fmla="*/ 192681 h 520277"/>
              <a:gd name="connsiteX46" fmla="*/ 2937598 w 4442817"/>
              <a:gd name="connsiteY46" fmla="*/ 192681 h 520277"/>
              <a:gd name="connsiteX47" fmla="*/ 2937598 w 4442817"/>
              <a:gd name="connsiteY47" fmla="*/ 172286 h 520277"/>
              <a:gd name="connsiteX48" fmla="*/ 2963821 w 4442817"/>
              <a:gd name="connsiteY48" fmla="*/ 172286 h 520277"/>
              <a:gd name="connsiteX49" fmla="*/ 2963821 w 4442817"/>
              <a:gd name="connsiteY49" fmla="*/ 158604 h 520277"/>
              <a:gd name="connsiteX50" fmla="*/ 3210342 w 4442817"/>
              <a:gd name="connsiteY50" fmla="*/ 158604 h 520277"/>
              <a:gd name="connsiteX51" fmla="*/ 3210342 w 4442817"/>
              <a:gd name="connsiteY51" fmla="*/ 137702 h 520277"/>
              <a:gd name="connsiteX52" fmla="*/ 3333729 w 4442817"/>
              <a:gd name="connsiteY52" fmla="*/ 137702 h 520277"/>
              <a:gd name="connsiteX53" fmla="*/ 3333729 w 4442817"/>
              <a:gd name="connsiteY53" fmla="*/ 109706 h 520277"/>
              <a:gd name="connsiteX54" fmla="*/ 3430766 w 4442817"/>
              <a:gd name="connsiteY54" fmla="*/ 109706 h 520277"/>
              <a:gd name="connsiteX55" fmla="*/ 3430766 w 4442817"/>
              <a:gd name="connsiteY55" fmla="*/ 82469 h 520277"/>
              <a:gd name="connsiteX56" fmla="*/ 3546172 w 4442817"/>
              <a:gd name="connsiteY56" fmla="*/ 82469 h 520277"/>
              <a:gd name="connsiteX57" fmla="*/ 3546172 w 4442817"/>
              <a:gd name="connsiteY57" fmla="*/ 51052 h 520277"/>
              <a:gd name="connsiteX58" fmla="*/ 3766216 w 4442817"/>
              <a:gd name="connsiteY58" fmla="*/ 51052 h 520277"/>
              <a:gd name="connsiteX59" fmla="*/ 3766216 w 4442817"/>
              <a:gd name="connsiteY59" fmla="*/ 0 h 520277"/>
              <a:gd name="connsiteX60" fmla="*/ 4442818 w 4442817"/>
              <a:gd name="connsiteY60" fmla="*/ 0 h 520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442817" h="520277">
                <a:moveTo>
                  <a:pt x="0" y="520278"/>
                </a:moveTo>
                <a:lnTo>
                  <a:pt x="0" y="499502"/>
                </a:lnTo>
                <a:lnTo>
                  <a:pt x="45098" y="499502"/>
                </a:lnTo>
                <a:lnTo>
                  <a:pt x="45098" y="466185"/>
                </a:lnTo>
                <a:lnTo>
                  <a:pt x="74995" y="466185"/>
                </a:lnTo>
                <a:lnTo>
                  <a:pt x="74995" y="455797"/>
                </a:lnTo>
                <a:lnTo>
                  <a:pt x="163165" y="455797"/>
                </a:lnTo>
                <a:lnTo>
                  <a:pt x="163165" y="438695"/>
                </a:lnTo>
                <a:lnTo>
                  <a:pt x="301247" y="438695"/>
                </a:lnTo>
                <a:lnTo>
                  <a:pt x="301247" y="425014"/>
                </a:lnTo>
                <a:lnTo>
                  <a:pt x="366234" y="425014"/>
                </a:lnTo>
                <a:lnTo>
                  <a:pt x="366234" y="405505"/>
                </a:lnTo>
                <a:lnTo>
                  <a:pt x="493421" y="405505"/>
                </a:lnTo>
                <a:lnTo>
                  <a:pt x="493421" y="382956"/>
                </a:lnTo>
                <a:lnTo>
                  <a:pt x="635177" y="382956"/>
                </a:lnTo>
                <a:lnTo>
                  <a:pt x="635177" y="371301"/>
                </a:lnTo>
                <a:lnTo>
                  <a:pt x="880811" y="371301"/>
                </a:lnTo>
                <a:lnTo>
                  <a:pt x="880811" y="364967"/>
                </a:lnTo>
                <a:lnTo>
                  <a:pt x="1038528" y="364967"/>
                </a:lnTo>
                <a:lnTo>
                  <a:pt x="1038528" y="352553"/>
                </a:lnTo>
                <a:lnTo>
                  <a:pt x="1161282" y="352553"/>
                </a:lnTo>
                <a:lnTo>
                  <a:pt x="1161282" y="343305"/>
                </a:lnTo>
                <a:lnTo>
                  <a:pt x="1324827" y="343305"/>
                </a:lnTo>
                <a:lnTo>
                  <a:pt x="1324827" y="330763"/>
                </a:lnTo>
                <a:lnTo>
                  <a:pt x="1485331" y="330763"/>
                </a:lnTo>
                <a:lnTo>
                  <a:pt x="1485331" y="317842"/>
                </a:lnTo>
                <a:lnTo>
                  <a:pt x="1513201" y="317842"/>
                </a:lnTo>
                <a:lnTo>
                  <a:pt x="1513201" y="311128"/>
                </a:lnTo>
                <a:lnTo>
                  <a:pt x="1579455" y="311128"/>
                </a:lnTo>
                <a:lnTo>
                  <a:pt x="1579455" y="297320"/>
                </a:lnTo>
                <a:lnTo>
                  <a:pt x="1920352" y="297320"/>
                </a:lnTo>
                <a:lnTo>
                  <a:pt x="1920352" y="284398"/>
                </a:lnTo>
                <a:lnTo>
                  <a:pt x="1937581" y="284398"/>
                </a:lnTo>
                <a:lnTo>
                  <a:pt x="1937581" y="270210"/>
                </a:lnTo>
                <a:lnTo>
                  <a:pt x="2064008" y="270210"/>
                </a:lnTo>
                <a:lnTo>
                  <a:pt x="2064008" y="257162"/>
                </a:lnTo>
                <a:lnTo>
                  <a:pt x="2194236" y="257162"/>
                </a:lnTo>
                <a:lnTo>
                  <a:pt x="2194236" y="247281"/>
                </a:lnTo>
                <a:lnTo>
                  <a:pt x="2209691" y="247281"/>
                </a:lnTo>
                <a:lnTo>
                  <a:pt x="2209691" y="237020"/>
                </a:lnTo>
                <a:lnTo>
                  <a:pt x="2327377" y="237020"/>
                </a:lnTo>
                <a:lnTo>
                  <a:pt x="2327377" y="218271"/>
                </a:lnTo>
                <a:lnTo>
                  <a:pt x="2494723" y="218271"/>
                </a:lnTo>
                <a:lnTo>
                  <a:pt x="2494723" y="206616"/>
                </a:lnTo>
                <a:lnTo>
                  <a:pt x="2807497" y="206616"/>
                </a:lnTo>
                <a:lnTo>
                  <a:pt x="2807497" y="192681"/>
                </a:lnTo>
                <a:lnTo>
                  <a:pt x="2937598" y="192681"/>
                </a:lnTo>
                <a:lnTo>
                  <a:pt x="2937598" y="172286"/>
                </a:lnTo>
                <a:lnTo>
                  <a:pt x="2963821" y="172286"/>
                </a:lnTo>
                <a:lnTo>
                  <a:pt x="2963821" y="158604"/>
                </a:lnTo>
                <a:lnTo>
                  <a:pt x="3210342" y="158604"/>
                </a:lnTo>
                <a:lnTo>
                  <a:pt x="3210342" y="137702"/>
                </a:lnTo>
                <a:lnTo>
                  <a:pt x="3333729" y="137702"/>
                </a:lnTo>
                <a:lnTo>
                  <a:pt x="3333729" y="109706"/>
                </a:lnTo>
                <a:lnTo>
                  <a:pt x="3430766" y="109706"/>
                </a:lnTo>
                <a:lnTo>
                  <a:pt x="3430766" y="82469"/>
                </a:lnTo>
                <a:lnTo>
                  <a:pt x="3546172" y="82469"/>
                </a:lnTo>
                <a:lnTo>
                  <a:pt x="3546172" y="51052"/>
                </a:lnTo>
                <a:lnTo>
                  <a:pt x="3766216" y="51052"/>
                </a:lnTo>
                <a:lnTo>
                  <a:pt x="3766216" y="0"/>
                </a:lnTo>
                <a:lnTo>
                  <a:pt x="4442818" y="0"/>
                </a:lnTo>
              </a:path>
            </a:pathLst>
          </a:custGeom>
          <a:noFill/>
          <a:ln w="28575" cap="flat">
            <a:solidFill>
              <a:schemeClr val="accent3"/>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056" name="Graphic 617">
            <a:extLst>
              <a:ext uri="{FF2B5EF4-FFF2-40B4-BE49-F238E27FC236}">
                <a16:creationId xmlns:a16="http://schemas.microsoft.com/office/drawing/2014/main" id="{6FF431FB-942F-AB65-4C6D-FBA488F1EFE4}"/>
              </a:ext>
            </a:extLst>
          </p:cNvPr>
          <p:cNvGrpSpPr/>
          <p:nvPr/>
        </p:nvGrpSpPr>
        <p:grpSpPr>
          <a:xfrm>
            <a:off x="1027920" y="2331640"/>
            <a:ext cx="4075317" cy="1171543"/>
            <a:chOff x="1027920" y="2262365"/>
            <a:chExt cx="4075317" cy="1171543"/>
          </a:xfrm>
          <a:noFill/>
        </p:grpSpPr>
        <p:grpSp>
          <p:nvGrpSpPr>
            <p:cNvPr id="3057" name="Graphic 617">
              <a:extLst>
                <a:ext uri="{FF2B5EF4-FFF2-40B4-BE49-F238E27FC236}">
                  <a16:creationId xmlns:a16="http://schemas.microsoft.com/office/drawing/2014/main" id="{80D89950-C891-CB85-FC8F-08473AA50E66}"/>
                </a:ext>
              </a:extLst>
            </p:cNvPr>
            <p:cNvGrpSpPr/>
            <p:nvPr/>
          </p:nvGrpSpPr>
          <p:grpSpPr>
            <a:xfrm>
              <a:off x="1135218" y="3301527"/>
              <a:ext cx="75628" cy="69674"/>
              <a:chOff x="1135218" y="3301527"/>
              <a:chExt cx="75628" cy="69674"/>
            </a:xfrm>
          </p:grpSpPr>
          <p:sp>
            <p:nvSpPr>
              <p:cNvPr id="3058" name="Freeform: Shape 3057">
                <a:extLst>
                  <a:ext uri="{FF2B5EF4-FFF2-40B4-BE49-F238E27FC236}">
                    <a16:creationId xmlns:a16="http://schemas.microsoft.com/office/drawing/2014/main" id="{B85EB8FA-9FC5-AF8A-5BBA-8711DB9591E5}"/>
                  </a:ext>
                </a:extLst>
              </p:cNvPr>
              <p:cNvSpPr/>
              <p:nvPr/>
            </p:nvSpPr>
            <p:spPr>
              <a:xfrm>
                <a:off x="1173222" y="3301527"/>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59" name="Freeform: Shape 3058">
                <a:extLst>
                  <a:ext uri="{FF2B5EF4-FFF2-40B4-BE49-F238E27FC236}">
                    <a16:creationId xmlns:a16="http://schemas.microsoft.com/office/drawing/2014/main" id="{2D354758-FE05-99D9-7E51-A9CEE7053110}"/>
                  </a:ext>
                </a:extLst>
              </p:cNvPr>
              <p:cNvSpPr/>
              <p:nvPr/>
            </p:nvSpPr>
            <p:spPr>
              <a:xfrm>
                <a:off x="1135218" y="3334970"/>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60" name="Graphic 617">
              <a:extLst>
                <a:ext uri="{FF2B5EF4-FFF2-40B4-BE49-F238E27FC236}">
                  <a16:creationId xmlns:a16="http://schemas.microsoft.com/office/drawing/2014/main" id="{6F863C48-4F06-EC12-94FA-F6E54530D26E}"/>
                </a:ext>
              </a:extLst>
            </p:cNvPr>
            <p:cNvGrpSpPr/>
            <p:nvPr/>
          </p:nvGrpSpPr>
          <p:grpSpPr>
            <a:xfrm>
              <a:off x="2303467" y="3012948"/>
              <a:ext cx="75755" cy="69801"/>
              <a:chOff x="2303467" y="3012948"/>
              <a:chExt cx="75755" cy="69801"/>
            </a:xfrm>
          </p:grpSpPr>
          <p:sp>
            <p:nvSpPr>
              <p:cNvPr id="3061" name="Freeform: Shape 3060">
                <a:extLst>
                  <a:ext uri="{FF2B5EF4-FFF2-40B4-BE49-F238E27FC236}">
                    <a16:creationId xmlns:a16="http://schemas.microsoft.com/office/drawing/2014/main" id="{D6ABEEB2-7EC0-0C2A-4633-7DF0BA9526BE}"/>
                  </a:ext>
                </a:extLst>
              </p:cNvPr>
              <p:cNvSpPr/>
              <p:nvPr/>
            </p:nvSpPr>
            <p:spPr>
              <a:xfrm>
                <a:off x="2341471" y="3012948"/>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62" name="Freeform: Shape 3061">
                <a:extLst>
                  <a:ext uri="{FF2B5EF4-FFF2-40B4-BE49-F238E27FC236}">
                    <a16:creationId xmlns:a16="http://schemas.microsoft.com/office/drawing/2014/main" id="{05B7FDA4-20D6-EA33-6FE7-E076EDE848B9}"/>
                  </a:ext>
                </a:extLst>
              </p:cNvPr>
              <p:cNvSpPr/>
              <p:nvPr/>
            </p:nvSpPr>
            <p:spPr>
              <a:xfrm>
                <a:off x="2303467" y="3046392"/>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63" name="Graphic 617">
              <a:extLst>
                <a:ext uri="{FF2B5EF4-FFF2-40B4-BE49-F238E27FC236}">
                  <a16:creationId xmlns:a16="http://schemas.microsoft.com/office/drawing/2014/main" id="{3B5C94CD-3362-E4DD-6A05-459675EBDC6C}"/>
                </a:ext>
              </a:extLst>
            </p:cNvPr>
            <p:cNvGrpSpPr/>
            <p:nvPr/>
          </p:nvGrpSpPr>
          <p:grpSpPr>
            <a:xfrm>
              <a:off x="2945105" y="2908056"/>
              <a:ext cx="75755" cy="69674"/>
              <a:chOff x="2945105" y="2908056"/>
              <a:chExt cx="75755" cy="69674"/>
            </a:xfrm>
          </p:grpSpPr>
          <p:sp>
            <p:nvSpPr>
              <p:cNvPr id="3064" name="Freeform: Shape 3063">
                <a:extLst>
                  <a:ext uri="{FF2B5EF4-FFF2-40B4-BE49-F238E27FC236}">
                    <a16:creationId xmlns:a16="http://schemas.microsoft.com/office/drawing/2014/main" id="{30CF81D0-B864-F07F-1A73-0249B18DE1DA}"/>
                  </a:ext>
                </a:extLst>
              </p:cNvPr>
              <p:cNvSpPr/>
              <p:nvPr/>
            </p:nvSpPr>
            <p:spPr>
              <a:xfrm>
                <a:off x="2983109" y="2908056"/>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65" name="Freeform: Shape 3064">
                <a:extLst>
                  <a:ext uri="{FF2B5EF4-FFF2-40B4-BE49-F238E27FC236}">
                    <a16:creationId xmlns:a16="http://schemas.microsoft.com/office/drawing/2014/main" id="{8D4D2F6B-6467-98DD-DDAA-1336E887128C}"/>
                  </a:ext>
                </a:extLst>
              </p:cNvPr>
              <p:cNvSpPr/>
              <p:nvPr/>
            </p:nvSpPr>
            <p:spPr>
              <a:xfrm>
                <a:off x="2945105" y="294150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66" name="Graphic 617">
              <a:extLst>
                <a:ext uri="{FF2B5EF4-FFF2-40B4-BE49-F238E27FC236}">
                  <a16:creationId xmlns:a16="http://schemas.microsoft.com/office/drawing/2014/main" id="{1B111A9E-252F-5AD5-C57F-DC439786FACF}"/>
                </a:ext>
              </a:extLst>
            </p:cNvPr>
            <p:cNvGrpSpPr/>
            <p:nvPr/>
          </p:nvGrpSpPr>
          <p:grpSpPr>
            <a:xfrm>
              <a:off x="3161982" y="2908056"/>
              <a:ext cx="75755" cy="69674"/>
              <a:chOff x="3161982" y="2908056"/>
              <a:chExt cx="75755" cy="69674"/>
            </a:xfrm>
          </p:grpSpPr>
          <p:sp>
            <p:nvSpPr>
              <p:cNvPr id="3067" name="Freeform: Shape 3066">
                <a:extLst>
                  <a:ext uri="{FF2B5EF4-FFF2-40B4-BE49-F238E27FC236}">
                    <a16:creationId xmlns:a16="http://schemas.microsoft.com/office/drawing/2014/main" id="{6FC7C3D8-2FF1-6F7A-5BAB-AEDE75444A11}"/>
                  </a:ext>
                </a:extLst>
              </p:cNvPr>
              <p:cNvSpPr/>
              <p:nvPr/>
            </p:nvSpPr>
            <p:spPr>
              <a:xfrm>
                <a:off x="3199986" y="2908056"/>
                <a:ext cx="126" cy="69674"/>
              </a:xfrm>
              <a:custGeom>
                <a:avLst/>
                <a:gdLst>
                  <a:gd name="connsiteX0" fmla="*/ 0 w 126"/>
                  <a:gd name="connsiteY0" fmla="*/ 0 h 69674"/>
                  <a:gd name="connsiteX1" fmla="*/ 127 w 126"/>
                  <a:gd name="connsiteY1" fmla="*/ 69674 h 69674"/>
                </a:gdLst>
                <a:ahLst/>
                <a:cxnLst>
                  <a:cxn ang="0">
                    <a:pos x="connsiteX0" y="connsiteY0"/>
                  </a:cxn>
                  <a:cxn ang="0">
                    <a:pos x="connsiteX1" y="connsiteY1"/>
                  </a:cxn>
                </a:cxnLst>
                <a:rect l="l" t="t" r="r" b="b"/>
                <a:pathLst>
                  <a:path w="126" h="69674">
                    <a:moveTo>
                      <a:pt x="0" y="0"/>
                    </a:moveTo>
                    <a:lnTo>
                      <a:pt x="127"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68" name="Freeform: Shape 3067">
                <a:extLst>
                  <a:ext uri="{FF2B5EF4-FFF2-40B4-BE49-F238E27FC236}">
                    <a16:creationId xmlns:a16="http://schemas.microsoft.com/office/drawing/2014/main" id="{40E81BC3-167E-BD57-E43A-E3064660D2BF}"/>
                  </a:ext>
                </a:extLst>
              </p:cNvPr>
              <p:cNvSpPr/>
              <p:nvPr/>
            </p:nvSpPr>
            <p:spPr>
              <a:xfrm>
                <a:off x="3161982" y="2941500"/>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69" name="Graphic 617">
              <a:extLst>
                <a:ext uri="{FF2B5EF4-FFF2-40B4-BE49-F238E27FC236}">
                  <a16:creationId xmlns:a16="http://schemas.microsoft.com/office/drawing/2014/main" id="{84D4899F-062C-0FAE-43A6-2A9315703155}"/>
                </a:ext>
              </a:extLst>
            </p:cNvPr>
            <p:cNvGrpSpPr/>
            <p:nvPr/>
          </p:nvGrpSpPr>
          <p:grpSpPr>
            <a:xfrm>
              <a:off x="3407236" y="2786949"/>
              <a:ext cx="75628" cy="69801"/>
              <a:chOff x="3407236" y="2786949"/>
              <a:chExt cx="75628" cy="69801"/>
            </a:xfrm>
          </p:grpSpPr>
          <p:sp>
            <p:nvSpPr>
              <p:cNvPr id="3070" name="Freeform: Shape 3069">
                <a:extLst>
                  <a:ext uri="{FF2B5EF4-FFF2-40B4-BE49-F238E27FC236}">
                    <a16:creationId xmlns:a16="http://schemas.microsoft.com/office/drawing/2014/main" id="{1E8EDB8E-C44D-FA7F-2501-007E0A5177F0}"/>
                  </a:ext>
                </a:extLst>
              </p:cNvPr>
              <p:cNvSpPr/>
              <p:nvPr/>
            </p:nvSpPr>
            <p:spPr>
              <a:xfrm>
                <a:off x="3445240" y="2786949"/>
                <a:ext cx="12668" cy="69801"/>
              </a:xfrm>
              <a:custGeom>
                <a:avLst/>
                <a:gdLst>
                  <a:gd name="connsiteX0" fmla="*/ 0 w 12668"/>
                  <a:gd name="connsiteY0" fmla="*/ 0 h 69801"/>
                  <a:gd name="connsiteX1" fmla="*/ 0 w 12668"/>
                  <a:gd name="connsiteY1" fmla="*/ 69801 h 69801"/>
                </a:gdLst>
                <a:ahLst/>
                <a:cxnLst>
                  <a:cxn ang="0">
                    <a:pos x="connsiteX0" y="connsiteY0"/>
                  </a:cxn>
                  <a:cxn ang="0">
                    <a:pos x="connsiteX1" y="connsiteY1"/>
                  </a:cxn>
                </a:cxnLst>
                <a:rect l="l" t="t" r="r" b="b"/>
                <a:pathLst>
                  <a:path w="12668" h="69801">
                    <a:moveTo>
                      <a:pt x="0" y="0"/>
                    </a:moveTo>
                    <a:lnTo>
                      <a:pt x="0" y="69801"/>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71" name="Freeform: Shape 3070">
                <a:extLst>
                  <a:ext uri="{FF2B5EF4-FFF2-40B4-BE49-F238E27FC236}">
                    <a16:creationId xmlns:a16="http://schemas.microsoft.com/office/drawing/2014/main" id="{1916E6CC-6D84-6D6F-A5E2-39BE4547BC47}"/>
                  </a:ext>
                </a:extLst>
              </p:cNvPr>
              <p:cNvSpPr/>
              <p:nvPr/>
            </p:nvSpPr>
            <p:spPr>
              <a:xfrm>
                <a:off x="3407236" y="2820393"/>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72" name="Graphic 617">
              <a:extLst>
                <a:ext uri="{FF2B5EF4-FFF2-40B4-BE49-F238E27FC236}">
                  <a16:creationId xmlns:a16="http://schemas.microsoft.com/office/drawing/2014/main" id="{C4657EF7-61C9-F826-1456-8CDC48F02761}"/>
                </a:ext>
              </a:extLst>
            </p:cNvPr>
            <p:cNvGrpSpPr/>
            <p:nvPr/>
          </p:nvGrpSpPr>
          <p:grpSpPr>
            <a:xfrm>
              <a:off x="4077123" y="2262365"/>
              <a:ext cx="75755" cy="69674"/>
              <a:chOff x="4077123" y="2262365"/>
              <a:chExt cx="75755" cy="69674"/>
            </a:xfrm>
          </p:grpSpPr>
          <p:sp>
            <p:nvSpPr>
              <p:cNvPr id="3073" name="Freeform: Shape 3072">
                <a:extLst>
                  <a:ext uri="{FF2B5EF4-FFF2-40B4-BE49-F238E27FC236}">
                    <a16:creationId xmlns:a16="http://schemas.microsoft.com/office/drawing/2014/main" id="{6FAF4804-6BB9-CC21-E36B-3BE65025D1EE}"/>
                  </a:ext>
                </a:extLst>
              </p:cNvPr>
              <p:cNvSpPr/>
              <p:nvPr/>
            </p:nvSpPr>
            <p:spPr>
              <a:xfrm>
                <a:off x="4115128"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74" name="Freeform: Shape 3073">
                <a:extLst>
                  <a:ext uri="{FF2B5EF4-FFF2-40B4-BE49-F238E27FC236}">
                    <a16:creationId xmlns:a16="http://schemas.microsoft.com/office/drawing/2014/main" id="{C88AF606-3354-CEBA-EED3-EA21DB0B2F5C}"/>
                  </a:ext>
                </a:extLst>
              </p:cNvPr>
              <p:cNvSpPr/>
              <p:nvPr/>
            </p:nvSpPr>
            <p:spPr>
              <a:xfrm>
                <a:off x="4077123" y="229580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75" name="Graphic 617">
              <a:extLst>
                <a:ext uri="{FF2B5EF4-FFF2-40B4-BE49-F238E27FC236}">
                  <a16:creationId xmlns:a16="http://schemas.microsoft.com/office/drawing/2014/main" id="{0311AED5-E372-EA6A-F611-93B5C6A7BE47}"/>
                </a:ext>
              </a:extLst>
            </p:cNvPr>
            <p:cNvGrpSpPr/>
            <p:nvPr/>
          </p:nvGrpSpPr>
          <p:grpSpPr>
            <a:xfrm>
              <a:off x="4504924" y="2262365"/>
              <a:ext cx="75628" cy="69674"/>
              <a:chOff x="4504924" y="2262365"/>
              <a:chExt cx="75628" cy="69674"/>
            </a:xfrm>
          </p:grpSpPr>
          <p:sp>
            <p:nvSpPr>
              <p:cNvPr id="3076" name="Freeform: Shape 3075">
                <a:extLst>
                  <a:ext uri="{FF2B5EF4-FFF2-40B4-BE49-F238E27FC236}">
                    <a16:creationId xmlns:a16="http://schemas.microsoft.com/office/drawing/2014/main" id="{3B756A5C-D3C9-DA3D-7323-AFA5352CA329}"/>
                  </a:ext>
                </a:extLst>
              </p:cNvPr>
              <p:cNvSpPr/>
              <p:nvPr/>
            </p:nvSpPr>
            <p:spPr>
              <a:xfrm>
                <a:off x="4542928"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77" name="Freeform: Shape 3076">
                <a:extLst>
                  <a:ext uri="{FF2B5EF4-FFF2-40B4-BE49-F238E27FC236}">
                    <a16:creationId xmlns:a16="http://schemas.microsoft.com/office/drawing/2014/main" id="{89935BDD-F023-0007-17B1-F68E146780B6}"/>
                  </a:ext>
                </a:extLst>
              </p:cNvPr>
              <p:cNvSpPr/>
              <p:nvPr/>
            </p:nvSpPr>
            <p:spPr>
              <a:xfrm>
                <a:off x="4504924" y="229580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78" name="Graphic 617">
              <a:extLst>
                <a:ext uri="{FF2B5EF4-FFF2-40B4-BE49-F238E27FC236}">
                  <a16:creationId xmlns:a16="http://schemas.microsoft.com/office/drawing/2014/main" id="{2C813F66-9B98-69DB-E613-3CFDF0EACB1E}"/>
                </a:ext>
              </a:extLst>
            </p:cNvPr>
            <p:cNvGrpSpPr/>
            <p:nvPr/>
          </p:nvGrpSpPr>
          <p:grpSpPr>
            <a:xfrm>
              <a:off x="4591700" y="2262365"/>
              <a:ext cx="75628" cy="69674"/>
              <a:chOff x="4591700" y="2262365"/>
              <a:chExt cx="75628" cy="69674"/>
            </a:xfrm>
          </p:grpSpPr>
          <p:sp>
            <p:nvSpPr>
              <p:cNvPr id="3079" name="Freeform: Shape 3078">
                <a:extLst>
                  <a:ext uri="{FF2B5EF4-FFF2-40B4-BE49-F238E27FC236}">
                    <a16:creationId xmlns:a16="http://schemas.microsoft.com/office/drawing/2014/main" id="{A5B4DF84-A050-8A6D-8E42-88143B17DA85}"/>
                  </a:ext>
                </a:extLst>
              </p:cNvPr>
              <p:cNvSpPr/>
              <p:nvPr/>
            </p:nvSpPr>
            <p:spPr>
              <a:xfrm>
                <a:off x="4629704"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80" name="Freeform: Shape 3079">
                <a:extLst>
                  <a:ext uri="{FF2B5EF4-FFF2-40B4-BE49-F238E27FC236}">
                    <a16:creationId xmlns:a16="http://schemas.microsoft.com/office/drawing/2014/main" id="{E1DBBBB2-86F1-FD82-F7B2-F430CA330EE6}"/>
                  </a:ext>
                </a:extLst>
              </p:cNvPr>
              <p:cNvSpPr/>
              <p:nvPr/>
            </p:nvSpPr>
            <p:spPr>
              <a:xfrm>
                <a:off x="4591700" y="229580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81" name="Graphic 617">
              <a:extLst>
                <a:ext uri="{FF2B5EF4-FFF2-40B4-BE49-F238E27FC236}">
                  <a16:creationId xmlns:a16="http://schemas.microsoft.com/office/drawing/2014/main" id="{A8AE9AC1-F1AE-670B-8B2B-8D00095CF73A}"/>
                </a:ext>
              </a:extLst>
            </p:cNvPr>
            <p:cNvGrpSpPr/>
            <p:nvPr/>
          </p:nvGrpSpPr>
          <p:grpSpPr>
            <a:xfrm>
              <a:off x="4642119" y="2262365"/>
              <a:ext cx="75755" cy="69674"/>
              <a:chOff x="4642119" y="2262365"/>
              <a:chExt cx="75755" cy="69674"/>
            </a:xfrm>
          </p:grpSpPr>
          <p:sp>
            <p:nvSpPr>
              <p:cNvPr id="3082" name="Freeform: Shape 3081">
                <a:extLst>
                  <a:ext uri="{FF2B5EF4-FFF2-40B4-BE49-F238E27FC236}">
                    <a16:creationId xmlns:a16="http://schemas.microsoft.com/office/drawing/2014/main" id="{E0A32F2D-6D72-0E00-73D4-623712047F50}"/>
                  </a:ext>
                </a:extLst>
              </p:cNvPr>
              <p:cNvSpPr/>
              <p:nvPr/>
            </p:nvSpPr>
            <p:spPr>
              <a:xfrm>
                <a:off x="4680123"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83" name="Freeform: Shape 3082">
                <a:extLst>
                  <a:ext uri="{FF2B5EF4-FFF2-40B4-BE49-F238E27FC236}">
                    <a16:creationId xmlns:a16="http://schemas.microsoft.com/office/drawing/2014/main" id="{C339779F-8B31-D0A2-2932-9AE1B8A334F6}"/>
                  </a:ext>
                </a:extLst>
              </p:cNvPr>
              <p:cNvSpPr/>
              <p:nvPr/>
            </p:nvSpPr>
            <p:spPr>
              <a:xfrm>
                <a:off x="4642119" y="229580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84" name="Graphic 617">
              <a:extLst>
                <a:ext uri="{FF2B5EF4-FFF2-40B4-BE49-F238E27FC236}">
                  <a16:creationId xmlns:a16="http://schemas.microsoft.com/office/drawing/2014/main" id="{3F2359B3-7D1E-5025-83A5-DF0A6B018580}"/>
                </a:ext>
              </a:extLst>
            </p:cNvPr>
            <p:cNvGrpSpPr/>
            <p:nvPr/>
          </p:nvGrpSpPr>
          <p:grpSpPr>
            <a:xfrm>
              <a:off x="4882306" y="2262365"/>
              <a:ext cx="75628" cy="69674"/>
              <a:chOff x="4882306" y="2262365"/>
              <a:chExt cx="75628" cy="69674"/>
            </a:xfrm>
          </p:grpSpPr>
          <p:sp>
            <p:nvSpPr>
              <p:cNvPr id="3085" name="Freeform: Shape 3084">
                <a:extLst>
                  <a:ext uri="{FF2B5EF4-FFF2-40B4-BE49-F238E27FC236}">
                    <a16:creationId xmlns:a16="http://schemas.microsoft.com/office/drawing/2014/main" id="{5E624A6A-08F9-81F4-570C-9C8842B05D79}"/>
                  </a:ext>
                </a:extLst>
              </p:cNvPr>
              <p:cNvSpPr/>
              <p:nvPr/>
            </p:nvSpPr>
            <p:spPr>
              <a:xfrm>
                <a:off x="4920310"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86" name="Freeform: Shape 3085">
                <a:extLst>
                  <a:ext uri="{FF2B5EF4-FFF2-40B4-BE49-F238E27FC236}">
                    <a16:creationId xmlns:a16="http://schemas.microsoft.com/office/drawing/2014/main" id="{3E3C481E-71AE-0A61-39A7-E82E29B282F7}"/>
                  </a:ext>
                </a:extLst>
              </p:cNvPr>
              <p:cNvSpPr/>
              <p:nvPr/>
            </p:nvSpPr>
            <p:spPr>
              <a:xfrm>
                <a:off x="4882306" y="2295808"/>
                <a:ext cx="75628" cy="12668"/>
              </a:xfrm>
              <a:custGeom>
                <a:avLst/>
                <a:gdLst>
                  <a:gd name="connsiteX0" fmla="*/ 0 w 75628"/>
                  <a:gd name="connsiteY0" fmla="*/ 0 h 12668"/>
                  <a:gd name="connsiteX1" fmla="*/ 75629 w 75628"/>
                  <a:gd name="connsiteY1" fmla="*/ 0 h 12668"/>
                </a:gdLst>
                <a:ahLst/>
                <a:cxnLst>
                  <a:cxn ang="0">
                    <a:pos x="connsiteX0" y="connsiteY0"/>
                  </a:cxn>
                  <a:cxn ang="0">
                    <a:pos x="connsiteX1" y="connsiteY1"/>
                  </a:cxn>
                </a:cxnLst>
                <a:rect l="l" t="t" r="r" b="b"/>
                <a:pathLst>
                  <a:path w="75628" h="12668">
                    <a:moveTo>
                      <a:pt x="0" y="0"/>
                    </a:moveTo>
                    <a:lnTo>
                      <a:pt x="75629"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87" name="Graphic 617">
              <a:extLst>
                <a:ext uri="{FF2B5EF4-FFF2-40B4-BE49-F238E27FC236}">
                  <a16:creationId xmlns:a16="http://schemas.microsoft.com/office/drawing/2014/main" id="{7F601E58-1FD1-040B-2B1E-31AF18B9C9E4}"/>
                </a:ext>
              </a:extLst>
            </p:cNvPr>
            <p:cNvGrpSpPr/>
            <p:nvPr/>
          </p:nvGrpSpPr>
          <p:grpSpPr>
            <a:xfrm>
              <a:off x="4919930" y="2262365"/>
              <a:ext cx="75628" cy="69674"/>
              <a:chOff x="4919930" y="2262365"/>
              <a:chExt cx="75628" cy="69674"/>
            </a:xfrm>
          </p:grpSpPr>
          <p:sp>
            <p:nvSpPr>
              <p:cNvPr id="3088" name="Freeform: Shape 3087">
                <a:extLst>
                  <a:ext uri="{FF2B5EF4-FFF2-40B4-BE49-F238E27FC236}">
                    <a16:creationId xmlns:a16="http://schemas.microsoft.com/office/drawing/2014/main" id="{0FB6901B-7BB4-8A15-5464-4A964D30CED5}"/>
                  </a:ext>
                </a:extLst>
              </p:cNvPr>
              <p:cNvSpPr/>
              <p:nvPr/>
            </p:nvSpPr>
            <p:spPr>
              <a:xfrm>
                <a:off x="4957934"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89" name="Freeform: Shape 3088">
                <a:extLst>
                  <a:ext uri="{FF2B5EF4-FFF2-40B4-BE49-F238E27FC236}">
                    <a16:creationId xmlns:a16="http://schemas.microsoft.com/office/drawing/2014/main" id="{8B922E33-B6F9-A459-9C70-E5C2E3CAFF5C}"/>
                  </a:ext>
                </a:extLst>
              </p:cNvPr>
              <p:cNvSpPr/>
              <p:nvPr/>
            </p:nvSpPr>
            <p:spPr>
              <a:xfrm>
                <a:off x="4919930" y="2295808"/>
                <a:ext cx="75628" cy="12668"/>
              </a:xfrm>
              <a:custGeom>
                <a:avLst/>
                <a:gdLst>
                  <a:gd name="connsiteX0" fmla="*/ 0 w 75628"/>
                  <a:gd name="connsiteY0" fmla="*/ 0 h 12668"/>
                  <a:gd name="connsiteX1" fmla="*/ 75629 w 75628"/>
                  <a:gd name="connsiteY1" fmla="*/ 0 h 12668"/>
                </a:gdLst>
                <a:ahLst/>
                <a:cxnLst>
                  <a:cxn ang="0">
                    <a:pos x="connsiteX0" y="connsiteY0"/>
                  </a:cxn>
                  <a:cxn ang="0">
                    <a:pos x="connsiteX1" y="connsiteY1"/>
                  </a:cxn>
                </a:cxnLst>
                <a:rect l="l" t="t" r="r" b="b"/>
                <a:pathLst>
                  <a:path w="75628" h="12668">
                    <a:moveTo>
                      <a:pt x="0" y="0"/>
                    </a:moveTo>
                    <a:lnTo>
                      <a:pt x="75629"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90" name="Graphic 617">
              <a:extLst>
                <a:ext uri="{FF2B5EF4-FFF2-40B4-BE49-F238E27FC236}">
                  <a16:creationId xmlns:a16="http://schemas.microsoft.com/office/drawing/2014/main" id="{EF3F1872-D2CB-5957-EC3A-D7B2608E6DE9}"/>
                </a:ext>
              </a:extLst>
            </p:cNvPr>
            <p:cNvGrpSpPr/>
            <p:nvPr/>
          </p:nvGrpSpPr>
          <p:grpSpPr>
            <a:xfrm>
              <a:off x="4936778" y="2262365"/>
              <a:ext cx="75628" cy="69674"/>
              <a:chOff x="4936778" y="2262365"/>
              <a:chExt cx="75628" cy="69674"/>
            </a:xfrm>
          </p:grpSpPr>
          <p:sp>
            <p:nvSpPr>
              <p:cNvPr id="3091" name="Freeform: Shape 3090">
                <a:extLst>
                  <a:ext uri="{FF2B5EF4-FFF2-40B4-BE49-F238E27FC236}">
                    <a16:creationId xmlns:a16="http://schemas.microsoft.com/office/drawing/2014/main" id="{641E214D-48C5-4924-2907-CAC09A586B6D}"/>
                  </a:ext>
                </a:extLst>
              </p:cNvPr>
              <p:cNvSpPr/>
              <p:nvPr/>
            </p:nvSpPr>
            <p:spPr>
              <a:xfrm>
                <a:off x="4974783"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92" name="Freeform: Shape 3091">
                <a:extLst>
                  <a:ext uri="{FF2B5EF4-FFF2-40B4-BE49-F238E27FC236}">
                    <a16:creationId xmlns:a16="http://schemas.microsoft.com/office/drawing/2014/main" id="{785F5662-7F84-C72C-044E-4C3C0966E860}"/>
                  </a:ext>
                </a:extLst>
              </p:cNvPr>
              <p:cNvSpPr/>
              <p:nvPr/>
            </p:nvSpPr>
            <p:spPr>
              <a:xfrm>
                <a:off x="4936778" y="2295808"/>
                <a:ext cx="75628" cy="12668"/>
              </a:xfrm>
              <a:custGeom>
                <a:avLst/>
                <a:gdLst>
                  <a:gd name="connsiteX0" fmla="*/ 0 w 75628"/>
                  <a:gd name="connsiteY0" fmla="*/ 0 h 12668"/>
                  <a:gd name="connsiteX1" fmla="*/ 75628 w 75628"/>
                  <a:gd name="connsiteY1" fmla="*/ 0 h 12668"/>
                </a:gdLst>
                <a:ahLst/>
                <a:cxnLst>
                  <a:cxn ang="0">
                    <a:pos x="connsiteX0" y="connsiteY0"/>
                  </a:cxn>
                  <a:cxn ang="0">
                    <a:pos x="connsiteX1" y="connsiteY1"/>
                  </a:cxn>
                </a:cxnLst>
                <a:rect l="l" t="t" r="r" b="b"/>
                <a:pathLst>
                  <a:path w="75628" h="12668">
                    <a:moveTo>
                      <a:pt x="0" y="0"/>
                    </a:moveTo>
                    <a:lnTo>
                      <a:pt x="75628"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93" name="Graphic 617">
              <a:extLst>
                <a:ext uri="{FF2B5EF4-FFF2-40B4-BE49-F238E27FC236}">
                  <a16:creationId xmlns:a16="http://schemas.microsoft.com/office/drawing/2014/main" id="{0C4F94FC-F685-1DD8-AC17-A364A8E1195E}"/>
                </a:ext>
              </a:extLst>
            </p:cNvPr>
            <p:cNvGrpSpPr/>
            <p:nvPr/>
          </p:nvGrpSpPr>
          <p:grpSpPr>
            <a:xfrm>
              <a:off x="5027482" y="2262365"/>
              <a:ext cx="75755" cy="69674"/>
              <a:chOff x="5027482" y="2262365"/>
              <a:chExt cx="75755" cy="69674"/>
            </a:xfrm>
          </p:grpSpPr>
          <p:sp>
            <p:nvSpPr>
              <p:cNvPr id="3094" name="Freeform: Shape 3093">
                <a:extLst>
                  <a:ext uri="{FF2B5EF4-FFF2-40B4-BE49-F238E27FC236}">
                    <a16:creationId xmlns:a16="http://schemas.microsoft.com/office/drawing/2014/main" id="{5CBC6A08-C749-D1A2-AB8D-F4BBD809BED1}"/>
                  </a:ext>
                </a:extLst>
              </p:cNvPr>
              <p:cNvSpPr/>
              <p:nvPr/>
            </p:nvSpPr>
            <p:spPr>
              <a:xfrm>
                <a:off x="5065486" y="2262365"/>
                <a:ext cx="12668" cy="69674"/>
              </a:xfrm>
              <a:custGeom>
                <a:avLst/>
                <a:gdLst>
                  <a:gd name="connsiteX0" fmla="*/ 0 w 12668"/>
                  <a:gd name="connsiteY0" fmla="*/ 0 h 69674"/>
                  <a:gd name="connsiteX1" fmla="*/ 0 w 12668"/>
                  <a:gd name="connsiteY1" fmla="*/ 69674 h 69674"/>
                </a:gdLst>
                <a:ahLst/>
                <a:cxnLst>
                  <a:cxn ang="0">
                    <a:pos x="connsiteX0" y="connsiteY0"/>
                  </a:cxn>
                  <a:cxn ang="0">
                    <a:pos x="connsiteX1" y="connsiteY1"/>
                  </a:cxn>
                </a:cxnLst>
                <a:rect l="l" t="t" r="r" b="b"/>
                <a:pathLst>
                  <a:path w="12668" h="69674">
                    <a:moveTo>
                      <a:pt x="0" y="0"/>
                    </a:moveTo>
                    <a:lnTo>
                      <a:pt x="0" y="69674"/>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95" name="Freeform: Shape 3094">
                <a:extLst>
                  <a:ext uri="{FF2B5EF4-FFF2-40B4-BE49-F238E27FC236}">
                    <a16:creationId xmlns:a16="http://schemas.microsoft.com/office/drawing/2014/main" id="{659BA0FA-B02B-A029-45CB-472E03EFFFEB}"/>
                  </a:ext>
                </a:extLst>
              </p:cNvPr>
              <p:cNvSpPr/>
              <p:nvPr/>
            </p:nvSpPr>
            <p:spPr>
              <a:xfrm>
                <a:off x="5027482" y="2295808"/>
                <a:ext cx="75755" cy="12668"/>
              </a:xfrm>
              <a:custGeom>
                <a:avLst/>
                <a:gdLst>
                  <a:gd name="connsiteX0" fmla="*/ 0 w 75755"/>
                  <a:gd name="connsiteY0" fmla="*/ 0 h 12668"/>
                  <a:gd name="connsiteX1" fmla="*/ 75755 w 75755"/>
                  <a:gd name="connsiteY1" fmla="*/ 0 h 12668"/>
                </a:gdLst>
                <a:ahLst/>
                <a:cxnLst>
                  <a:cxn ang="0">
                    <a:pos x="connsiteX0" y="connsiteY0"/>
                  </a:cxn>
                  <a:cxn ang="0">
                    <a:pos x="connsiteX1" y="connsiteY1"/>
                  </a:cxn>
                </a:cxnLst>
                <a:rect l="l" t="t" r="r" b="b"/>
                <a:pathLst>
                  <a:path w="75755" h="12668">
                    <a:moveTo>
                      <a:pt x="0" y="0"/>
                    </a:moveTo>
                    <a:lnTo>
                      <a:pt x="75755" y="0"/>
                    </a:lnTo>
                  </a:path>
                </a:pathLst>
              </a:custGeom>
              <a:ln w="28575" cap="flat">
                <a:solidFill>
                  <a:schemeClr val="accent1"/>
                </a:solidFill>
                <a:prstDash val="sysDot"/>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096" name="Freeform: Shape 3095">
              <a:extLst>
                <a:ext uri="{FF2B5EF4-FFF2-40B4-BE49-F238E27FC236}">
                  <a16:creationId xmlns:a16="http://schemas.microsoft.com/office/drawing/2014/main" id="{D01F4A45-87EA-EC66-CA68-8BBE8AB82483}"/>
                </a:ext>
              </a:extLst>
            </p:cNvPr>
            <p:cNvSpPr/>
            <p:nvPr/>
          </p:nvSpPr>
          <p:spPr>
            <a:xfrm>
              <a:off x="1027920" y="2297202"/>
              <a:ext cx="4037693" cy="1136706"/>
            </a:xfrm>
            <a:custGeom>
              <a:avLst/>
              <a:gdLst>
                <a:gd name="connsiteX0" fmla="*/ 0 w 4037693"/>
                <a:gd name="connsiteY0" fmla="*/ 1136706 h 1136706"/>
                <a:gd name="connsiteX1" fmla="*/ 0 w 4037693"/>
                <a:gd name="connsiteY1" fmla="*/ 1039289 h 1136706"/>
                <a:gd name="connsiteX2" fmla="*/ 159364 w 4037693"/>
                <a:gd name="connsiteY2" fmla="*/ 1039289 h 1136706"/>
                <a:gd name="connsiteX3" fmla="*/ 159364 w 4037693"/>
                <a:gd name="connsiteY3" fmla="*/ 943011 h 1136706"/>
                <a:gd name="connsiteX4" fmla="*/ 280471 w 4037693"/>
                <a:gd name="connsiteY4" fmla="*/ 943011 h 1136706"/>
                <a:gd name="connsiteX5" fmla="*/ 280471 w 4037693"/>
                <a:gd name="connsiteY5" fmla="*/ 848128 h 1136706"/>
                <a:gd name="connsiteX6" fmla="*/ 532692 w 4037693"/>
                <a:gd name="connsiteY6" fmla="*/ 848128 h 1136706"/>
                <a:gd name="connsiteX7" fmla="*/ 532692 w 4037693"/>
                <a:gd name="connsiteY7" fmla="*/ 750583 h 1136706"/>
                <a:gd name="connsiteX8" fmla="*/ 1690934 w 4037693"/>
                <a:gd name="connsiteY8" fmla="*/ 750583 h 1136706"/>
                <a:gd name="connsiteX9" fmla="*/ 1690934 w 4037693"/>
                <a:gd name="connsiteY9" fmla="*/ 645692 h 1136706"/>
                <a:gd name="connsiteX10" fmla="*/ 2237814 w 4037693"/>
                <a:gd name="connsiteY10" fmla="*/ 645692 h 1136706"/>
                <a:gd name="connsiteX11" fmla="*/ 2237814 w 4037693"/>
                <a:gd name="connsiteY11" fmla="*/ 517237 h 1136706"/>
                <a:gd name="connsiteX12" fmla="*/ 2586946 w 4037693"/>
                <a:gd name="connsiteY12" fmla="*/ 517237 h 1136706"/>
                <a:gd name="connsiteX13" fmla="*/ 2586946 w 4037693"/>
                <a:gd name="connsiteY13" fmla="*/ 379916 h 1136706"/>
                <a:gd name="connsiteX14" fmla="*/ 2621277 w 4037693"/>
                <a:gd name="connsiteY14" fmla="*/ 379916 h 1136706"/>
                <a:gd name="connsiteX15" fmla="*/ 2621277 w 4037693"/>
                <a:gd name="connsiteY15" fmla="*/ 256782 h 1136706"/>
                <a:gd name="connsiteX16" fmla="*/ 2905801 w 4037693"/>
                <a:gd name="connsiteY16" fmla="*/ 256782 h 1136706"/>
                <a:gd name="connsiteX17" fmla="*/ 2905801 w 4037693"/>
                <a:gd name="connsiteY17" fmla="*/ 135675 h 1136706"/>
                <a:gd name="connsiteX18" fmla="*/ 2919863 w 4037693"/>
                <a:gd name="connsiteY18" fmla="*/ 135675 h 1136706"/>
                <a:gd name="connsiteX19" fmla="*/ 2919863 w 4037693"/>
                <a:gd name="connsiteY19" fmla="*/ 0 h 1136706"/>
                <a:gd name="connsiteX20" fmla="*/ 4037693 w 4037693"/>
                <a:gd name="connsiteY20" fmla="*/ 0 h 113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37693" h="1136706">
                  <a:moveTo>
                    <a:pt x="0" y="1136706"/>
                  </a:moveTo>
                  <a:lnTo>
                    <a:pt x="0" y="1039289"/>
                  </a:lnTo>
                  <a:lnTo>
                    <a:pt x="159364" y="1039289"/>
                  </a:lnTo>
                  <a:lnTo>
                    <a:pt x="159364" y="943011"/>
                  </a:lnTo>
                  <a:lnTo>
                    <a:pt x="280471" y="943011"/>
                  </a:lnTo>
                  <a:lnTo>
                    <a:pt x="280471" y="848128"/>
                  </a:lnTo>
                  <a:lnTo>
                    <a:pt x="532692" y="848128"/>
                  </a:lnTo>
                  <a:lnTo>
                    <a:pt x="532692" y="750583"/>
                  </a:lnTo>
                  <a:lnTo>
                    <a:pt x="1690934" y="750583"/>
                  </a:lnTo>
                  <a:lnTo>
                    <a:pt x="1690934" y="645692"/>
                  </a:lnTo>
                  <a:lnTo>
                    <a:pt x="2237814" y="645692"/>
                  </a:lnTo>
                  <a:lnTo>
                    <a:pt x="2237814" y="517237"/>
                  </a:lnTo>
                  <a:lnTo>
                    <a:pt x="2586946" y="517237"/>
                  </a:lnTo>
                  <a:lnTo>
                    <a:pt x="2586946" y="379916"/>
                  </a:lnTo>
                  <a:lnTo>
                    <a:pt x="2621277" y="379916"/>
                  </a:lnTo>
                  <a:lnTo>
                    <a:pt x="2621277" y="256782"/>
                  </a:lnTo>
                  <a:cubicBezTo>
                    <a:pt x="2621277" y="256782"/>
                    <a:pt x="2905801" y="270843"/>
                    <a:pt x="2905801" y="256782"/>
                  </a:cubicBezTo>
                  <a:cubicBezTo>
                    <a:pt x="2905801" y="242720"/>
                    <a:pt x="2905801" y="135675"/>
                    <a:pt x="2905801" y="135675"/>
                  </a:cubicBezTo>
                  <a:lnTo>
                    <a:pt x="2919863" y="135675"/>
                  </a:lnTo>
                  <a:lnTo>
                    <a:pt x="2919863" y="0"/>
                  </a:lnTo>
                  <a:lnTo>
                    <a:pt x="4037693" y="0"/>
                  </a:lnTo>
                </a:path>
              </a:pathLst>
            </a:custGeom>
            <a:noFill/>
            <a:ln w="28575" cap="flat">
              <a:solidFill>
                <a:schemeClr val="accent1"/>
              </a:solidFill>
              <a:prstDash val="sysDot"/>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097" name="Freeform: Shape 3096">
            <a:extLst>
              <a:ext uri="{FF2B5EF4-FFF2-40B4-BE49-F238E27FC236}">
                <a16:creationId xmlns:a16="http://schemas.microsoft.com/office/drawing/2014/main" id="{23A2B9E1-395E-D812-6B9A-D4273DE055AC}"/>
              </a:ext>
            </a:extLst>
          </p:cNvPr>
          <p:cNvSpPr/>
          <p:nvPr/>
        </p:nvSpPr>
        <p:spPr>
          <a:xfrm>
            <a:off x="1133191" y="3144930"/>
            <a:ext cx="4309043" cy="362433"/>
          </a:xfrm>
          <a:custGeom>
            <a:avLst/>
            <a:gdLst>
              <a:gd name="connsiteX0" fmla="*/ 0 w 4309043"/>
              <a:gd name="connsiteY0" fmla="*/ 362434 h 362433"/>
              <a:gd name="connsiteX1" fmla="*/ 0 w 4309043"/>
              <a:gd name="connsiteY1" fmla="*/ 347485 h 362433"/>
              <a:gd name="connsiteX2" fmla="*/ 202182 w 4309043"/>
              <a:gd name="connsiteY2" fmla="*/ 347485 h 362433"/>
              <a:gd name="connsiteX3" fmla="*/ 293392 w 4309043"/>
              <a:gd name="connsiteY3" fmla="*/ 347485 h 362433"/>
              <a:gd name="connsiteX4" fmla="*/ 293392 w 4309043"/>
              <a:gd name="connsiteY4" fmla="*/ 329497 h 362433"/>
              <a:gd name="connsiteX5" fmla="*/ 431981 w 4309043"/>
              <a:gd name="connsiteY5" fmla="*/ 329497 h 362433"/>
              <a:gd name="connsiteX6" fmla="*/ 431981 w 4309043"/>
              <a:gd name="connsiteY6" fmla="*/ 320122 h 362433"/>
              <a:gd name="connsiteX7" fmla="*/ 802269 w 4309043"/>
              <a:gd name="connsiteY7" fmla="*/ 320122 h 362433"/>
              <a:gd name="connsiteX8" fmla="*/ 802269 w 4309043"/>
              <a:gd name="connsiteY8" fmla="*/ 307328 h 362433"/>
              <a:gd name="connsiteX9" fmla="*/ 995457 w 4309043"/>
              <a:gd name="connsiteY9" fmla="*/ 307328 h 362433"/>
              <a:gd name="connsiteX10" fmla="*/ 995457 w 4309043"/>
              <a:gd name="connsiteY10" fmla="*/ 291112 h 362433"/>
              <a:gd name="connsiteX11" fmla="*/ 1645202 w 4309043"/>
              <a:gd name="connsiteY11" fmla="*/ 291112 h 362433"/>
              <a:gd name="connsiteX12" fmla="*/ 1645202 w 4309043"/>
              <a:gd name="connsiteY12" fmla="*/ 277051 h 362433"/>
              <a:gd name="connsiteX13" fmla="*/ 2257576 w 4309043"/>
              <a:gd name="connsiteY13" fmla="*/ 277051 h 362433"/>
              <a:gd name="connsiteX14" fmla="*/ 2257576 w 4309043"/>
              <a:gd name="connsiteY14" fmla="*/ 263116 h 362433"/>
              <a:gd name="connsiteX15" fmla="*/ 2453171 w 4309043"/>
              <a:gd name="connsiteY15" fmla="*/ 263116 h 362433"/>
              <a:gd name="connsiteX16" fmla="*/ 2453171 w 4309043"/>
              <a:gd name="connsiteY16" fmla="*/ 252601 h 362433"/>
              <a:gd name="connsiteX17" fmla="*/ 2667388 w 4309043"/>
              <a:gd name="connsiteY17" fmla="*/ 252601 h 362433"/>
              <a:gd name="connsiteX18" fmla="*/ 2667388 w 4309043"/>
              <a:gd name="connsiteY18" fmla="*/ 240947 h 362433"/>
              <a:gd name="connsiteX19" fmla="*/ 2967875 w 4309043"/>
              <a:gd name="connsiteY19" fmla="*/ 240947 h 362433"/>
              <a:gd name="connsiteX20" fmla="*/ 2967875 w 4309043"/>
              <a:gd name="connsiteY20" fmla="*/ 224732 h 362433"/>
              <a:gd name="connsiteX21" fmla="*/ 3297371 w 4309043"/>
              <a:gd name="connsiteY21" fmla="*/ 224732 h 362433"/>
              <a:gd name="connsiteX22" fmla="*/ 3297371 w 4309043"/>
              <a:gd name="connsiteY22" fmla="*/ 197875 h 362433"/>
              <a:gd name="connsiteX23" fmla="*/ 3374140 w 4309043"/>
              <a:gd name="connsiteY23" fmla="*/ 197875 h 362433"/>
              <a:gd name="connsiteX24" fmla="*/ 3374140 w 4309043"/>
              <a:gd name="connsiteY24" fmla="*/ 161771 h 362433"/>
              <a:gd name="connsiteX25" fmla="*/ 3432413 w 4309043"/>
              <a:gd name="connsiteY25" fmla="*/ 161771 h 362433"/>
              <a:gd name="connsiteX26" fmla="*/ 3432413 w 4309043"/>
              <a:gd name="connsiteY26" fmla="*/ 123387 h 362433"/>
              <a:gd name="connsiteX27" fmla="*/ 3973719 w 4309043"/>
              <a:gd name="connsiteY27" fmla="*/ 123387 h 362433"/>
              <a:gd name="connsiteX28" fmla="*/ 3973719 w 4309043"/>
              <a:gd name="connsiteY28" fmla="*/ 0 h 362433"/>
              <a:gd name="connsiteX29" fmla="*/ 4309043 w 4309043"/>
              <a:gd name="connsiteY29" fmla="*/ 0 h 362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309043" h="362433">
                <a:moveTo>
                  <a:pt x="0" y="362434"/>
                </a:moveTo>
                <a:lnTo>
                  <a:pt x="0" y="347485"/>
                </a:lnTo>
                <a:lnTo>
                  <a:pt x="202182" y="347485"/>
                </a:lnTo>
                <a:lnTo>
                  <a:pt x="293392" y="347485"/>
                </a:lnTo>
                <a:lnTo>
                  <a:pt x="293392" y="329497"/>
                </a:lnTo>
                <a:lnTo>
                  <a:pt x="431981" y="329497"/>
                </a:lnTo>
                <a:lnTo>
                  <a:pt x="431981" y="320122"/>
                </a:lnTo>
                <a:lnTo>
                  <a:pt x="802269" y="320122"/>
                </a:lnTo>
                <a:lnTo>
                  <a:pt x="802269" y="307328"/>
                </a:lnTo>
                <a:lnTo>
                  <a:pt x="995457" y="307328"/>
                </a:lnTo>
                <a:lnTo>
                  <a:pt x="995457" y="291112"/>
                </a:lnTo>
                <a:lnTo>
                  <a:pt x="1645202" y="291112"/>
                </a:lnTo>
                <a:lnTo>
                  <a:pt x="1645202" y="277051"/>
                </a:lnTo>
                <a:lnTo>
                  <a:pt x="2257576" y="277051"/>
                </a:lnTo>
                <a:lnTo>
                  <a:pt x="2257576" y="263116"/>
                </a:lnTo>
                <a:lnTo>
                  <a:pt x="2453171" y="263116"/>
                </a:lnTo>
                <a:lnTo>
                  <a:pt x="2453171" y="252601"/>
                </a:lnTo>
                <a:lnTo>
                  <a:pt x="2667388" y="252601"/>
                </a:lnTo>
                <a:lnTo>
                  <a:pt x="2667388" y="240947"/>
                </a:lnTo>
                <a:lnTo>
                  <a:pt x="2967875" y="240947"/>
                </a:lnTo>
                <a:lnTo>
                  <a:pt x="2967875" y="224732"/>
                </a:lnTo>
                <a:lnTo>
                  <a:pt x="3297371" y="224732"/>
                </a:lnTo>
                <a:lnTo>
                  <a:pt x="3297371" y="197875"/>
                </a:lnTo>
                <a:lnTo>
                  <a:pt x="3374140" y="197875"/>
                </a:lnTo>
                <a:lnTo>
                  <a:pt x="3374140" y="161771"/>
                </a:lnTo>
                <a:lnTo>
                  <a:pt x="3432413" y="161771"/>
                </a:lnTo>
                <a:lnTo>
                  <a:pt x="3432413" y="123387"/>
                </a:lnTo>
                <a:lnTo>
                  <a:pt x="3973719" y="123387"/>
                </a:lnTo>
                <a:lnTo>
                  <a:pt x="3973719" y="0"/>
                </a:lnTo>
                <a:lnTo>
                  <a:pt x="4309043" y="0"/>
                </a:lnTo>
              </a:path>
            </a:pathLst>
          </a:custGeom>
          <a:noFill/>
          <a:ln w="28575" cap="flat">
            <a:solidFill>
              <a:schemeClr val="accent1"/>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98" name="TextBox 3097">
            <a:extLst>
              <a:ext uri="{FF2B5EF4-FFF2-40B4-BE49-F238E27FC236}">
                <a16:creationId xmlns:a16="http://schemas.microsoft.com/office/drawing/2014/main" id="{8B2B91D0-FD77-1B05-63C0-FF0B86B27D29}"/>
              </a:ext>
            </a:extLst>
          </p:cNvPr>
          <p:cNvSpPr txBox="1"/>
          <p:nvPr/>
        </p:nvSpPr>
        <p:spPr>
          <a:xfrm>
            <a:off x="1055409" y="1668705"/>
            <a:ext cx="1840247" cy="738664"/>
          </a:xfrm>
          <a:prstGeom prst="rect">
            <a:avLst/>
          </a:prstGeom>
          <a:noFill/>
          <a:ln>
            <a:solidFill>
              <a:sysClr val="window" lastClr="FFFFFF"/>
            </a:solidFill>
          </a:ln>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Patients without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HR: 0.37 (95% CI: 0.20-0.67)</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Patients with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HR: 1.00 (95% CI: 0.34-2.95) </a:t>
            </a:r>
          </a:p>
        </p:txBody>
      </p:sp>
      <p:sp>
        <p:nvSpPr>
          <p:cNvPr id="3099" name="TextBox 3098">
            <a:extLst>
              <a:ext uri="{FF2B5EF4-FFF2-40B4-BE49-F238E27FC236}">
                <a16:creationId xmlns:a16="http://schemas.microsoft.com/office/drawing/2014/main" id="{BD166E90-1689-E35E-3226-796681E70D6D}"/>
              </a:ext>
            </a:extLst>
          </p:cNvPr>
          <p:cNvSpPr txBox="1"/>
          <p:nvPr/>
        </p:nvSpPr>
        <p:spPr>
          <a:xfrm>
            <a:off x="3566787" y="1768816"/>
            <a:ext cx="2742331" cy="521553"/>
          </a:xfrm>
          <a:prstGeom prst="rect">
            <a:avLst/>
          </a:prstGeom>
          <a:noFill/>
          <a:ln>
            <a:solidFill>
              <a:sysClr val="window" lastClr="FFFFFF"/>
            </a:solidFill>
          </a:ln>
        </p:spPr>
        <p:txBody>
          <a:bodyPr wrap="square" lIns="0" tIns="0" rIns="0" bIns="0" rtlCol="0" anchor="ctr" anchorCtr="0">
            <a:spAutoFit/>
          </a:bodyPr>
          <a:lstStyle/>
          <a:p>
            <a:pPr marL="0" marR="0" lvl="0" indent="0" algn="l" defTabSz="914400" rtl="0" eaLnBrk="1" fontAlgn="auto" latinLnBrk="0" hangingPunct="1">
              <a:lnSpc>
                <a:spcPts val="1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 patients without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Ibrutinib patients without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 patients with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Ibrutinib patients with prior history</a:t>
            </a:r>
          </a:p>
        </p:txBody>
      </p:sp>
      <p:cxnSp>
        <p:nvCxnSpPr>
          <p:cNvPr id="3101" name="Straight Connector 3100">
            <a:extLst>
              <a:ext uri="{FF2B5EF4-FFF2-40B4-BE49-F238E27FC236}">
                <a16:creationId xmlns:a16="http://schemas.microsoft.com/office/drawing/2014/main" id="{4456F779-AE7E-4BBC-77BB-102253409388}"/>
              </a:ext>
            </a:extLst>
          </p:cNvPr>
          <p:cNvCxnSpPr/>
          <p:nvPr/>
        </p:nvCxnSpPr>
        <p:spPr bwMode="auto">
          <a:xfrm>
            <a:off x="3297116" y="1835709"/>
            <a:ext cx="215721" cy="0"/>
          </a:xfrm>
          <a:prstGeom prst="line">
            <a:avLst/>
          </a:prstGeom>
          <a:noFill/>
          <a:ln w="28575" cap="flat" cmpd="sng" algn="ctr">
            <a:solidFill>
              <a:schemeClr val="accent1"/>
            </a:solidFill>
            <a:prstDash val="solid"/>
            <a:round/>
            <a:headEnd type="none" w="med" len="med"/>
            <a:tailEnd type="none" w="med" len="med"/>
          </a:ln>
          <a:effectLst/>
        </p:spPr>
      </p:cxnSp>
      <p:cxnSp>
        <p:nvCxnSpPr>
          <p:cNvPr id="3102" name="Straight Connector 3101">
            <a:extLst>
              <a:ext uri="{FF2B5EF4-FFF2-40B4-BE49-F238E27FC236}">
                <a16:creationId xmlns:a16="http://schemas.microsoft.com/office/drawing/2014/main" id="{ABD4DAEA-AE98-E2A8-3BF3-3785F31DB4C6}"/>
              </a:ext>
            </a:extLst>
          </p:cNvPr>
          <p:cNvCxnSpPr/>
          <p:nvPr/>
        </p:nvCxnSpPr>
        <p:spPr bwMode="auto">
          <a:xfrm>
            <a:off x="3297116" y="1960036"/>
            <a:ext cx="215721" cy="0"/>
          </a:xfrm>
          <a:prstGeom prst="line">
            <a:avLst/>
          </a:prstGeom>
          <a:noFill/>
          <a:ln w="28575" cap="flat" cmpd="sng" algn="ctr">
            <a:solidFill>
              <a:schemeClr val="accent3"/>
            </a:solidFill>
            <a:prstDash val="solid"/>
            <a:round/>
            <a:headEnd type="none" w="med" len="med"/>
            <a:tailEnd type="none" w="med" len="med"/>
          </a:ln>
          <a:effectLst/>
        </p:spPr>
      </p:cxnSp>
      <p:cxnSp>
        <p:nvCxnSpPr>
          <p:cNvPr id="3103" name="Straight Connector 3102">
            <a:extLst>
              <a:ext uri="{FF2B5EF4-FFF2-40B4-BE49-F238E27FC236}">
                <a16:creationId xmlns:a16="http://schemas.microsoft.com/office/drawing/2014/main" id="{E9CB8756-AA9F-189E-5A00-FCCE118FAC9A}"/>
              </a:ext>
            </a:extLst>
          </p:cNvPr>
          <p:cNvCxnSpPr/>
          <p:nvPr/>
        </p:nvCxnSpPr>
        <p:spPr bwMode="auto">
          <a:xfrm>
            <a:off x="3297116" y="2084362"/>
            <a:ext cx="215721" cy="0"/>
          </a:xfrm>
          <a:prstGeom prst="line">
            <a:avLst/>
          </a:prstGeom>
          <a:noFill/>
          <a:ln w="28575" cap="flat" cmpd="sng" algn="ctr">
            <a:solidFill>
              <a:schemeClr val="accent1"/>
            </a:solidFill>
            <a:prstDash val="sysDot"/>
            <a:round/>
            <a:headEnd type="none" w="med" len="med"/>
            <a:tailEnd type="none" w="med" len="med"/>
          </a:ln>
          <a:effectLst/>
        </p:spPr>
      </p:cxnSp>
      <p:cxnSp>
        <p:nvCxnSpPr>
          <p:cNvPr id="3104" name="Straight Connector 3103">
            <a:extLst>
              <a:ext uri="{FF2B5EF4-FFF2-40B4-BE49-F238E27FC236}">
                <a16:creationId xmlns:a16="http://schemas.microsoft.com/office/drawing/2014/main" id="{F5FF5460-CBBA-EC28-AECE-47973EA4EDCA}"/>
              </a:ext>
            </a:extLst>
          </p:cNvPr>
          <p:cNvCxnSpPr/>
          <p:nvPr/>
        </p:nvCxnSpPr>
        <p:spPr bwMode="auto">
          <a:xfrm>
            <a:off x="3297116" y="2208689"/>
            <a:ext cx="215721" cy="0"/>
          </a:xfrm>
          <a:prstGeom prst="line">
            <a:avLst/>
          </a:prstGeom>
          <a:noFill/>
          <a:ln w="28575" cap="flat" cmpd="sng" algn="ctr">
            <a:solidFill>
              <a:schemeClr val="accent3"/>
            </a:solidFill>
            <a:prstDash val="sysDot"/>
            <a:round/>
            <a:headEnd type="none" w="med" len="med"/>
            <a:tailEnd type="none" w="med" len="med"/>
          </a:ln>
          <a:effectLst/>
        </p:spPr>
      </p:cxnSp>
      <p:grpSp>
        <p:nvGrpSpPr>
          <p:cNvPr id="3839" name="Group 3838">
            <a:extLst>
              <a:ext uri="{FF2B5EF4-FFF2-40B4-BE49-F238E27FC236}">
                <a16:creationId xmlns:a16="http://schemas.microsoft.com/office/drawing/2014/main" id="{FAD7032E-8D94-D3F1-1CE1-8A2701941E4C}"/>
              </a:ext>
            </a:extLst>
          </p:cNvPr>
          <p:cNvGrpSpPr/>
          <p:nvPr/>
        </p:nvGrpSpPr>
        <p:grpSpPr>
          <a:xfrm>
            <a:off x="6351923" y="1788071"/>
            <a:ext cx="5316318" cy="2152843"/>
            <a:chOff x="508282" y="1604240"/>
            <a:chExt cx="5316318" cy="2511525"/>
          </a:xfrm>
        </p:grpSpPr>
        <p:sp>
          <p:nvSpPr>
            <p:cNvPr id="3840" name="TextBox 3839">
              <a:extLst>
                <a:ext uri="{FF2B5EF4-FFF2-40B4-BE49-F238E27FC236}">
                  <a16:creationId xmlns:a16="http://schemas.microsoft.com/office/drawing/2014/main" id="{4E4EA92A-341E-9A7B-6632-6CB36F32E465}"/>
                </a:ext>
              </a:extLst>
            </p:cNvPr>
            <p:cNvSpPr txBox="1"/>
            <p:nvPr/>
          </p:nvSpPr>
          <p:spPr>
            <a:xfrm rot="16200000">
              <a:off x="-246573" y="2609551"/>
              <a:ext cx="1694375" cy="184666"/>
            </a:xfrm>
            <a:prstGeom prst="rect">
              <a:avLst/>
            </a:prstGeom>
            <a:solidFill>
              <a:sysClr val="window" lastClr="FFFFFF"/>
            </a:solid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Cumulative Event Rate (%)</a:t>
              </a:r>
            </a:p>
          </p:txBody>
        </p:sp>
        <p:sp>
          <p:nvSpPr>
            <p:cNvPr id="3841" name="TextBox 3840">
              <a:extLst>
                <a:ext uri="{FF2B5EF4-FFF2-40B4-BE49-F238E27FC236}">
                  <a16:creationId xmlns:a16="http://schemas.microsoft.com/office/drawing/2014/main" id="{3A2F32A6-27AC-BF20-78CE-748E26227895}"/>
                </a:ext>
              </a:extLst>
            </p:cNvPr>
            <p:cNvSpPr txBox="1"/>
            <p:nvPr/>
          </p:nvSpPr>
          <p:spPr>
            <a:xfrm>
              <a:off x="966372" y="3642972"/>
              <a:ext cx="80759" cy="138499"/>
            </a:xfrm>
            <a:prstGeom prst="rect">
              <a:avLst/>
            </a:prstGeom>
            <a:solidFill>
              <a:sysClr val="window" lastClr="FFFFFF"/>
            </a:solid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grpSp>
          <p:nvGrpSpPr>
            <p:cNvPr id="3842" name="Group 3841">
              <a:extLst>
                <a:ext uri="{FF2B5EF4-FFF2-40B4-BE49-F238E27FC236}">
                  <a16:creationId xmlns:a16="http://schemas.microsoft.com/office/drawing/2014/main" id="{C6A31144-211E-7B7C-0ABF-AFD07891D1FD}"/>
                </a:ext>
              </a:extLst>
            </p:cNvPr>
            <p:cNvGrpSpPr/>
            <p:nvPr/>
          </p:nvGrpSpPr>
          <p:grpSpPr>
            <a:xfrm>
              <a:off x="678881" y="1604240"/>
              <a:ext cx="5145719" cy="2511525"/>
              <a:chOff x="459740" y="2312527"/>
              <a:chExt cx="5145719" cy="3855093"/>
            </a:xfrm>
          </p:grpSpPr>
          <p:sp>
            <p:nvSpPr>
              <p:cNvPr id="3875" name="TextBox 3874">
                <a:extLst>
                  <a:ext uri="{FF2B5EF4-FFF2-40B4-BE49-F238E27FC236}">
                    <a16:creationId xmlns:a16="http://schemas.microsoft.com/office/drawing/2014/main" id="{4874CDAB-36AB-3ED5-5648-E8AB9F7E87A8}"/>
                  </a:ext>
                </a:extLst>
              </p:cNvPr>
              <p:cNvSpPr txBox="1"/>
              <p:nvPr/>
            </p:nvSpPr>
            <p:spPr>
              <a:xfrm>
                <a:off x="566996" y="5305160"/>
                <a:ext cx="80759"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3876" name="TextBox 3875">
                <a:extLst>
                  <a:ext uri="{FF2B5EF4-FFF2-40B4-BE49-F238E27FC236}">
                    <a16:creationId xmlns:a16="http://schemas.microsoft.com/office/drawing/2014/main" id="{BF1ADF5D-0AC7-AD7A-2A5F-7EFACC3ED2D0}"/>
                  </a:ext>
                </a:extLst>
              </p:cNvPr>
              <p:cNvSpPr txBox="1"/>
              <p:nvPr/>
            </p:nvSpPr>
            <p:spPr>
              <a:xfrm>
                <a:off x="459740" y="4550437"/>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20</a:t>
                </a:r>
              </a:p>
            </p:txBody>
          </p:sp>
          <p:sp>
            <p:nvSpPr>
              <p:cNvPr id="3877" name="TextBox 3876">
                <a:extLst>
                  <a:ext uri="{FF2B5EF4-FFF2-40B4-BE49-F238E27FC236}">
                    <a16:creationId xmlns:a16="http://schemas.microsoft.com/office/drawing/2014/main" id="{6E8F80F1-32D0-4F59-18A9-5B52F2976E34}"/>
                  </a:ext>
                </a:extLst>
              </p:cNvPr>
              <p:cNvSpPr txBox="1"/>
              <p:nvPr/>
            </p:nvSpPr>
            <p:spPr>
              <a:xfrm>
                <a:off x="459740" y="3796922"/>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40</a:t>
                </a:r>
              </a:p>
            </p:txBody>
          </p:sp>
          <p:sp>
            <p:nvSpPr>
              <p:cNvPr id="3878" name="TextBox 3877">
                <a:extLst>
                  <a:ext uri="{FF2B5EF4-FFF2-40B4-BE49-F238E27FC236}">
                    <a16:creationId xmlns:a16="http://schemas.microsoft.com/office/drawing/2014/main" id="{B7BD6A40-A81F-1049-8FE2-FCC58F178307}"/>
                  </a:ext>
                </a:extLst>
              </p:cNvPr>
              <p:cNvSpPr txBox="1"/>
              <p:nvPr/>
            </p:nvSpPr>
            <p:spPr>
              <a:xfrm>
                <a:off x="459740" y="3051594"/>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60</a:t>
                </a:r>
              </a:p>
            </p:txBody>
          </p:sp>
          <p:sp>
            <p:nvSpPr>
              <p:cNvPr id="3879" name="TextBox 3878">
                <a:extLst>
                  <a:ext uri="{FF2B5EF4-FFF2-40B4-BE49-F238E27FC236}">
                    <a16:creationId xmlns:a16="http://schemas.microsoft.com/office/drawing/2014/main" id="{4C71026E-5A43-8948-981D-C8FFE6E7CBDC}"/>
                  </a:ext>
                </a:extLst>
              </p:cNvPr>
              <p:cNvSpPr txBox="1"/>
              <p:nvPr/>
            </p:nvSpPr>
            <p:spPr>
              <a:xfrm>
                <a:off x="459740" y="2312527"/>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80</a:t>
                </a:r>
              </a:p>
            </p:txBody>
          </p:sp>
          <p:sp>
            <p:nvSpPr>
              <p:cNvPr id="3880" name="TextBox 3879">
                <a:extLst>
                  <a:ext uri="{FF2B5EF4-FFF2-40B4-BE49-F238E27FC236}">
                    <a16:creationId xmlns:a16="http://schemas.microsoft.com/office/drawing/2014/main" id="{6284201F-C6EA-523E-9776-E667D4B053BD}"/>
                  </a:ext>
                </a:extLst>
              </p:cNvPr>
              <p:cNvSpPr txBox="1"/>
              <p:nvPr/>
            </p:nvSpPr>
            <p:spPr>
              <a:xfrm>
                <a:off x="459740" y="2672608"/>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70</a:t>
                </a:r>
              </a:p>
            </p:txBody>
          </p:sp>
          <p:sp>
            <p:nvSpPr>
              <p:cNvPr id="3881" name="TextBox 3880">
                <a:extLst>
                  <a:ext uri="{FF2B5EF4-FFF2-40B4-BE49-F238E27FC236}">
                    <a16:creationId xmlns:a16="http://schemas.microsoft.com/office/drawing/2014/main" id="{1E0419BD-0E2E-51DB-A159-2B5DFCB26D3E}"/>
                  </a:ext>
                </a:extLst>
              </p:cNvPr>
              <p:cNvSpPr txBox="1"/>
              <p:nvPr/>
            </p:nvSpPr>
            <p:spPr>
              <a:xfrm>
                <a:off x="459740" y="3417935"/>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50</a:t>
                </a:r>
              </a:p>
            </p:txBody>
          </p:sp>
          <p:sp>
            <p:nvSpPr>
              <p:cNvPr id="3882" name="TextBox 3881">
                <a:extLst>
                  <a:ext uri="{FF2B5EF4-FFF2-40B4-BE49-F238E27FC236}">
                    <a16:creationId xmlns:a16="http://schemas.microsoft.com/office/drawing/2014/main" id="{5D409947-E2A4-AE15-EA28-CE378CDA6F48}"/>
                  </a:ext>
                </a:extLst>
              </p:cNvPr>
              <p:cNvSpPr txBox="1"/>
              <p:nvPr/>
            </p:nvSpPr>
            <p:spPr>
              <a:xfrm>
                <a:off x="459740" y="4161331"/>
                <a:ext cx="2075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30</a:t>
                </a:r>
              </a:p>
            </p:txBody>
          </p:sp>
          <p:sp>
            <p:nvSpPr>
              <p:cNvPr id="3883" name="TextBox 3882">
                <a:extLst>
                  <a:ext uri="{FF2B5EF4-FFF2-40B4-BE49-F238E27FC236}">
                    <a16:creationId xmlns:a16="http://schemas.microsoft.com/office/drawing/2014/main" id="{8B761FBC-E08C-D7F7-181D-1D07E0C46534}"/>
                  </a:ext>
                </a:extLst>
              </p:cNvPr>
              <p:cNvSpPr txBox="1"/>
              <p:nvPr/>
            </p:nvSpPr>
            <p:spPr>
              <a:xfrm>
                <a:off x="499212" y="4916457"/>
                <a:ext cx="165011" cy="222505"/>
              </a:xfrm>
              <a:prstGeom prst="rect">
                <a:avLst/>
              </a:prstGeom>
              <a:solidFill>
                <a:sysClr val="window" lastClr="FFFFFF"/>
              </a:solidFill>
            </p:spPr>
            <p:txBody>
              <a:bodyPr wrap="square" lIns="0" tIns="0" rIns="0" bIns="0" rtlCol="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10</a:t>
                </a:r>
              </a:p>
            </p:txBody>
          </p:sp>
          <p:sp>
            <p:nvSpPr>
              <p:cNvPr id="3884" name="TextBox 3883">
                <a:extLst>
                  <a:ext uri="{FF2B5EF4-FFF2-40B4-BE49-F238E27FC236}">
                    <a16:creationId xmlns:a16="http://schemas.microsoft.com/office/drawing/2014/main" id="{2DED06BA-E881-AB91-7396-502B52D919D3}"/>
                  </a:ext>
                </a:extLst>
              </p:cNvPr>
              <p:cNvSpPr txBox="1"/>
              <p:nvPr/>
            </p:nvSpPr>
            <p:spPr>
              <a:xfrm>
                <a:off x="724420"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0</a:t>
                </a:r>
              </a:p>
            </p:txBody>
          </p:sp>
          <p:sp>
            <p:nvSpPr>
              <p:cNvPr id="3885" name="TextBox 3884">
                <a:extLst>
                  <a:ext uri="{FF2B5EF4-FFF2-40B4-BE49-F238E27FC236}">
                    <a16:creationId xmlns:a16="http://schemas.microsoft.com/office/drawing/2014/main" id="{8D6EE1DE-0FC9-90A0-E62C-943B796D7D13}"/>
                  </a:ext>
                </a:extLst>
              </p:cNvPr>
              <p:cNvSpPr txBox="1"/>
              <p:nvPr/>
            </p:nvSpPr>
            <p:spPr>
              <a:xfrm>
                <a:off x="968621"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a:t>
                </a:r>
              </a:p>
            </p:txBody>
          </p:sp>
          <p:sp>
            <p:nvSpPr>
              <p:cNvPr id="3886" name="TextBox 3885">
                <a:extLst>
                  <a:ext uri="{FF2B5EF4-FFF2-40B4-BE49-F238E27FC236}">
                    <a16:creationId xmlns:a16="http://schemas.microsoft.com/office/drawing/2014/main" id="{0DD29E29-FD7F-6AED-72D0-09C46105CABC}"/>
                  </a:ext>
                </a:extLst>
              </p:cNvPr>
              <p:cNvSpPr txBox="1"/>
              <p:nvPr/>
            </p:nvSpPr>
            <p:spPr>
              <a:xfrm>
                <a:off x="120739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a:t>
                </a:r>
              </a:p>
            </p:txBody>
          </p:sp>
          <p:sp>
            <p:nvSpPr>
              <p:cNvPr id="3887" name="TextBox 3886">
                <a:extLst>
                  <a:ext uri="{FF2B5EF4-FFF2-40B4-BE49-F238E27FC236}">
                    <a16:creationId xmlns:a16="http://schemas.microsoft.com/office/drawing/2014/main" id="{E0E93B9D-8823-B378-1380-575EC5A47962}"/>
                  </a:ext>
                </a:extLst>
              </p:cNvPr>
              <p:cNvSpPr txBox="1"/>
              <p:nvPr/>
            </p:nvSpPr>
            <p:spPr>
              <a:xfrm>
                <a:off x="1443457"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9</a:t>
                </a:r>
              </a:p>
            </p:txBody>
          </p:sp>
          <p:sp>
            <p:nvSpPr>
              <p:cNvPr id="3888" name="TextBox 3887">
                <a:extLst>
                  <a:ext uri="{FF2B5EF4-FFF2-40B4-BE49-F238E27FC236}">
                    <a16:creationId xmlns:a16="http://schemas.microsoft.com/office/drawing/2014/main" id="{98B81F26-AAE5-D322-8E27-C8C2F5F6EB3F}"/>
                  </a:ext>
                </a:extLst>
              </p:cNvPr>
              <p:cNvSpPr txBox="1"/>
              <p:nvPr/>
            </p:nvSpPr>
            <p:spPr>
              <a:xfrm>
                <a:off x="1682232"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12</a:t>
                </a:r>
              </a:p>
            </p:txBody>
          </p:sp>
          <p:sp>
            <p:nvSpPr>
              <p:cNvPr id="3889" name="TextBox 3888">
                <a:extLst>
                  <a:ext uri="{FF2B5EF4-FFF2-40B4-BE49-F238E27FC236}">
                    <a16:creationId xmlns:a16="http://schemas.microsoft.com/office/drawing/2014/main" id="{05F23B7C-2DFE-D640-3DF4-759BB098451D}"/>
                  </a:ext>
                </a:extLst>
              </p:cNvPr>
              <p:cNvSpPr txBox="1"/>
              <p:nvPr/>
            </p:nvSpPr>
            <p:spPr>
              <a:xfrm>
                <a:off x="1910153"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15</a:t>
                </a:r>
              </a:p>
            </p:txBody>
          </p:sp>
          <p:sp>
            <p:nvSpPr>
              <p:cNvPr id="3890" name="TextBox 3889">
                <a:extLst>
                  <a:ext uri="{FF2B5EF4-FFF2-40B4-BE49-F238E27FC236}">
                    <a16:creationId xmlns:a16="http://schemas.microsoft.com/office/drawing/2014/main" id="{362AC0DC-E82B-3AAE-5D84-2628DA0ED829}"/>
                  </a:ext>
                </a:extLst>
              </p:cNvPr>
              <p:cNvSpPr txBox="1"/>
              <p:nvPr/>
            </p:nvSpPr>
            <p:spPr>
              <a:xfrm>
                <a:off x="214078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18</a:t>
                </a:r>
              </a:p>
            </p:txBody>
          </p:sp>
          <p:sp>
            <p:nvSpPr>
              <p:cNvPr id="3891" name="TextBox 3890">
                <a:extLst>
                  <a:ext uri="{FF2B5EF4-FFF2-40B4-BE49-F238E27FC236}">
                    <a16:creationId xmlns:a16="http://schemas.microsoft.com/office/drawing/2014/main" id="{9E0E857A-89AD-3591-9E4F-11AB05D43D29}"/>
                  </a:ext>
                </a:extLst>
              </p:cNvPr>
              <p:cNvSpPr txBox="1"/>
              <p:nvPr/>
            </p:nvSpPr>
            <p:spPr>
              <a:xfrm>
                <a:off x="2371423"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21</a:t>
                </a:r>
              </a:p>
            </p:txBody>
          </p:sp>
          <p:sp>
            <p:nvSpPr>
              <p:cNvPr id="3892" name="TextBox 3891">
                <a:extLst>
                  <a:ext uri="{FF2B5EF4-FFF2-40B4-BE49-F238E27FC236}">
                    <a16:creationId xmlns:a16="http://schemas.microsoft.com/office/drawing/2014/main" id="{B72684F9-3D6E-9792-8BFC-9474CA4DB019}"/>
                  </a:ext>
                </a:extLst>
              </p:cNvPr>
              <p:cNvSpPr txBox="1"/>
              <p:nvPr/>
            </p:nvSpPr>
            <p:spPr>
              <a:xfrm>
                <a:off x="261019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24</a:t>
                </a:r>
              </a:p>
            </p:txBody>
          </p:sp>
          <p:sp>
            <p:nvSpPr>
              <p:cNvPr id="3893" name="TextBox 3892">
                <a:extLst>
                  <a:ext uri="{FF2B5EF4-FFF2-40B4-BE49-F238E27FC236}">
                    <a16:creationId xmlns:a16="http://schemas.microsoft.com/office/drawing/2014/main" id="{AF2C8A9C-D369-FAEA-79D6-FE81DF285371}"/>
                  </a:ext>
                </a:extLst>
              </p:cNvPr>
              <p:cNvSpPr txBox="1"/>
              <p:nvPr/>
            </p:nvSpPr>
            <p:spPr>
              <a:xfrm>
                <a:off x="284354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27</a:t>
                </a:r>
              </a:p>
            </p:txBody>
          </p:sp>
          <p:sp>
            <p:nvSpPr>
              <p:cNvPr id="3894" name="TextBox 3893">
                <a:extLst>
                  <a:ext uri="{FF2B5EF4-FFF2-40B4-BE49-F238E27FC236}">
                    <a16:creationId xmlns:a16="http://schemas.microsoft.com/office/drawing/2014/main" id="{90A4A28F-C93C-C858-3C61-8C14BAFBB23F}"/>
                  </a:ext>
                </a:extLst>
              </p:cNvPr>
              <p:cNvSpPr txBox="1"/>
              <p:nvPr/>
            </p:nvSpPr>
            <p:spPr>
              <a:xfrm>
                <a:off x="3085034"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30</a:t>
                </a:r>
              </a:p>
            </p:txBody>
          </p:sp>
          <p:sp>
            <p:nvSpPr>
              <p:cNvPr id="3895" name="TextBox 3894">
                <a:extLst>
                  <a:ext uri="{FF2B5EF4-FFF2-40B4-BE49-F238E27FC236}">
                    <a16:creationId xmlns:a16="http://schemas.microsoft.com/office/drawing/2014/main" id="{15BA0A3D-F326-3E77-CD6D-F74E5AE5F5A9}"/>
                  </a:ext>
                </a:extLst>
              </p:cNvPr>
              <p:cNvSpPr txBox="1"/>
              <p:nvPr/>
            </p:nvSpPr>
            <p:spPr>
              <a:xfrm>
                <a:off x="3323809"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33</a:t>
                </a:r>
              </a:p>
            </p:txBody>
          </p:sp>
          <p:sp>
            <p:nvSpPr>
              <p:cNvPr id="3896" name="TextBox 3895">
                <a:extLst>
                  <a:ext uri="{FF2B5EF4-FFF2-40B4-BE49-F238E27FC236}">
                    <a16:creationId xmlns:a16="http://schemas.microsoft.com/office/drawing/2014/main" id="{22E6AC28-5F46-BD91-B506-F8AB83F38EA9}"/>
                  </a:ext>
                </a:extLst>
              </p:cNvPr>
              <p:cNvSpPr txBox="1"/>
              <p:nvPr/>
            </p:nvSpPr>
            <p:spPr>
              <a:xfrm>
                <a:off x="3565297"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36</a:t>
                </a:r>
              </a:p>
            </p:txBody>
          </p:sp>
          <p:sp>
            <p:nvSpPr>
              <p:cNvPr id="3897" name="TextBox 3896">
                <a:extLst>
                  <a:ext uri="{FF2B5EF4-FFF2-40B4-BE49-F238E27FC236}">
                    <a16:creationId xmlns:a16="http://schemas.microsoft.com/office/drawing/2014/main" id="{10FCE2BB-B9F4-3352-B7DE-E349873A7586}"/>
                  </a:ext>
                </a:extLst>
              </p:cNvPr>
              <p:cNvSpPr txBox="1"/>
              <p:nvPr/>
            </p:nvSpPr>
            <p:spPr>
              <a:xfrm>
                <a:off x="379050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39</a:t>
                </a:r>
              </a:p>
            </p:txBody>
          </p:sp>
          <p:sp>
            <p:nvSpPr>
              <p:cNvPr id="3898" name="TextBox 3897">
                <a:extLst>
                  <a:ext uri="{FF2B5EF4-FFF2-40B4-BE49-F238E27FC236}">
                    <a16:creationId xmlns:a16="http://schemas.microsoft.com/office/drawing/2014/main" id="{AB128FEB-9426-3739-CB1A-63C253FAB8EE}"/>
                  </a:ext>
                </a:extLst>
              </p:cNvPr>
              <p:cNvSpPr txBox="1"/>
              <p:nvPr/>
            </p:nvSpPr>
            <p:spPr>
              <a:xfrm>
                <a:off x="402656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42</a:t>
                </a:r>
              </a:p>
            </p:txBody>
          </p:sp>
          <p:sp>
            <p:nvSpPr>
              <p:cNvPr id="3899" name="TextBox 3898">
                <a:extLst>
                  <a:ext uri="{FF2B5EF4-FFF2-40B4-BE49-F238E27FC236}">
                    <a16:creationId xmlns:a16="http://schemas.microsoft.com/office/drawing/2014/main" id="{641E2D87-3731-1CA5-FF48-F70F2DF1AEAA}"/>
                  </a:ext>
                </a:extLst>
              </p:cNvPr>
              <p:cNvSpPr txBox="1"/>
              <p:nvPr/>
            </p:nvSpPr>
            <p:spPr>
              <a:xfrm>
                <a:off x="4262629"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45</a:t>
                </a:r>
              </a:p>
            </p:txBody>
          </p:sp>
          <p:sp>
            <p:nvSpPr>
              <p:cNvPr id="3900" name="TextBox 3899">
                <a:extLst>
                  <a:ext uri="{FF2B5EF4-FFF2-40B4-BE49-F238E27FC236}">
                    <a16:creationId xmlns:a16="http://schemas.microsoft.com/office/drawing/2014/main" id="{29842388-2D7C-04C8-858A-FF273DDF43C5}"/>
                  </a:ext>
                </a:extLst>
              </p:cNvPr>
              <p:cNvSpPr txBox="1"/>
              <p:nvPr/>
            </p:nvSpPr>
            <p:spPr>
              <a:xfrm>
                <a:off x="4504341"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48</a:t>
                </a:r>
              </a:p>
            </p:txBody>
          </p:sp>
          <p:sp>
            <p:nvSpPr>
              <p:cNvPr id="3901" name="TextBox 3900">
                <a:extLst>
                  <a:ext uri="{FF2B5EF4-FFF2-40B4-BE49-F238E27FC236}">
                    <a16:creationId xmlns:a16="http://schemas.microsoft.com/office/drawing/2014/main" id="{2DFDA604-8C6E-259F-58B5-17F7795DFCD1}"/>
                  </a:ext>
                </a:extLst>
              </p:cNvPr>
              <p:cNvSpPr txBox="1"/>
              <p:nvPr/>
            </p:nvSpPr>
            <p:spPr>
              <a:xfrm>
                <a:off x="4734976"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51</a:t>
                </a:r>
              </a:p>
            </p:txBody>
          </p:sp>
          <p:sp>
            <p:nvSpPr>
              <p:cNvPr id="3902" name="TextBox 3901">
                <a:extLst>
                  <a:ext uri="{FF2B5EF4-FFF2-40B4-BE49-F238E27FC236}">
                    <a16:creationId xmlns:a16="http://schemas.microsoft.com/office/drawing/2014/main" id="{52B42CA7-8B1E-B541-B8EF-6E58754C855D}"/>
                  </a:ext>
                </a:extLst>
              </p:cNvPr>
              <p:cNvSpPr txBox="1"/>
              <p:nvPr/>
            </p:nvSpPr>
            <p:spPr>
              <a:xfrm>
                <a:off x="4965611"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54</a:t>
                </a:r>
              </a:p>
            </p:txBody>
          </p:sp>
          <p:sp>
            <p:nvSpPr>
              <p:cNvPr id="3903" name="TextBox 3902">
                <a:extLst>
                  <a:ext uri="{FF2B5EF4-FFF2-40B4-BE49-F238E27FC236}">
                    <a16:creationId xmlns:a16="http://schemas.microsoft.com/office/drawing/2014/main" id="{D8276370-7C2C-7814-A240-46F3306BC9A3}"/>
                  </a:ext>
                </a:extLst>
              </p:cNvPr>
              <p:cNvSpPr txBox="1"/>
              <p:nvPr/>
            </p:nvSpPr>
            <p:spPr>
              <a:xfrm>
                <a:off x="5201673"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57</a:t>
                </a:r>
              </a:p>
            </p:txBody>
          </p:sp>
          <p:sp>
            <p:nvSpPr>
              <p:cNvPr id="3904" name="TextBox 3903">
                <a:extLst>
                  <a:ext uri="{FF2B5EF4-FFF2-40B4-BE49-F238E27FC236}">
                    <a16:creationId xmlns:a16="http://schemas.microsoft.com/office/drawing/2014/main" id="{F55CCA94-6428-D326-86C9-A2401A3E0CED}"/>
                  </a:ext>
                </a:extLst>
              </p:cNvPr>
              <p:cNvSpPr txBox="1"/>
              <p:nvPr/>
            </p:nvSpPr>
            <p:spPr>
              <a:xfrm>
                <a:off x="5440448" y="5586327"/>
                <a:ext cx="165011" cy="222505"/>
              </a:xfrm>
              <a:prstGeom prst="rect">
                <a:avLst/>
              </a:prstGeom>
              <a:solidFill>
                <a:sysClr val="window" lastClr="FFFFFF"/>
              </a:solid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60</a:t>
                </a:r>
              </a:p>
            </p:txBody>
          </p:sp>
          <p:sp>
            <p:nvSpPr>
              <p:cNvPr id="3905" name="TextBox 3904">
                <a:extLst>
                  <a:ext uri="{FF2B5EF4-FFF2-40B4-BE49-F238E27FC236}">
                    <a16:creationId xmlns:a16="http://schemas.microsoft.com/office/drawing/2014/main" id="{0A6E0E9F-0877-9A7A-D79B-17D6DDC06702}"/>
                  </a:ext>
                </a:extLst>
              </p:cNvPr>
              <p:cNvSpPr txBox="1"/>
              <p:nvPr/>
            </p:nvSpPr>
            <p:spPr>
              <a:xfrm>
                <a:off x="773116" y="5734167"/>
                <a:ext cx="4750504" cy="433453"/>
              </a:xfrm>
              <a:prstGeom prst="rect">
                <a:avLst/>
              </a:prstGeom>
              <a:no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Mo</a:t>
                </a:r>
              </a:p>
            </p:txBody>
          </p:sp>
        </p:grpSp>
        <p:grpSp>
          <p:nvGrpSpPr>
            <p:cNvPr id="3843" name="Group 3842">
              <a:extLst>
                <a:ext uri="{FF2B5EF4-FFF2-40B4-BE49-F238E27FC236}">
                  <a16:creationId xmlns:a16="http://schemas.microsoft.com/office/drawing/2014/main" id="{27628D5F-B7C6-F859-D5B5-6E5CAA636BAF}"/>
                </a:ext>
              </a:extLst>
            </p:cNvPr>
            <p:cNvGrpSpPr/>
            <p:nvPr/>
          </p:nvGrpSpPr>
          <p:grpSpPr>
            <a:xfrm>
              <a:off x="892271" y="1675255"/>
              <a:ext cx="4870891" cy="2039046"/>
              <a:chOff x="229863" y="2406328"/>
              <a:chExt cx="25560537" cy="3129855"/>
            </a:xfrm>
          </p:grpSpPr>
          <p:cxnSp>
            <p:nvCxnSpPr>
              <p:cNvPr id="3844" name="Straight Connector 3843">
                <a:extLst>
                  <a:ext uri="{FF2B5EF4-FFF2-40B4-BE49-F238E27FC236}">
                    <a16:creationId xmlns:a16="http://schemas.microsoft.com/office/drawing/2014/main" id="{A4A4B2EC-F07B-7603-9DED-A65F798D38A2}"/>
                  </a:ext>
                </a:extLst>
              </p:cNvPr>
              <p:cNvCxnSpPr>
                <a:cxnSpLocks/>
              </p:cNvCxnSpPr>
              <p:nvPr/>
            </p:nvCxnSpPr>
            <p:spPr bwMode="auto">
              <a:xfrm>
                <a:off x="236743" y="5389263"/>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45" name="Straight Connector 3844">
                <a:extLst>
                  <a:ext uri="{FF2B5EF4-FFF2-40B4-BE49-F238E27FC236}">
                    <a16:creationId xmlns:a16="http://schemas.microsoft.com/office/drawing/2014/main" id="{93FAF863-692B-99AE-ED48-4606B11E1954}"/>
                  </a:ext>
                </a:extLst>
              </p:cNvPr>
              <p:cNvCxnSpPr>
                <a:cxnSpLocks/>
              </p:cNvCxnSpPr>
              <p:nvPr/>
            </p:nvCxnSpPr>
            <p:spPr bwMode="auto">
              <a:xfrm>
                <a:off x="236743" y="4647500"/>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46" name="Straight Connector 3845">
                <a:extLst>
                  <a:ext uri="{FF2B5EF4-FFF2-40B4-BE49-F238E27FC236}">
                    <a16:creationId xmlns:a16="http://schemas.microsoft.com/office/drawing/2014/main" id="{CEFC02EB-5742-7A8E-B074-B2FADF65DFCD}"/>
                  </a:ext>
                </a:extLst>
              </p:cNvPr>
              <p:cNvCxnSpPr>
                <a:cxnSpLocks/>
              </p:cNvCxnSpPr>
              <p:nvPr/>
            </p:nvCxnSpPr>
            <p:spPr bwMode="auto">
              <a:xfrm>
                <a:off x="236743" y="3900881"/>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47" name="Straight Connector 3846">
                <a:extLst>
                  <a:ext uri="{FF2B5EF4-FFF2-40B4-BE49-F238E27FC236}">
                    <a16:creationId xmlns:a16="http://schemas.microsoft.com/office/drawing/2014/main" id="{27C80D62-F54F-E734-BFD1-43D14404E566}"/>
                  </a:ext>
                </a:extLst>
              </p:cNvPr>
              <p:cNvCxnSpPr>
                <a:cxnSpLocks/>
              </p:cNvCxnSpPr>
              <p:nvPr/>
            </p:nvCxnSpPr>
            <p:spPr bwMode="auto">
              <a:xfrm>
                <a:off x="236748" y="3154260"/>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48" name="Straight Connector 3847">
                <a:extLst>
                  <a:ext uri="{FF2B5EF4-FFF2-40B4-BE49-F238E27FC236}">
                    <a16:creationId xmlns:a16="http://schemas.microsoft.com/office/drawing/2014/main" id="{59E47D4F-0DFE-223A-4463-C44FABAFF26B}"/>
                  </a:ext>
                </a:extLst>
              </p:cNvPr>
              <p:cNvCxnSpPr>
                <a:cxnSpLocks/>
              </p:cNvCxnSpPr>
              <p:nvPr/>
            </p:nvCxnSpPr>
            <p:spPr bwMode="auto">
              <a:xfrm>
                <a:off x="229863" y="2406328"/>
                <a:ext cx="377539" cy="0"/>
              </a:xfrm>
              <a:prstGeom prst="line">
                <a:avLst/>
              </a:prstGeom>
              <a:noFill/>
              <a:ln w="28575" cap="flat" cmpd="sng" algn="ctr">
                <a:solidFill>
                  <a:schemeClr val="bg1"/>
                </a:solidFill>
                <a:prstDash val="solid"/>
                <a:round/>
                <a:headEnd type="none" w="med" len="med"/>
                <a:tailEnd type="none" w="med" len="med"/>
              </a:ln>
              <a:effectLst/>
            </p:spPr>
          </p:cxnSp>
          <p:cxnSp>
            <p:nvCxnSpPr>
              <p:cNvPr id="3849" name="Straight Connector 3848">
                <a:extLst>
                  <a:ext uri="{FF2B5EF4-FFF2-40B4-BE49-F238E27FC236}">
                    <a16:creationId xmlns:a16="http://schemas.microsoft.com/office/drawing/2014/main" id="{E9AA521C-52A9-570B-A015-BFFD769D941A}"/>
                  </a:ext>
                </a:extLst>
              </p:cNvPr>
              <p:cNvCxnSpPr>
                <a:cxnSpLocks/>
              </p:cNvCxnSpPr>
              <p:nvPr/>
            </p:nvCxnSpPr>
            <p:spPr bwMode="auto">
              <a:xfrm>
                <a:off x="236748" y="2775273"/>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50" name="Straight Connector 3849">
                <a:extLst>
                  <a:ext uri="{FF2B5EF4-FFF2-40B4-BE49-F238E27FC236}">
                    <a16:creationId xmlns:a16="http://schemas.microsoft.com/office/drawing/2014/main" id="{E0930F0F-2CCE-E480-D980-7E395651B5D3}"/>
                  </a:ext>
                </a:extLst>
              </p:cNvPr>
              <p:cNvCxnSpPr>
                <a:cxnSpLocks/>
              </p:cNvCxnSpPr>
              <p:nvPr/>
            </p:nvCxnSpPr>
            <p:spPr bwMode="auto">
              <a:xfrm>
                <a:off x="236743" y="3521894"/>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51" name="Straight Connector 3850">
                <a:extLst>
                  <a:ext uri="{FF2B5EF4-FFF2-40B4-BE49-F238E27FC236}">
                    <a16:creationId xmlns:a16="http://schemas.microsoft.com/office/drawing/2014/main" id="{91EBC7A2-536D-E8B3-2E35-A914E00752C9}"/>
                  </a:ext>
                </a:extLst>
              </p:cNvPr>
              <p:cNvCxnSpPr>
                <a:cxnSpLocks/>
              </p:cNvCxnSpPr>
              <p:nvPr/>
            </p:nvCxnSpPr>
            <p:spPr bwMode="auto">
              <a:xfrm>
                <a:off x="236743" y="4265290"/>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52" name="Straight Connector 3851">
                <a:extLst>
                  <a:ext uri="{FF2B5EF4-FFF2-40B4-BE49-F238E27FC236}">
                    <a16:creationId xmlns:a16="http://schemas.microsoft.com/office/drawing/2014/main" id="{DE8AF333-3EC2-07CA-3745-1595ABF13849}"/>
                  </a:ext>
                </a:extLst>
              </p:cNvPr>
              <p:cNvCxnSpPr>
                <a:cxnSpLocks/>
              </p:cNvCxnSpPr>
              <p:nvPr/>
            </p:nvCxnSpPr>
            <p:spPr bwMode="auto">
              <a:xfrm>
                <a:off x="236743" y="5005418"/>
                <a:ext cx="383852" cy="0"/>
              </a:xfrm>
              <a:prstGeom prst="line">
                <a:avLst/>
              </a:prstGeom>
              <a:noFill/>
              <a:ln w="28575" cap="flat" cmpd="sng" algn="ctr">
                <a:solidFill>
                  <a:schemeClr val="bg1"/>
                </a:solidFill>
                <a:prstDash val="solid"/>
                <a:round/>
                <a:headEnd type="none" w="med" len="med"/>
                <a:tailEnd type="none" w="med" len="med"/>
              </a:ln>
              <a:effectLst/>
            </p:spPr>
          </p:cxnSp>
          <p:cxnSp>
            <p:nvCxnSpPr>
              <p:cNvPr id="3853" name="Straight Connector 3852">
                <a:extLst>
                  <a:ext uri="{FF2B5EF4-FFF2-40B4-BE49-F238E27FC236}">
                    <a16:creationId xmlns:a16="http://schemas.microsoft.com/office/drawing/2014/main" id="{59FF2624-199B-5686-BDED-3DD07C731E5A}"/>
                  </a:ext>
                </a:extLst>
              </p:cNvPr>
              <p:cNvCxnSpPr>
                <a:cxnSpLocks/>
              </p:cNvCxnSpPr>
              <p:nvPr/>
            </p:nvCxnSpPr>
            <p:spPr bwMode="auto">
              <a:xfrm rot="16200000">
                <a:off x="88538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54" name="Straight Connector 3853">
                <a:extLst>
                  <a:ext uri="{FF2B5EF4-FFF2-40B4-BE49-F238E27FC236}">
                    <a16:creationId xmlns:a16="http://schemas.microsoft.com/office/drawing/2014/main" id="{0BB27116-C05D-D74B-A448-0B36E5B65B79}"/>
                  </a:ext>
                </a:extLst>
              </p:cNvPr>
              <p:cNvCxnSpPr>
                <a:cxnSpLocks/>
              </p:cNvCxnSpPr>
              <p:nvPr/>
            </p:nvCxnSpPr>
            <p:spPr bwMode="auto">
              <a:xfrm rot="16200000">
                <a:off x="2166858"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55" name="Straight Connector 3854">
                <a:extLst>
                  <a:ext uri="{FF2B5EF4-FFF2-40B4-BE49-F238E27FC236}">
                    <a16:creationId xmlns:a16="http://schemas.microsoft.com/office/drawing/2014/main" id="{F4AE1E0A-A20E-655F-2A4E-A49BA8B7B002}"/>
                  </a:ext>
                </a:extLst>
              </p:cNvPr>
              <p:cNvCxnSpPr>
                <a:cxnSpLocks/>
              </p:cNvCxnSpPr>
              <p:nvPr/>
            </p:nvCxnSpPr>
            <p:spPr bwMode="auto">
              <a:xfrm rot="16200000">
                <a:off x="3419856"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56" name="Straight Connector 3855">
                <a:extLst>
                  <a:ext uri="{FF2B5EF4-FFF2-40B4-BE49-F238E27FC236}">
                    <a16:creationId xmlns:a16="http://schemas.microsoft.com/office/drawing/2014/main" id="{1B5CFF02-28CE-0AEE-0F94-806B171B181D}"/>
                  </a:ext>
                </a:extLst>
              </p:cNvPr>
              <p:cNvCxnSpPr>
                <a:cxnSpLocks/>
              </p:cNvCxnSpPr>
              <p:nvPr/>
            </p:nvCxnSpPr>
            <p:spPr bwMode="auto">
              <a:xfrm rot="16200000">
                <a:off x="464438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57" name="Straight Connector 3856">
                <a:extLst>
                  <a:ext uri="{FF2B5EF4-FFF2-40B4-BE49-F238E27FC236}">
                    <a16:creationId xmlns:a16="http://schemas.microsoft.com/office/drawing/2014/main" id="{763537F2-30DC-67CF-6E9A-3AB8B1FD7A7D}"/>
                  </a:ext>
                </a:extLst>
              </p:cNvPr>
              <p:cNvCxnSpPr>
                <a:cxnSpLocks/>
              </p:cNvCxnSpPr>
              <p:nvPr/>
            </p:nvCxnSpPr>
            <p:spPr bwMode="auto">
              <a:xfrm rot="16200000">
                <a:off x="5868900"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58" name="Straight Connector 3857">
                <a:extLst>
                  <a:ext uri="{FF2B5EF4-FFF2-40B4-BE49-F238E27FC236}">
                    <a16:creationId xmlns:a16="http://schemas.microsoft.com/office/drawing/2014/main" id="{83451145-DF40-1027-9C33-B243A483CB02}"/>
                  </a:ext>
                </a:extLst>
              </p:cNvPr>
              <p:cNvCxnSpPr>
                <a:cxnSpLocks/>
              </p:cNvCxnSpPr>
              <p:nvPr/>
            </p:nvCxnSpPr>
            <p:spPr bwMode="auto">
              <a:xfrm rot="16200000">
                <a:off x="7136135"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59" name="Straight Connector 3858">
                <a:extLst>
                  <a:ext uri="{FF2B5EF4-FFF2-40B4-BE49-F238E27FC236}">
                    <a16:creationId xmlns:a16="http://schemas.microsoft.com/office/drawing/2014/main" id="{F6585B4B-582C-0722-0BCD-CE5D81B4D2FB}"/>
                  </a:ext>
                </a:extLst>
              </p:cNvPr>
              <p:cNvCxnSpPr>
                <a:cxnSpLocks/>
              </p:cNvCxnSpPr>
              <p:nvPr/>
            </p:nvCxnSpPr>
            <p:spPr bwMode="auto">
              <a:xfrm rot="16200000">
                <a:off x="833218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0" name="Straight Connector 3859">
                <a:extLst>
                  <a:ext uri="{FF2B5EF4-FFF2-40B4-BE49-F238E27FC236}">
                    <a16:creationId xmlns:a16="http://schemas.microsoft.com/office/drawing/2014/main" id="{21931E16-A049-2744-D1DA-E8A49618BC5B}"/>
                  </a:ext>
                </a:extLst>
              </p:cNvPr>
              <p:cNvCxnSpPr>
                <a:cxnSpLocks/>
              </p:cNvCxnSpPr>
              <p:nvPr/>
            </p:nvCxnSpPr>
            <p:spPr bwMode="auto">
              <a:xfrm rot="16200000">
                <a:off x="9556700"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1" name="Straight Connector 3860">
                <a:extLst>
                  <a:ext uri="{FF2B5EF4-FFF2-40B4-BE49-F238E27FC236}">
                    <a16:creationId xmlns:a16="http://schemas.microsoft.com/office/drawing/2014/main" id="{314484DE-947F-A8D9-7A37-82C4166CE7C7}"/>
                  </a:ext>
                </a:extLst>
              </p:cNvPr>
              <p:cNvCxnSpPr>
                <a:cxnSpLocks/>
              </p:cNvCxnSpPr>
              <p:nvPr/>
            </p:nvCxnSpPr>
            <p:spPr bwMode="auto">
              <a:xfrm rot="16200000">
                <a:off x="10823935"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2" name="Straight Connector 3861">
                <a:extLst>
                  <a:ext uri="{FF2B5EF4-FFF2-40B4-BE49-F238E27FC236}">
                    <a16:creationId xmlns:a16="http://schemas.microsoft.com/office/drawing/2014/main" id="{5C1CE5C0-0FB0-CEE1-81CB-8C74CCA33FEC}"/>
                  </a:ext>
                </a:extLst>
              </p:cNvPr>
              <p:cNvCxnSpPr>
                <a:cxnSpLocks/>
              </p:cNvCxnSpPr>
              <p:nvPr/>
            </p:nvCxnSpPr>
            <p:spPr bwMode="auto">
              <a:xfrm rot="16200000">
                <a:off x="12048454"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3" name="Straight Connector 3862">
                <a:extLst>
                  <a:ext uri="{FF2B5EF4-FFF2-40B4-BE49-F238E27FC236}">
                    <a16:creationId xmlns:a16="http://schemas.microsoft.com/office/drawing/2014/main" id="{174C7E30-3609-1F02-13D8-AFDE08475A9F}"/>
                  </a:ext>
                </a:extLst>
              </p:cNvPr>
              <p:cNvCxnSpPr>
                <a:cxnSpLocks/>
              </p:cNvCxnSpPr>
              <p:nvPr/>
            </p:nvCxnSpPr>
            <p:spPr bwMode="auto">
              <a:xfrm rot="16200000">
                <a:off x="13258737"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4" name="Straight Connector 3863">
                <a:extLst>
                  <a:ext uri="{FF2B5EF4-FFF2-40B4-BE49-F238E27FC236}">
                    <a16:creationId xmlns:a16="http://schemas.microsoft.com/office/drawing/2014/main" id="{6B67834D-4C26-DCF1-2994-F1962B44DD3C}"/>
                  </a:ext>
                </a:extLst>
              </p:cNvPr>
              <p:cNvCxnSpPr>
                <a:cxnSpLocks/>
              </p:cNvCxnSpPr>
              <p:nvPr/>
            </p:nvCxnSpPr>
            <p:spPr bwMode="auto">
              <a:xfrm rot="16200000">
                <a:off x="14540214"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5" name="Straight Connector 3864">
                <a:extLst>
                  <a:ext uri="{FF2B5EF4-FFF2-40B4-BE49-F238E27FC236}">
                    <a16:creationId xmlns:a16="http://schemas.microsoft.com/office/drawing/2014/main" id="{FDC2865F-A2D8-2D4D-32A7-29D79685BF29}"/>
                  </a:ext>
                </a:extLst>
              </p:cNvPr>
              <p:cNvCxnSpPr>
                <a:cxnSpLocks/>
              </p:cNvCxnSpPr>
              <p:nvPr/>
            </p:nvCxnSpPr>
            <p:spPr bwMode="auto">
              <a:xfrm rot="16200000">
                <a:off x="15764739"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6" name="Straight Connector 3865">
                <a:extLst>
                  <a:ext uri="{FF2B5EF4-FFF2-40B4-BE49-F238E27FC236}">
                    <a16:creationId xmlns:a16="http://schemas.microsoft.com/office/drawing/2014/main" id="{93F656DC-98FE-382B-47F8-31F7511C05E8}"/>
                  </a:ext>
                </a:extLst>
              </p:cNvPr>
              <p:cNvCxnSpPr>
                <a:cxnSpLocks/>
              </p:cNvCxnSpPr>
              <p:nvPr/>
            </p:nvCxnSpPr>
            <p:spPr bwMode="auto">
              <a:xfrm rot="16200000">
                <a:off x="16975022"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7" name="Straight Connector 3866">
                <a:extLst>
                  <a:ext uri="{FF2B5EF4-FFF2-40B4-BE49-F238E27FC236}">
                    <a16:creationId xmlns:a16="http://schemas.microsoft.com/office/drawing/2014/main" id="{E8F06ED1-1394-D1EE-6AA9-EABF23E98E14}"/>
                  </a:ext>
                </a:extLst>
              </p:cNvPr>
              <p:cNvCxnSpPr>
                <a:cxnSpLocks/>
              </p:cNvCxnSpPr>
              <p:nvPr/>
            </p:nvCxnSpPr>
            <p:spPr bwMode="auto">
              <a:xfrm rot="16200000">
                <a:off x="18242257"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8" name="Straight Connector 3867">
                <a:extLst>
                  <a:ext uri="{FF2B5EF4-FFF2-40B4-BE49-F238E27FC236}">
                    <a16:creationId xmlns:a16="http://schemas.microsoft.com/office/drawing/2014/main" id="{23244D6B-C8F4-D4AC-524C-D38DAB200A95}"/>
                  </a:ext>
                </a:extLst>
              </p:cNvPr>
              <p:cNvCxnSpPr>
                <a:cxnSpLocks/>
              </p:cNvCxnSpPr>
              <p:nvPr/>
            </p:nvCxnSpPr>
            <p:spPr bwMode="auto">
              <a:xfrm rot="16200000">
                <a:off x="19466776"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69" name="Straight Connector 3868">
                <a:extLst>
                  <a:ext uri="{FF2B5EF4-FFF2-40B4-BE49-F238E27FC236}">
                    <a16:creationId xmlns:a16="http://schemas.microsoft.com/office/drawing/2014/main" id="{32EE6019-E418-0DF7-3A3B-545E415A6D6D}"/>
                  </a:ext>
                </a:extLst>
              </p:cNvPr>
              <p:cNvCxnSpPr>
                <a:cxnSpLocks/>
              </p:cNvCxnSpPr>
              <p:nvPr/>
            </p:nvCxnSpPr>
            <p:spPr bwMode="auto">
              <a:xfrm rot="16200000">
                <a:off x="20691295"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70" name="Straight Connector 3869">
                <a:extLst>
                  <a:ext uri="{FF2B5EF4-FFF2-40B4-BE49-F238E27FC236}">
                    <a16:creationId xmlns:a16="http://schemas.microsoft.com/office/drawing/2014/main" id="{3A977008-B67B-FF52-1D5E-8DB618DC8FEC}"/>
                  </a:ext>
                </a:extLst>
              </p:cNvPr>
              <p:cNvCxnSpPr>
                <a:cxnSpLocks/>
              </p:cNvCxnSpPr>
              <p:nvPr/>
            </p:nvCxnSpPr>
            <p:spPr bwMode="auto">
              <a:xfrm rot="16200000">
                <a:off x="21958530"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71" name="Straight Connector 3870">
                <a:extLst>
                  <a:ext uri="{FF2B5EF4-FFF2-40B4-BE49-F238E27FC236}">
                    <a16:creationId xmlns:a16="http://schemas.microsoft.com/office/drawing/2014/main" id="{77E7CD6D-DEB8-3B13-D5B2-25A2F2AA667C}"/>
                  </a:ext>
                </a:extLst>
              </p:cNvPr>
              <p:cNvCxnSpPr>
                <a:cxnSpLocks/>
              </p:cNvCxnSpPr>
              <p:nvPr/>
            </p:nvCxnSpPr>
            <p:spPr bwMode="auto">
              <a:xfrm rot="16200000">
                <a:off x="23168813"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72" name="Straight Connector 3871">
                <a:extLst>
                  <a:ext uri="{FF2B5EF4-FFF2-40B4-BE49-F238E27FC236}">
                    <a16:creationId xmlns:a16="http://schemas.microsoft.com/office/drawing/2014/main" id="{7F7E0629-6D7B-B958-B53E-E44F6038AF28}"/>
                  </a:ext>
                </a:extLst>
              </p:cNvPr>
              <p:cNvCxnSpPr>
                <a:cxnSpLocks/>
              </p:cNvCxnSpPr>
              <p:nvPr/>
            </p:nvCxnSpPr>
            <p:spPr bwMode="auto">
              <a:xfrm rot="16200000">
                <a:off x="24393332"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73" name="Straight Connector 3872">
                <a:extLst>
                  <a:ext uri="{FF2B5EF4-FFF2-40B4-BE49-F238E27FC236}">
                    <a16:creationId xmlns:a16="http://schemas.microsoft.com/office/drawing/2014/main" id="{79E7C6B2-1FD4-1FD8-70C5-75D34BE1573D}"/>
                  </a:ext>
                </a:extLst>
              </p:cNvPr>
              <p:cNvCxnSpPr>
                <a:cxnSpLocks/>
              </p:cNvCxnSpPr>
              <p:nvPr/>
            </p:nvCxnSpPr>
            <p:spPr bwMode="auto">
              <a:xfrm rot="16200000">
                <a:off x="25617851" y="5470690"/>
                <a:ext cx="130986" cy="0"/>
              </a:xfrm>
              <a:prstGeom prst="line">
                <a:avLst/>
              </a:prstGeom>
              <a:noFill/>
              <a:ln w="28575" cap="flat" cmpd="sng" algn="ctr">
                <a:solidFill>
                  <a:schemeClr val="bg1"/>
                </a:solidFill>
                <a:prstDash val="solid"/>
                <a:round/>
                <a:headEnd type="none" w="med" len="med"/>
                <a:tailEnd type="none" w="med" len="med"/>
              </a:ln>
              <a:effectLst/>
            </p:spPr>
          </p:cxnSp>
          <p:cxnSp>
            <p:nvCxnSpPr>
              <p:cNvPr id="3874" name="Straight Connector 3873">
                <a:extLst>
                  <a:ext uri="{FF2B5EF4-FFF2-40B4-BE49-F238E27FC236}">
                    <a16:creationId xmlns:a16="http://schemas.microsoft.com/office/drawing/2014/main" id="{3F9777A5-880B-53BC-D66B-060ED495BF0C}"/>
                  </a:ext>
                </a:extLst>
              </p:cNvPr>
              <p:cNvCxnSpPr>
                <a:cxnSpLocks/>
              </p:cNvCxnSpPr>
              <p:nvPr/>
            </p:nvCxnSpPr>
            <p:spPr bwMode="auto">
              <a:xfrm>
                <a:off x="478799" y="5406320"/>
                <a:ext cx="25311601"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3906" name="Straight Connector 3905">
            <a:extLst>
              <a:ext uri="{FF2B5EF4-FFF2-40B4-BE49-F238E27FC236}">
                <a16:creationId xmlns:a16="http://schemas.microsoft.com/office/drawing/2014/main" id="{5D71D756-B230-8E42-21A8-8D97952FF3E7}"/>
              </a:ext>
            </a:extLst>
          </p:cNvPr>
          <p:cNvCxnSpPr/>
          <p:nvPr/>
        </p:nvCxnSpPr>
        <p:spPr bwMode="auto">
          <a:xfrm>
            <a:off x="6801522" y="1839585"/>
            <a:ext cx="0" cy="1682727"/>
          </a:xfrm>
          <a:prstGeom prst="line">
            <a:avLst/>
          </a:prstGeom>
          <a:noFill/>
          <a:ln w="28575" cap="flat" cmpd="sng" algn="ctr">
            <a:solidFill>
              <a:schemeClr val="bg1"/>
            </a:solidFill>
            <a:prstDash val="solid"/>
            <a:round/>
            <a:headEnd type="none" w="med" len="med"/>
            <a:tailEnd type="none" w="med" len="med"/>
          </a:ln>
          <a:effectLst/>
        </p:spPr>
      </p:cxnSp>
      <p:sp>
        <p:nvSpPr>
          <p:cNvPr id="4588" name="Freeform: Shape 4587">
            <a:extLst>
              <a:ext uri="{FF2B5EF4-FFF2-40B4-BE49-F238E27FC236}">
                <a16:creationId xmlns:a16="http://schemas.microsoft.com/office/drawing/2014/main" id="{5B74F915-9CF4-14D1-DDD8-7CC6CB48F8AA}"/>
              </a:ext>
            </a:extLst>
          </p:cNvPr>
          <p:cNvSpPr/>
          <p:nvPr/>
        </p:nvSpPr>
        <p:spPr>
          <a:xfrm>
            <a:off x="6862060" y="2331640"/>
            <a:ext cx="12668" cy="12668"/>
          </a:xfrm>
          <a:custGeom>
            <a:avLst/>
            <a:gdLst/>
            <a:ahLst/>
            <a:cxnLst/>
            <a:rect l="l" t="t" r="r" b="b"/>
            <a:pathLst>
              <a:path w="12668" h="12668"/>
            </a:pathLst>
          </a:custGeom>
          <a:noFill/>
          <a:ln w="18983"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32" name="TextBox 4631">
            <a:extLst>
              <a:ext uri="{FF2B5EF4-FFF2-40B4-BE49-F238E27FC236}">
                <a16:creationId xmlns:a16="http://schemas.microsoft.com/office/drawing/2014/main" id="{0AA5CD39-B6EC-FE63-2D82-0AACEB33B9C8}"/>
              </a:ext>
            </a:extLst>
          </p:cNvPr>
          <p:cNvSpPr txBox="1"/>
          <p:nvPr/>
        </p:nvSpPr>
        <p:spPr>
          <a:xfrm>
            <a:off x="6899050" y="1668705"/>
            <a:ext cx="1840247" cy="738664"/>
          </a:xfrm>
          <a:prstGeom prst="rect">
            <a:avLst/>
          </a:prstGeom>
          <a:noFill/>
          <a:ln>
            <a:solidFill>
              <a:sysClr val="window" lastClr="FFFFFF"/>
            </a:solidFill>
          </a:ln>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Patients without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HR: 0.23 (95% CI: 0.11-0.48)</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Patients with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HR: 0.46 (95% CI: 0.25-0.85) </a:t>
            </a:r>
          </a:p>
        </p:txBody>
      </p:sp>
      <p:sp>
        <p:nvSpPr>
          <p:cNvPr id="4633" name="TextBox 4632">
            <a:extLst>
              <a:ext uri="{FF2B5EF4-FFF2-40B4-BE49-F238E27FC236}">
                <a16:creationId xmlns:a16="http://schemas.microsoft.com/office/drawing/2014/main" id="{CDF50971-FE22-B171-B30B-DD5EBE5563E2}"/>
              </a:ext>
            </a:extLst>
          </p:cNvPr>
          <p:cNvSpPr txBox="1"/>
          <p:nvPr/>
        </p:nvSpPr>
        <p:spPr>
          <a:xfrm>
            <a:off x="9410428" y="1768816"/>
            <a:ext cx="2742331" cy="521553"/>
          </a:xfrm>
          <a:prstGeom prst="rect">
            <a:avLst/>
          </a:prstGeom>
          <a:noFill/>
          <a:ln>
            <a:solidFill>
              <a:sysClr val="window" lastClr="FFFFFF"/>
            </a:solidFill>
          </a:ln>
        </p:spPr>
        <p:txBody>
          <a:bodyPr wrap="square" lIns="0" tIns="0" rIns="0" bIns="0" rtlCol="0" anchor="ctr" anchorCtr="0">
            <a:spAutoFit/>
          </a:bodyPr>
          <a:lstStyle/>
          <a:p>
            <a:pPr marL="0" marR="0" lvl="0" indent="0" algn="l" defTabSz="914400" rtl="0" eaLnBrk="1" fontAlgn="auto" latinLnBrk="0" hangingPunct="1">
              <a:lnSpc>
                <a:spcPts val="1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 patients without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Ibrutinib patients without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Acalabrutinib patients with prior history</a:t>
            </a:r>
            <a:b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br>
            <a:r>
              <a:rPr kumimoji="0" lang="en-US" sz="1200" b="0" i="0" u="none" strike="noStrike" kern="0" cap="none" spc="0" normalizeH="0" baseline="0" noProof="0">
                <a:ln>
                  <a:noFill/>
                </a:ln>
                <a:solidFill>
                  <a:prstClr val="black"/>
                </a:solidFill>
                <a:effectLst/>
                <a:uLnTx/>
                <a:uFillTx/>
                <a:latin typeface="Calibri (body)"/>
                <a:ea typeface="MS PGothic"/>
                <a:cs typeface="Arial" panose="020B0604020202020204" pitchFamily="34" charset="0"/>
              </a:rPr>
              <a:t>Ibrutinib patients with prior history</a:t>
            </a:r>
          </a:p>
        </p:txBody>
      </p:sp>
      <p:cxnSp>
        <p:nvCxnSpPr>
          <p:cNvPr id="4634" name="Straight Connector 4633">
            <a:extLst>
              <a:ext uri="{FF2B5EF4-FFF2-40B4-BE49-F238E27FC236}">
                <a16:creationId xmlns:a16="http://schemas.microsoft.com/office/drawing/2014/main" id="{569D0D5F-5E41-E80F-6647-1E0D268FF6A9}"/>
              </a:ext>
            </a:extLst>
          </p:cNvPr>
          <p:cNvCxnSpPr/>
          <p:nvPr/>
        </p:nvCxnSpPr>
        <p:spPr bwMode="auto">
          <a:xfrm>
            <a:off x="9140757" y="1835709"/>
            <a:ext cx="215721" cy="0"/>
          </a:xfrm>
          <a:prstGeom prst="line">
            <a:avLst/>
          </a:prstGeom>
          <a:noFill/>
          <a:ln w="28575" cap="flat" cmpd="sng" algn="ctr">
            <a:solidFill>
              <a:schemeClr val="accent1"/>
            </a:solidFill>
            <a:prstDash val="solid"/>
            <a:round/>
            <a:headEnd type="none" w="med" len="med"/>
            <a:tailEnd type="none" w="med" len="med"/>
          </a:ln>
          <a:effectLst/>
        </p:spPr>
      </p:cxnSp>
      <p:cxnSp>
        <p:nvCxnSpPr>
          <p:cNvPr id="4635" name="Straight Connector 4634">
            <a:extLst>
              <a:ext uri="{FF2B5EF4-FFF2-40B4-BE49-F238E27FC236}">
                <a16:creationId xmlns:a16="http://schemas.microsoft.com/office/drawing/2014/main" id="{5ED6783C-8350-8247-36FE-27E2DDBFBB42}"/>
              </a:ext>
            </a:extLst>
          </p:cNvPr>
          <p:cNvCxnSpPr/>
          <p:nvPr/>
        </p:nvCxnSpPr>
        <p:spPr bwMode="auto">
          <a:xfrm>
            <a:off x="9140757" y="1960036"/>
            <a:ext cx="215721" cy="0"/>
          </a:xfrm>
          <a:prstGeom prst="line">
            <a:avLst/>
          </a:prstGeom>
          <a:noFill/>
          <a:ln w="28575" cap="flat" cmpd="sng" algn="ctr">
            <a:solidFill>
              <a:schemeClr val="accent3"/>
            </a:solidFill>
            <a:prstDash val="solid"/>
            <a:round/>
            <a:headEnd type="none" w="med" len="med"/>
            <a:tailEnd type="none" w="med" len="med"/>
          </a:ln>
          <a:effectLst/>
        </p:spPr>
      </p:cxnSp>
      <p:cxnSp>
        <p:nvCxnSpPr>
          <p:cNvPr id="4636" name="Straight Connector 4635">
            <a:extLst>
              <a:ext uri="{FF2B5EF4-FFF2-40B4-BE49-F238E27FC236}">
                <a16:creationId xmlns:a16="http://schemas.microsoft.com/office/drawing/2014/main" id="{541508F0-ADB1-2116-E1CA-17779B8AB02B}"/>
              </a:ext>
            </a:extLst>
          </p:cNvPr>
          <p:cNvCxnSpPr/>
          <p:nvPr/>
        </p:nvCxnSpPr>
        <p:spPr bwMode="auto">
          <a:xfrm>
            <a:off x="9140757" y="2084362"/>
            <a:ext cx="215721" cy="0"/>
          </a:xfrm>
          <a:prstGeom prst="line">
            <a:avLst/>
          </a:prstGeom>
          <a:noFill/>
          <a:ln w="28575" cap="flat" cmpd="sng" algn="ctr">
            <a:solidFill>
              <a:schemeClr val="accent1"/>
            </a:solidFill>
            <a:prstDash val="sysDot"/>
            <a:round/>
            <a:headEnd type="none" w="med" len="med"/>
            <a:tailEnd type="none" w="med" len="med"/>
          </a:ln>
          <a:effectLst/>
        </p:spPr>
      </p:cxnSp>
      <p:grpSp>
        <p:nvGrpSpPr>
          <p:cNvPr id="4647" name="Graphic 4638">
            <a:extLst>
              <a:ext uri="{FF2B5EF4-FFF2-40B4-BE49-F238E27FC236}">
                <a16:creationId xmlns:a16="http://schemas.microsoft.com/office/drawing/2014/main" id="{DB9AB036-44DC-4B34-BD96-7DAB77F9D556}"/>
              </a:ext>
            </a:extLst>
          </p:cNvPr>
          <p:cNvGrpSpPr/>
          <p:nvPr/>
        </p:nvGrpSpPr>
        <p:grpSpPr>
          <a:xfrm>
            <a:off x="6893268" y="3466249"/>
            <a:ext cx="75444" cy="69505"/>
            <a:chOff x="6893268" y="3466249"/>
            <a:chExt cx="75444" cy="69505"/>
          </a:xfrm>
        </p:grpSpPr>
        <p:sp>
          <p:nvSpPr>
            <p:cNvPr id="4648" name="Freeform: Shape 4647">
              <a:extLst>
                <a:ext uri="{FF2B5EF4-FFF2-40B4-BE49-F238E27FC236}">
                  <a16:creationId xmlns:a16="http://schemas.microsoft.com/office/drawing/2014/main" id="{5E5DD723-BDE7-EA0B-8AD1-697837680681}"/>
                </a:ext>
              </a:extLst>
            </p:cNvPr>
            <p:cNvSpPr/>
            <p:nvPr/>
          </p:nvSpPr>
          <p:spPr>
            <a:xfrm>
              <a:off x="6931180" y="346624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49" name="Freeform: Shape 4648">
              <a:extLst>
                <a:ext uri="{FF2B5EF4-FFF2-40B4-BE49-F238E27FC236}">
                  <a16:creationId xmlns:a16="http://schemas.microsoft.com/office/drawing/2014/main" id="{9B8BA3C9-A87C-43F1-0194-AA6651FA3BD2}"/>
                </a:ext>
              </a:extLst>
            </p:cNvPr>
            <p:cNvSpPr/>
            <p:nvPr/>
          </p:nvSpPr>
          <p:spPr>
            <a:xfrm>
              <a:off x="6893268" y="349961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50" name="Graphic 4638">
            <a:extLst>
              <a:ext uri="{FF2B5EF4-FFF2-40B4-BE49-F238E27FC236}">
                <a16:creationId xmlns:a16="http://schemas.microsoft.com/office/drawing/2014/main" id="{A2D6FF83-21C7-0942-7A0D-BD8331C209D5}"/>
              </a:ext>
            </a:extLst>
          </p:cNvPr>
          <p:cNvGrpSpPr/>
          <p:nvPr/>
        </p:nvGrpSpPr>
        <p:grpSpPr>
          <a:xfrm>
            <a:off x="6909823" y="3466249"/>
            <a:ext cx="75444" cy="69505"/>
            <a:chOff x="6909823" y="3466249"/>
            <a:chExt cx="75444" cy="69505"/>
          </a:xfrm>
        </p:grpSpPr>
        <p:sp>
          <p:nvSpPr>
            <p:cNvPr id="4651" name="Freeform: Shape 4650">
              <a:extLst>
                <a:ext uri="{FF2B5EF4-FFF2-40B4-BE49-F238E27FC236}">
                  <a16:creationId xmlns:a16="http://schemas.microsoft.com/office/drawing/2014/main" id="{9E5BE2A3-F851-9874-E18C-51B79EC0F561}"/>
                </a:ext>
              </a:extLst>
            </p:cNvPr>
            <p:cNvSpPr/>
            <p:nvPr/>
          </p:nvSpPr>
          <p:spPr>
            <a:xfrm>
              <a:off x="6947735" y="346624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52" name="Freeform: Shape 4651">
              <a:extLst>
                <a:ext uri="{FF2B5EF4-FFF2-40B4-BE49-F238E27FC236}">
                  <a16:creationId xmlns:a16="http://schemas.microsoft.com/office/drawing/2014/main" id="{17B4372B-F6A7-84AA-F27A-BEEC28914D47}"/>
                </a:ext>
              </a:extLst>
            </p:cNvPr>
            <p:cNvSpPr/>
            <p:nvPr/>
          </p:nvSpPr>
          <p:spPr>
            <a:xfrm>
              <a:off x="6909823" y="349961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53" name="Graphic 4638">
            <a:extLst>
              <a:ext uri="{FF2B5EF4-FFF2-40B4-BE49-F238E27FC236}">
                <a16:creationId xmlns:a16="http://schemas.microsoft.com/office/drawing/2014/main" id="{5F7BD702-9851-A9A7-402E-1C0D7DD1FF3D}"/>
              </a:ext>
            </a:extLst>
          </p:cNvPr>
          <p:cNvGrpSpPr/>
          <p:nvPr/>
        </p:nvGrpSpPr>
        <p:grpSpPr>
          <a:xfrm>
            <a:off x="6953675" y="3450199"/>
            <a:ext cx="75444" cy="69631"/>
            <a:chOff x="6953675" y="3450199"/>
            <a:chExt cx="75444" cy="69631"/>
          </a:xfrm>
        </p:grpSpPr>
        <p:sp>
          <p:nvSpPr>
            <p:cNvPr id="4654" name="Freeform: Shape 4653">
              <a:extLst>
                <a:ext uri="{FF2B5EF4-FFF2-40B4-BE49-F238E27FC236}">
                  <a16:creationId xmlns:a16="http://schemas.microsoft.com/office/drawing/2014/main" id="{D2E920BE-317B-9FBC-5F9C-EB77AAFF23CB}"/>
                </a:ext>
              </a:extLst>
            </p:cNvPr>
            <p:cNvSpPr/>
            <p:nvPr/>
          </p:nvSpPr>
          <p:spPr>
            <a:xfrm>
              <a:off x="6991587" y="3450199"/>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55" name="Freeform: Shape 4654">
              <a:extLst>
                <a:ext uri="{FF2B5EF4-FFF2-40B4-BE49-F238E27FC236}">
                  <a16:creationId xmlns:a16="http://schemas.microsoft.com/office/drawing/2014/main" id="{5234FEA3-8B67-9690-4673-D82AAAD93D5D}"/>
                </a:ext>
              </a:extLst>
            </p:cNvPr>
            <p:cNvSpPr/>
            <p:nvPr/>
          </p:nvSpPr>
          <p:spPr>
            <a:xfrm>
              <a:off x="6953675" y="34835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rgbClr val="01587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549" name="Group 4548">
            <a:extLst>
              <a:ext uri="{FF2B5EF4-FFF2-40B4-BE49-F238E27FC236}">
                <a16:creationId xmlns:a16="http://schemas.microsoft.com/office/drawing/2014/main" id="{0B676E2C-1059-9AD8-42FB-62E160A1EB91}"/>
              </a:ext>
            </a:extLst>
          </p:cNvPr>
          <p:cNvGrpSpPr/>
          <p:nvPr/>
        </p:nvGrpSpPr>
        <p:grpSpPr>
          <a:xfrm>
            <a:off x="7159031" y="3193788"/>
            <a:ext cx="165675" cy="143307"/>
            <a:chOff x="7159031" y="3193788"/>
            <a:chExt cx="165675" cy="143307"/>
          </a:xfrm>
        </p:grpSpPr>
        <p:grpSp>
          <p:nvGrpSpPr>
            <p:cNvPr id="4677" name="Graphic 4638">
              <a:extLst>
                <a:ext uri="{FF2B5EF4-FFF2-40B4-BE49-F238E27FC236}">
                  <a16:creationId xmlns:a16="http://schemas.microsoft.com/office/drawing/2014/main" id="{FFDC7DCF-6CD8-F512-DF34-A8172B9861C9}"/>
                </a:ext>
              </a:extLst>
            </p:cNvPr>
            <p:cNvGrpSpPr/>
            <p:nvPr/>
          </p:nvGrpSpPr>
          <p:grpSpPr>
            <a:xfrm>
              <a:off x="7160042" y="3267464"/>
              <a:ext cx="75444" cy="69631"/>
              <a:chOff x="7160042" y="3267464"/>
              <a:chExt cx="75444" cy="69631"/>
            </a:xfrm>
          </p:grpSpPr>
          <p:sp>
            <p:nvSpPr>
              <p:cNvPr id="4678" name="Freeform: Shape 4677">
                <a:extLst>
                  <a:ext uri="{FF2B5EF4-FFF2-40B4-BE49-F238E27FC236}">
                    <a16:creationId xmlns:a16="http://schemas.microsoft.com/office/drawing/2014/main" id="{5D164662-089B-9009-0342-760379ADDD33}"/>
                  </a:ext>
                </a:extLst>
              </p:cNvPr>
              <p:cNvSpPr/>
              <p:nvPr/>
            </p:nvSpPr>
            <p:spPr>
              <a:xfrm>
                <a:off x="7197954" y="3267464"/>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79" name="Freeform: Shape 4678">
                <a:extLst>
                  <a:ext uri="{FF2B5EF4-FFF2-40B4-BE49-F238E27FC236}">
                    <a16:creationId xmlns:a16="http://schemas.microsoft.com/office/drawing/2014/main" id="{6EC84CBF-CFD9-9EDA-D799-00B0F54DD467}"/>
                  </a:ext>
                </a:extLst>
              </p:cNvPr>
              <p:cNvSpPr/>
              <p:nvPr/>
            </p:nvSpPr>
            <p:spPr>
              <a:xfrm>
                <a:off x="7160042" y="330082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80" name="Graphic 4638">
              <a:extLst>
                <a:ext uri="{FF2B5EF4-FFF2-40B4-BE49-F238E27FC236}">
                  <a16:creationId xmlns:a16="http://schemas.microsoft.com/office/drawing/2014/main" id="{0BFD9CFA-1EFF-C394-3DCD-D08DB53A27F9}"/>
                </a:ext>
              </a:extLst>
            </p:cNvPr>
            <p:cNvGrpSpPr/>
            <p:nvPr/>
          </p:nvGrpSpPr>
          <p:grpSpPr>
            <a:xfrm>
              <a:off x="7159031" y="3244337"/>
              <a:ext cx="75444" cy="69505"/>
              <a:chOff x="7159031" y="3244337"/>
              <a:chExt cx="75444" cy="69505"/>
            </a:xfrm>
          </p:grpSpPr>
          <p:sp>
            <p:nvSpPr>
              <p:cNvPr id="4681" name="Freeform: Shape 4680">
                <a:extLst>
                  <a:ext uri="{FF2B5EF4-FFF2-40B4-BE49-F238E27FC236}">
                    <a16:creationId xmlns:a16="http://schemas.microsoft.com/office/drawing/2014/main" id="{BA7E53E3-6454-DD95-ED17-7A7D2B7E795F}"/>
                  </a:ext>
                </a:extLst>
              </p:cNvPr>
              <p:cNvSpPr/>
              <p:nvPr/>
            </p:nvSpPr>
            <p:spPr>
              <a:xfrm>
                <a:off x="7196943" y="324433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82" name="Freeform: Shape 4681">
                <a:extLst>
                  <a:ext uri="{FF2B5EF4-FFF2-40B4-BE49-F238E27FC236}">
                    <a16:creationId xmlns:a16="http://schemas.microsoft.com/office/drawing/2014/main" id="{22BCA840-4692-6E28-124E-C69250F0CABB}"/>
                  </a:ext>
                </a:extLst>
              </p:cNvPr>
              <p:cNvSpPr/>
              <p:nvPr/>
            </p:nvSpPr>
            <p:spPr>
              <a:xfrm>
                <a:off x="7159031" y="3277700"/>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83" name="Graphic 4638">
              <a:extLst>
                <a:ext uri="{FF2B5EF4-FFF2-40B4-BE49-F238E27FC236}">
                  <a16:creationId xmlns:a16="http://schemas.microsoft.com/office/drawing/2014/main" id="{1C0EEF2C-3FD5-BD20-311F-5D431F532875}"/>
                </a:ext>
              </a:extLst>
            </p:cNvPr>
            <p:cNvGrpSpPr/>
            <p:nvPr/>
          </p:nvGrpSpPr>
          <p:grpSpPr>
            <a:xfrm>
              <a:off x="7198965" y="3244337"/>
              <a:ext cx="75571" cy="69505"/>
              <a:chOff x="7198965" y="3244337"/>
              <a:chExt cx="75571" cy="69505"/>
            </a:xfrm>
          </p:grpSpPr>
          <p:sp>
            <p:nvSpPr>
              <p:cNvPr id="4684" name="Freeform: Shape 4683">
                <a:extLst>
                  <a:ext uri="{FF2B5EF4-FFF2-40B4-BE49-F238E27FC236}">
                    <a16:creationId xmlns:a16="http://schemas.microsoft.com/office/drawing/2014/main" id="{5D7DADCA-4E98-7159-C7D0-9D631E6A0CF0}"/>
                  </a:ext>
                </a:extLst>
              </p:cNvPr>
              <p:cNvSpPr/>
              <p:nvPr/>
            </p:nvSpPr>
            <p:spPr>
              <a:xfrm>
                <a:off x="7236877" y="324433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85" name="Freeform: Shape 4684">
                <a:extLst>
                  <a:ext uri="{FF2B5EF4-FFF2-40B4-BE49-F238E27FC236}">
                    <a16:creationId xmlns:a16="http://schemas.microsoft.com/office/drawing/2014/main" id="{D5E6111D-0590-1F85-1227-EF65E5635EDD}"/>
                  </a:ext>
                </a:extLst>
              </p:cNvPr>
              <p:cNvSpPr/>
              <p:nvPr/>
            </p:nvSpPr>
            <p:spPr>
              <a:xfrm>
                <a:off x="7198965" y="3277700"/>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86" name="Graphic 4638">
              <a:extLst>
                <a:ext uri="{FF2B5EF4-FFF2-40B4-BE49-F238E27FC236}">
                  <a16:creationId xmlns:a16="http://schemas.microsoft.com/office/drawing/2014/main" id="{9E15F658-A201-FB66-3AB6-4E664BF35F8D}"/>
                </a:ext>
              </a:extLst>
            </p:cNvPr>
            <p:cNvGrpSpPr/>
            <p:nvPr/>
          </p:nvGrpSpPr>
          <p:grpSpPr>
            <a:xfrm>
              <a:off x="7249135" y="3193788"/>
              <a:ext cx="75571" cy="69505"/>
              <a:chOff x="7249135" y="3193788"/>
              <a:chExt cx="75571" cy="69505"/>
            </a:xfrm>
          </p:grpSpPr>
          <p:sp>
            <p:nvSpPr>
              <p:cNvPr id="4687" name="Freeform: Shape 4686">
                <a:extLst>
                  <a:ext uri="{FF2B5EF4-FFF2-40B4-BE49-F238E27FC236}">
                    <a16:creationId xmlns:a16="http://schemas.microsoft.com/office/drawing/2014/main" id="{923667FB-64F0-15FA-86FE-9B725FA05BC9}"/>
                  </a:ext>
                </a:extLst>
              </p:cNvPr>
              <p:cNvSpPr/>
              <p:nvPr/>
            </p:nvSpPr>
            <p:spPr>
              <a:xfrm>
                <a:off x="7287047" y="319378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88" name="Freeform: Shape 4687">
                <a:extLst>
                  <a:ext uri="{FF2B5EF4-FFF2-40B4-BE49-F238E27FC236}">
                    <a16:creationId xmlns:a16="http://schemas.microsoft.com/office/drawing/2014/main" id="{DE599CF6-4CD8-19AC-7D76-412F566A8CED}"/>
                  </a:ext>
                </a:extLst>
              </p:cNvPr>
              <p:cNvSpPr/>
              <p:nvPr/>
            </p:nvSpPr>
            <p:spPr>
              <a:xfrm>
                <a:off x="7249135" y="322715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791" name="Graphic 4638">
            <a:extLst>
              <a:ext uri="{FF2B5EF4-FFF2-40B4-BE49-F238E27FC236}">
                <a16:creationId xmlns:a16="http://schemas.microsoft.com/office/drawing/2014/main" id="{F52C8BE7-B808-5282-05C2-2E88C6572220}"/>
              </a:ext>
            </a:extLst>
          </p:cNvPr>
          <p:cNvGrpSpPr/>
          <p:nvPr/>
        </p:nvGrpSpPr>
        <p:grpSpPr>
          <a:xfrm>
            <a:off x="6877977" y="3428463"/>
            <a:ext cx="75571" cy="69505"/>
            <a:chOff x="6877977" y="3428463"/>
            <a:chExt cx="75571" cy="69505"/>
          </a:xfrm>
        </p:grpSpPr>
        <p:sp>
          <p:nvSpPr>
            <p:cNvPr id="4792" name="Freeform: Shape 4791">
              <a:extLst>
                <a:ext uri="{FF2B5EF4-FFF2-40B4-BE49-F238E27FC236}">
                  <a16:creationId xmlns:a16="http://schemas.microsoft.com/office/drawing/2014/main" id="{D002F1FA-A01C-B50D-E5E7-F7A3F2809C08}"/>
                </a:ext>
              </a:extLst>
            </p:cNvPr>
            <p:cNvSpPr/>
            <p:nvPr/>
          </p:nvSpPr>
          <p:spPr>
            <a:xfrm>
              <a:off x="6915889" y="342846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rgbClr val="E1471D"/>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93" name="Freeform: Shape 4792">
              <a:extLst>
                <a:ext uri="{FF2B5EF4-FFF2-40B4-BE49-F238E27FC236}">
                  <a16:creationId xmlns:a16="http://schemas.microsoft.com/office/drawing/2014/main" id="{EF45E8A9-4B53-BF3C-9305-0D0FF94141AD}"/>
                </a:ext>
              </a:extLst>
            </p:cNvPr>
            <p:cNvSpPr/>
            <p:nvPr/>
          </p:nvSpPr>
          <p:spPr>
            <a:xfrm>
              <a:off x="6877977" y="346182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rgbClr val="E1471D"/>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94" name="Graphic 4638">
            <a:extLst>
              <a:ext uri="{FF2B5EF4-FFF2-40B4-BE49-F238E27FC236}">
                <a16:creationId xmlns:a16="http://schemas.microsoft.com/office/drawing/2014/main" id="{C7C50299-2C6F-293E-324B-EF7BAA365FF4}"/>
              </a:ext>
            </a:extLst>
          </p:cNvPr>
          <p:cNvGrpSpPr/>
          <p:nvPr/>
        </p:nvGrpSpPr>
        <p:grpSpPr>
          <a:xfrm>
            <a:off x="6915636" y="3428463"/>
            <a:ext cx="75444" cy="69505"/>
            <a:chOff x="6915636" y="3428463"/>
            <a:chExt cx="75444" cy="69505"/>
          </a:xfrm>
        </p:grpSpPr>
        <p:sp>
          <p:nvSpPr>
            <p:cNvPr id="4795" name="Freeform: Shape 4794">
              <a:extLst>
                <a:ext uri="{FF2B5EF4-FFF2-40B4-BE49-F238E27FC236}">
                  <a16:creationId xmlns:a16="http://schemas.microsoft.com/office/drawing/2014/main" id="{4905FE6B-D598-F2A2-C585-14F22E488C3B}"/>
                </a:ext>
              </a:extLst>
            </p:cNvPr>
            <p:cNvSpPr/>
            <p:nvPr/>
          </p:nvSpPr>
          <p:spPr>
            <a:xfrm>
              <a:off x="6953548" y="342846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rgbClr val="E1471D"/>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96" name="Freeform: Shape 4795">
              <a:extLst>
                <a:ext uri="{FF2B5EF4-FFF2-40B4-BE49-F238E27FC236}">
                  <a16:creationId xmlns:a16="http://schemas.microsoft.com/office/drawing/2014/main" id="{09D713B8-8CC5-6013-6150-98B5375331AF}"/>
                </a:ext>
              </a:extLst>
            </p:cNvPr>
            <p:cNvSpPr/>
            <p:nvPr/>
          </p:nvSpPr>
          <p:spPr>
            <a:xfrm>
              <a:off x="6915636" y="346182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rgbClr val="E1471D"/>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97" name="Graphic 4638">
            <a:extLst>
              <a:ext uri="{FF2B5EF4-FFF2-40B4-BE49-F238E27FC236}">
                <a16:creationId xmlns:a16="http://schemas.microsoft.com/office/drawing/2014/main" id="{0ABDD102-4E3C-A93A-8561-01521A308DE4}"/>
              </a:ext>
            </a:extLst>
          </p:cNvPr>
          <p:cNvGrpSpPr/>
          <p:nvPr/>
        </p:nvGrpSpPr>
        <p:grpSpPr>
          <a:xfrm>
            <a:off x="6953169" y="3428463"/>
            <a:ext cx="75571" cy="69505"/>
            <a:chOff x="6953169" y="3428463"/>
            <a:chExt cx="75571" cy="69505"/>
          </a:xfrm>
        </p:grpSpPr>
        <p:sp>
          <p:nvSpPr>
            <p:cNvPr id="4798" name="Freeform: Shape 4797">
              <a:extLst>
                <a:ext uri="{FF2B5EF4-FFF2-40B4-BE49-F238E27FC236}">
                  <a16:creationId xmlns:a16="http://schemas.microsoft.com/office/drawing/2014/main" id="{13EE7E64-9243-0473-EF40-9B521633BB2A}"/>
                </a:ext>
              </a:extLst>
            </p:cNvPr>
            <p:cNvSpPr/>
            <p:nvPr/>
          </p:nvSpPr>
          <p:spPr>
            <a:xfrm>
              <a:off x="6991081" y="342846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rgbClr val="E1471D"/>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99" name="Freeform: Shape 4798">
              <a:extLst>
                <a:ext uri="{FF2B5EF4-FFF2-40B4-BE49-F238E27FC236}">
                  <a16:creationId xmlns:a16="http://schemas.microsoft.com/office/drawing/2014/main" id="{4B29317B-C14C-157A-E3F0-E2BE84C1D8A0}"/>
                </a:ext>
              </a:extLst>
            </p:cNvPr>
            <p:cNvSpPr/>
            <p:nvPr/>
          </p:nvSpPr>
          <p:spPr>
            <a:xfrm>
              <a:off x="6953169" y="346182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rgbClr val="E1471D"/>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553" name="Group 4552">
            <a:extLst>
              <a:ext uri="{FF2B5EF4-FFF2-40B4-BE49-F238E27FC236}">
                <a16:creationId xmlns:a16="http://schemas.microsoft.com/office/drawing/2014/main" id="{5F397178-B656-2E8A-862B-C35D12B9DA63}"/>
              </a:ext>
            </a:extLst>
          </p:cNvPr>
          <p:cNvGrpSpPr/>
          <p:nvPr/>
        </p:nvGrpSpPr>
        <p:grpSpPr>
          <a:xfrm>
            <a:off x="7467761" y="3266200"/>
            <a:ext cx="515097" cy="179829"/>
            <a:chOff x="7467761" y="3266200"/>
            <a:chExt cx="515097" cy="179829"/>
          </a:xfrm>
        </p:grpSpPr>
        <p:grpSp>
          <p:nvGrpSpPr>
            <p:cNvPr id="4833" name="Graphic 4638">
              <a:extLst>
                <a:ext uri="{FF2B5EF4-FFF2-40B4-BE49-F238E27FC236}">
                  <a16:creationId xmlns:a16="http://schemas.microsoft.com/office/drawing/2014/main" id="{43D482DE-E212-C4D0-7E06-E7A9ACAC86AA}"/>
                </a:ext>
              </a:extLst>
            </p:cNvPr>
            <p:cNvGrpSpPr/>
            <p:nvPr/>
          </p:nvGrpSpPr>
          <p:grpSpPr>
            <a:xfrm>
              <a:off x="7467761" y="3355799"/>
              <a:ext cx="75444" cy="69631"/>
              <a:chOff x="7467761" y="3355799"/>
              <a:chExt cx="75444" cy="69631"/>
            </a:xfrm>
          </p:grpSpPr>
          <p:sp>
            <p:nvSpPr>
              <p:cNvPr id="4834" name="Freeform: Shape 4833">
                <a:extLst>
                  <a:ext uri="{FF2B5EF4-FFF2-40B4-BE49-F238E27FC236}">
                    <a16:creationId xmlns:a16="http://schemas.microsoft.com/office/drawing/2014/main" id="{C4CB6489-A89C-E4AE-A4D9-67E46B52560F}"/>
                  </a:ext>
                </a:extLst>
              </p:cNvPr>
              <p:cNvSpPr/>
              <p:nvPr/>
            </p:nvSpPr>
            <p:spPr>
              <a:xfrm>
                <a:off x="7505673" y="3355799"/>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35" name="Freeform: Shape 4834">
                <a:extLst>
                  <a:ext uri="{FF2B5EF4-FFF2-40B4-BE49-F238E27FC236}">
                    <a16:creationId xmlns:a16="http://schemas.microsoft.com/office/drawing/2014/main" id="{5288A3FB-B99E-DC1F-4A31-D892F0DC53CC}"/>
                  </a:ext>
                </a:extLst>
              </p:cNvPr>
              <p:cNvSpPr/>
              <p:nvPr/>
            </p:nvSpPr>
            <p:spPr>
              <a:xfrm>
                <a:off x="7467761" y="338916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36" name="Graphic 4638">
              <a:extLst>
                <a:ext uri="{FF2B5EF4-FFF2-40B4-BE49-F238E27FC236}">
                  <a16:creationId xmlns:a16="http://schemas.microsoft.com/office/drawing/2014/main" id="{788D787A-7980-ABFB-44E7-77025FB24E65}"/>
                </a:ext>
              </a:extLst>
            </p:cNvPr>
            <p:cNvGrpSpPr/>
            <p:nvPr/>
          </p:nvGrpSpPr>
          <p:grpSpPr>
            <a:xfrm>
              <a:off x="7545102" y="3322436"/>
              <a:ext cx="75444" cy="69631"/>
              <a:chOff x="7545102" y="3322436"/>
              <a:chExt cx="75444" cy="69631"/>
            </a:xfrm>
          </p:grpSpPr>
          <p:sp>
            <p:nvSpPr>
              <p:cNvPr id="4837" name="Freeform: Shape 4836">
                <a:extLst>
                  <a:ext uri="{FF2B5EF4-FFF2-40B4-BE49-F238E27FC236}">
                    <a16:creationId xmlns:a16="http://schemas.microsoft.com/office/drawing/2014/main" id="{E2F417E5-442C-A68B-203A-9739E5D8EB4D}"/>
                  </a:ext>
                </a:extLst>
              </p:cNvPr>
              <p:cNvSpPr/>
              <p:nvPr/>
            </p:nvSpPr>
            <p:spPr>
              <a:xfrm>
                <a:off x="7583014" y="3322436"/>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38" name="Freeform: Shape 4837">
                <a:extLst>
                  <a:ext uri="{FF2B5EF4-FFF2-40B4-BE49-F238E27FC236}">
                    <a16:creationId xmlns:a16="http://schemas.microsoft.com/office/drawing/2014/main" id="{3D27AD76-D514-2911-4D17-ABFF6E3D594E}"/>
                  </a:ext>
                </a:extLst>
              </p:cNvPr>
              <p:cNvSpPr/>
              <p:nvPr/>
            </p:nvSpPr>
            <p:spPr>
              <a:xfrm>
                <a:off x="7545102" y="335579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39" name="Graphic 4638">
              <a:extLst>
                <a:ext uri="{FF2B5EF4-FFF2-40B4-BE49-F238E27FC236}">
                  <a16:creationId xmlns:a16="http://schemas.microsoft.com/office/drawing/2014/main" id="{8A050CBA-905F-836D-4268-0F27A21A9393}"/>
                </a:ext>
              </a:extLst>
            </p:cNvPr>
            <p:cNvGrpSpPr/>
            <p:nvPr/>
          </p:nvGrpSpPr>
          <p:grpSpPr>
            <a:xfrm>
              <a:off x="7612585" y="3322436"/>
              <a:ext cx="75571" cy="69631"/>
              <a:chOff x="7612585" y="3322436"/>
              <a:chExt cx="75571" cy="69631"/>
            </a:xfrm>
          </p:grpSpPr>
          <p:sp>
            <p:nvSpPr>
              <p:cNvPr id="4840" name="Freeform: Shape 4839">
                <a:extLst>
                  <a:ext uri="{FF2B5EF4-FFF2-40B4-BE49-F238E27FC236}">
                    <a16:creationId xmlns:a16="http://schemas.microsoft.com/office/drawing/2014/main" id="{0356E6BC-6A6F-3542-0EF8-80171A829F19}"/>
                  </a:ext>
                </a:extLst>
              </p:cNvPr>
              <p:cNvSpPr/>
              <p:nvPr/>
            </p:nvSpPr>
            <p:spPr>
              <a:xfrm>
                <a:off x="7650497" y="3322436"/>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41" name="Freeform: Shape 4840">
                <a:extLst>
                  <a:ext uri="{FF2B5EF4-FFF2-40B4-BE49-F238E27FC236}">
                    <a16:creationId xmlns:a16="http://schemas.microsoft.com/office/drawing/2014/main" id="{073A25DB-6F99-C82C-92BF-A08BED62A589}"/>
                  </a:ext>
                </a:extLst>
              </p:cNvPr>
              <p:cNvSpPr/>
              <p:nvPr/>
            </p:nvSpPr>
            <p:spPr>
              <a:xfrm>
                <a:off x="7612585" y="3355799"/>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42" name="Graphic 4638">
              <a:extLst>
                <a:ext uri="{FF2B5EF4-FFF2-40B4-BE49-F238E27FC236}">
                  <a16:creationId xmlns:a16="http://schemas.microsoft.com/office/drawing/2014/main" id="{9B2A49CF-B3A5-3281-EE7F-2E6C1A72F975}"/>
                </a:ext>
              </a:extLst>
            </p:cNvPr>
            <p:cNvGrpSpPr/>
            <p:nvPr/>
          </p:nvGrpSpPr>
          <p:grpSpPr>
            <a:xfrm>
              <a:off x="7669074" y="3322436"/>
              <a:ext cx="75571" cy="69631"/>
              <a:chOff x="7669074" y="3322436"/>
              <a:chExt cx="75571" cy="69631"/>
            </a:xfrm>
          </p:grpSpPr>
          <p:sp>
            <p:nvSpPr>
              <p:cNvPr id="4843" name="Freeform: Shape 4842">
                <a:extLst>
                  <a:ext uri="{FF2B5EF4-FFF2-40B4-BE49-F238E27FC236}">
                    <a16:creationId xmlns:a16="http://schemas.microsoft.com/office/drawing/2014/main" id="{48B7FDC1-D69A-6BDE-A400-1555E6E9B17E}"/>
                  </a:ext>
                </a:extLst>
              </p:cNvPr>
              <p:cNvSpPr/>
              <p:nvPr/>
            </p:nvSpPr>
            <p:spPr>
              <a:xfrm>
                <a:off x="7706986" y="3322436"/>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44" name="Freeform: Shape 4843">
                <a:extLst>
                  <a:ext uri="{FF2B5EF4-FFF2-40B4-BE49-F238E27FC236}">
                    <a16:creationId xmlns:a16="http://schemas.microsoft.com/office/drawing/2014/main" id="{52081DB8-4243-7179-6252-9132E8B202B8}"/>
                  </a:ext>
                </a:extLst>
              </p:cNvPr>
              <p:cNvSpPr/>
              <p:nvPr/>
            </p:nvSpPr>
            <p:spPr>
              <a:xfrm>
                <a:off x="7669074" y="3355799"/>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45" name="Graphic 4638">
              <a:extLst>
                <a:ext uri="{FF2B5EF4-FFF2-40B4-BE49-F238E27FC236}">
                  <a16:creationId xmlns:a16="http://schemas.microsoft.com/office/drawing/2014/main" id="{70E55B33-696F-1D34-1E99-2970B83FDCA3}"/>
                </a:ext>
              </a:extLst>
            </p:cNvPr>
            <p:cNvGrpSpPr/>
            <p:nvPr/>
          </p:nvGrpSpPr>
          <p:grpSpPr>
            <a:xfrm>
              <a:off x="7860656" y="3283387"/>
              <a:ext cx="75571" cy="69505"/>
              <a:chOff x="7860656" y="3283387"/>
              <a:chExt cx="75571" cy="69505"/>
            </a:xfrm>
          </p:grpSpPr>
          <p:sp>
            <p:nvSpPr>
              <p:cNvPr id="4846" name="Freeform: Shape 4845">
                <a:extLst>
                  <a:ext uri="{FF2B5EF4-FFF2-40B4-BE49-F238E27FC236}">
                    <a16:creationId xmlns:a16="http://schemas.microsoft.com/office/drawing/2014/main" id="{07C36F49-3CA0-EE7E-6B33-30E107D03A89}"/>
                  </a:ext>
                </a:extLst>
              </p:cNvPr>
              <p:cNvSpPr/>
              <p:nvPr/>
            </p:nvSpPr>
            <p:spPr>
              <a:xfrm>
                <a:off x="7898568" y="328338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47" name="Freeform: Shape 4846">
                <a:extLst>
                  <a:ext uri="{FF2B5EF4-FFF2-40B4-BE49-F238E27FC236}">
                    <a16:creationId xmlns:a16="http://schemas.microsoft.com/office/drawing/2014/main" id="{488C5859-D6BF-6025-7564-2BF8D59399D0}"/>
                  </a:ext>
                </a:extLst>
              </p:cNvPr>
              <p:cNvSpPr/>
              <p:nvPr/>
            </p:nvSpPr>
            <p:spPr>
              <a:xfrm>
                <a:off x="7860656" y="3316749"/>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48" name="Graphic 4638">
              <a:extLst>
                <a:ext uri="{FF2B5EF4-FFF2-40B4-BE49-F238E27FC236}">
                  <a16:creationId xmlns:a16="http://schemas.microsoft.com/office/drawing/2014/main" id="{CDA8F735-64EE-F477-BF1B-745763236778}"/>
                </a:ext>
              </a:extLst>
            </p:cNvPr>
            <p:cNvGrpSpPr/>
            <p:nvPr/>
          </p:nvGrpSpPr>
          <p:grpSpPr>
            <a:xfrm>
              <a:off x="7907414" y="3266200"/>
              <a:ext cx="75444" cy="69505"/>
              <a:chOff x="7907414" y="3266200"/>
              <a:chExt cx="75444" cy="69505"/>
            </a:xfrm>
          </p:grpSpPr>
          <p:sp>
            <p:nvSpPr>
              <p:cNvPr id="4849" name="Freeform: Shape 4848">
                <a:extLst>
                  <a:ext uri="{FF2B5EF4-FFF2-40B4-BE49-F238E27FC236}">
                    <a16:creationId xmlns:a16="http://schemas.microsoft.com/office/drawing/2014/main" id="{266ACB24-9642-2C17-9A5F-5E0580689808}"/>
                  </a:ext>
                </a:extLst>
              </p:cNvPr>
              <p:cNvSpPr/>
              <p:nvPr/>
            </p:nvSpPr>
            <p:spPr>
              <a:xfrm>
                <a:off x="7945326" y="326620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50" name="Freeform: Shape 4849">
                <a:extLst>
                  <a:ext uri="{FF2B5EF4-FFF2-40B4-BE49-F238E27FC236}">
                    <a16:creationId xmlns:a16="http://schemas.microsoft.com/office/drawing/2014/main" id="{83F0BA54-9384-FEEC-743B-E1EFD5E476CD}"/>
                  </a:ext>
                </a:extLst>
              </p:cNvPr>
              <p:cNvSpPr/>
              <p:nvPr/>
            </p:nvSpPr>
            <p:spPr>
              <a:xfrm>
                <a:off x="7907414" y="32995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25" name="Graphic 4638">
              <a:extLst>
                <a:ext uri="{FF2B5EF4-FFF2-40B4-BE49-F238E27FC236}">
                  <a16:creationId xmlns:a16="http://schemas.microsoft.com/office/drawing/2014/main" id="{930A23AC-7610-26A5-FFEE-AF814AC36DCB}"/>
                </a:ext>
              </a:extLst>
            </p:cNvPr>
            <p:cNvGrpSpPr/>
            <p:nvPr/>
          </p:nvGrpSpPr>
          <p:grpSpPr>
            <a:xfrm>
              <a:off x="7784705" y="3376524"/>
              <a:ext cx="75571" cy="69505"/>
              <a:chOff x="7784705" y="3376524"/>
              <a:chExt cx="75571" cy="69505"/>
            </a:xfrm>
          </p:grpSpPr>
          <p:sp>
            <p:nvSpPr>
              <p:cNvPr id="5026" name="Freeform: Shape 5025">
                <a:extLst>
                  <a:ext uri="{FF2B5EF4-FFF2-40B4-BE49-F238E27FC236}">
                    <a16:creationId xmlns:a16="http://schemas.microsoft.com/office/drawing/2014/main" id="{0022C80F-8954-6F09-8B7D-9C8A6FB4F3CC}"/>
                  </a:ext>
                </a:extLst>
              </p:cNvPr>
              <p:cNvSpPr/>
              <p:nvPr/>
            </p:nvSpPr>
            <p:spPr>
              <a:xfrm>
                <a:off x="7822617"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27" name="Freeform: Shape 5026">
                <a:extLst>
                  <a:ext uri="{FF2B5EF4-FFF2-40B4-BE49-F238E27FC236}">
                    <a16:creationId xmlns:a16="http://schemas.microsoft.com/office/drawing/2014/main" id="{E8AF0183-5599-F436-8DE2-CD4BE8BBECE1}"/>
                  </a:ext>
                </a:extLst>
              </p:cNvPr>
              <p:cNvSpPr/>
              <p:nvPr/>
            </p:nvSpPr>
            <p:spPr>
              <a:xfrm>
                <a:off x="7784705" y="340988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28" name="Graphic 4638">
              <a:extLst>
                <a:ext uri="{FF2B5EF4-FFF2-40B4-BE49-F238E27FC236}">
                  <a16:creationId xmlns:a16="http://schemas.microsoft.com/office/drawing/2014/main" id="{4BD5A637-D66E-46AE-0B0B-00515E27341C}"/>
                </a:ext>
              </a:extLst>
            </p:cNvPr>
            <p:cNvGrpSpPr/>
            <p:nvPr/>
          </p:nvGrpSpPr>
          <p:grpSpPr>
            <a:xfrm>
              <a:off x="7793046" y="3376524"/>
              <a:ext cx="75444" cy="69505"/>
              <a:chOff x="7793046" y="3376524"/>
              <a:chExt cx="75444" cy="69505"/>
            </a:xfrm>
          </p:grpSpPr>
          <p:sp>
            <p:nvSpPr>
              <p:cNvPr id="5029" name="Freeform: Shape 5028">
                <a:extLst>
                  <a:ext uri="{FF2B5EF4-FFF2-40B4-BE49-F238E27FC236}">
                    <a16:creationId xmlns:a16="http://schemas.microsoft.com/office/drawing/2014/main" id="{A4947001-D279-EB69-E694-7DAE76F3033C}"/>
                  </a:ext>
                </a:extLst>
              </p:cNvPr>
              <p:cNvSpPr/>
              <p:nvPr/>
            </p:nvSpPr>
            <p:spPr>
              <a:xfrm>
                <a:off x="7830958"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30" name="Freeform: Shape 5029">
                <a:extLst>
                  <a:ext uri="{FF2B5EF4-FFF2-40B4-BE49-F238E27FC236}">
                    <a16:creationId xmlns:a16="http://schemas.microsoft.com/office/drawing/2014/main" id="{E8710442-7943-B853-D8F4-0C9AE0151C82}"/>
                  </a:ext>
                </a:extLst>
              </p:cNvPr>
              <p:cNvSpPr/>
              <p:nvPr/>
            </p:nvSpPr>
            <p:spPr>
              <a:xfrm>
                <a:off x="7793046"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31" name="Graphic 4638">
              <a:extLst>
                <a:ext uri="{FF2B5EF4-FFF2-40B4-BE49-F238E27FC236}">
                  <a16:creationId xmlns:a16="http://schemas.microsoft.com/office/drawing/2014/main" id="{75A94378-76BC-9C34-2FC7-E3BA8D5D67A3}"/>
                </a:ext>
              </a:extLst>
            </p:cNvPr>
            <p:cNvGrpSpPr/>
            <p:nvPr/>
          </p:nvGrpSpPr>
          <p:grpSpPr>
            <a:xfrm>
              <a:off x="7830579" y="3376524"/>
              <a:ext cx="75571" cy="69505"/>
              <a:chOff x="7830579" y="3376524"/>
              <a:chExt cx="75571" cy="69505"/>
            </a:xfrm>
          </p:grpSpPr>
          <p:sp>
            <p:nvSpPr>
              <p:cNvPr id="5032" name="Freeform: Shape 5031">
                <a:extLst>
                  <a:ext uri="{FF2B5EF4-FFF2-40B4-BE49-F238E27FC236}">
                    <a16:creationId xmlns:a16="http://schemas.microsoft.com/office/drawing/2014/main" id="{4551422F-D4D6-4D29-1C4B-DCD112B18A13}"/>
                  </a:ext>
                </a:extLst>
              </p:cNvPr>
              <p:cNvSpPr/>
              <p:nvPr/>
            </p:nvSpPr>
            <p:spPr>
              <a:xfrm>
                <a:off x="7868491"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33" name="Freeform: Shape 5032">
                <a:extLst>
                  <a:ext uri="{FF2B5EF4-FFF2-40B4-BE49-F238E27FC236}">
                    <a16:creationId xmlns:a16="http://schemas.microsoft.com/office/drawing/2014/main" id="{D2BF8EED-0EE5-8A89-CC3A-966ED4B3CCB8}"/>
                  </a:ext>
                </a:extLst>
              </p:cNvPr>
              <p:cNvSpPr/>
              <p:nvPr/>
            </p:nvSpPr>
            <p:spPr>
              <a:xfrm>
                <a:off x="7830579" y="340988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34" name="Graphic 4638">
              <a:extLst>
                <a:ext uri="{FF2B5EF4-FFF2-40B4-BE49-F238E27FC236}">
                  <a16:creationId xmlns:a16="http://schemas.microsoft.com/office/drawing/2014/main" id="{52C44EE0-9E2E-8F96-2F38-E1AF5B7A7E4F}"/>
                </a:ext>
              </a:extLst>
            </p:cNvPr>
            <p:cNvGrpSpPr/>
            <p:nvPr/>
          </p:nvGrpSpPr>
          <p:grpSpPr>
            <a:xfrm>
              <a:off x="7868238" y="3376524"/>
              <a:ext cx="75444" cy="69505"/>
              <a:chOff x="7868238" y="3376524"/>
              <a:chExt cx="75444" cy="69505"/>
            </a:xfrm>
          </p:grpSpPr>
          <p:sp>
            <p:nvSpPr>
              <p:cNvPr id="5035" name="Freeform: Shape 5034">
                <a:extLst>
                  <a:ext uri="{FF2B5EF4-FFF2-40B4-BE49-F238E27FC236}">
                    <a16:creationId xmlns:a16="http://schemas.microsoft.com/office/drawing/2014/main" id="{FE240A91-8FDE-CC7B-658C-965E85EBA063}"/>
                  </a:ext>
                </a:extLst>
              </p:cNvPr>
              <p:cNvSpPr/>
              <p:nvPr/>
            </p:nvSpPr>
            <p:spPr>
              <a:xfrm>
                <a:off x="7906150"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36" name="Freeform: Shape 5035">
                <a:extLst>
                  <a:ext uri="{FF2B5EF4-FFF2-40B4-BE49-F238E27FC236}">
                    <a16:creationId xmlns:a16="http://schemas.microsoft.com/office/drawing/2014/main" id="{542377A3-95B2-5A8F-977F-44498BF78558}"/>
                  </a:ext>
                </a:extLst>
              </p:cNvPr>
              <p:cNvSpPr/>
              <p:nvPr/>
            </p:nvSpPr>
            <p:spPr>
              <a:xfrm>
                <a:off x="7868238"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552" name="Group 4551">
            <a:extLst>
              <a:ext uri="{FF2B5EF4-FFF2-40B4-BE49-F238E27FC236}">
                <a16:creationId xmlns:a16="http://schemas.microsoft.com/office/drawing/2014/main" id="{75903F65-E7FA-40FA-F3A2-36ECBD8B6906}"/>
              </a:ext>
            </a:extLst>
          </p:cNvPr>
          <p:cNvGrpSpPr/>
          <p:nvPr/>
        </p:nvGrpSpPr>
        <p:grpSpPr>
          <a:xfrm>
            <a:off x="7960364" y="3137299"/>
            <a:ext cx="3325513" cy="308730"/>
            <a:chOff x="7960364" y="3137299"/>
            <a:chExt cx="3325513" cy="308730"/>
          </a:xfrm>
        </p:grpSpPr>
        <p:grpSp>
          <p:nvGrpSpPr>
            <p:cNvPr id="4851" name="Graphic 4638">
              <a:extLst>
                <a:ext uri="{FF2B5EF4-FFF2-40B4-BE49-F238E27FC236}">
                  <a16:creationId xmlns:a16="http://schemas.microsoft.com/office/drawing/2014/main" id="{11DFD238-C0D3-7C25-3B73-009D052B104C}"/>
                </a:ext>
              </a:extLst>
            </p:cNvPr>
            <p:cNvGrpSpPr/>
            <p:nvPr/>
          </p:nvGrpSpPr>
          <p:grpSpPr>
            <a:xfrm>
              <a:off x="8038842" y="3266200"/>
              <a:ext cx="75571" cy="69505"/>
              <a:chOff x="8038842" y="3266200"/>
              <a:chExt cx="75571" cy="69505"/>
            </a:xfrm>
          </p:grpSpPr>
          <p:sp>
            <p:nvSpPr>
              <p:cNvPr id="4852" name="Freeform: Shape 4851">
                <a:extLst>
                  <a:ext uri="{FF2B5EF4-FFF2-40B4-BE49-F238E27FC236}">
                    <a16:creationId xmlns:a16="http://schemas.microsoft.com/office/drawing/2014/main" id="{61878A33-4D38-7F4A-0EF4-C68F13999466}"/>
                  </a:ext>
                </a:extLst>
              </p:cNvPr>
              <p:cNvSpPr/>
              <p:nvPr/>
            </p:nvSpPr>
            <p:spPr>
              <a:xfrm>
                <a:off x="8076754" y="326620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53" name="Freeform: Shape 4852">
                <a:extLst>
                  <a:ext uri="{FF2B5EF4-FFF2-40B4-BE49-F238E27FC236}">
                    <a16:creationId xmlns:a16="http://schemas.microsoft.com/office/drawing/2014/main" id="{F874740A-2164-D429-C00B-0B441A4895FA}"/>
                  </a:ext>
                </a:extLst>
              </p:cNvPr>
              <p:cNvSpPr/>
              <p:nvPr/>
            </p:nvSpPr>
            <p:spPr>
              <a:xfrm>
                <a:off x="8038842" y="329956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54" name="Graphic 4638">
              <a:extLst>
                <a:ext uri="{FF2B5EF4-FFF2-40B4-BE49-F238E27FC236}">
                  <a16:creationId xmlns:a16="http://schemas.microsoft.com/office/drawing/2014/main" id="{5DFE9E71-F25F-830D-2982-4B817F0DFD0D}"/>
                </a:ext>
              </a:extLst>
            </p:cNvPr>
            <p:cNvGrpSpPr/>
            <p:nvPr/>
          </p:nvGrpSpPr>
          <p:grpSpPr>
            <a:xfrm>
              <a:off x="8100259" y="3241683"/>
              <a:ext cx="75444" cy="69505"/>
              <a:chOff x="8100259" y="3241683"/>
              <a:chExt cx="75444" cy="69505"/>
            </a:xfrm>
          </p:grpSpPr>
          <p:sp>
            <p:nvSpPr>
              <p:cNvPr id="4855" name="Freeform: Shape 4854">
                <a:extLst>
                  <a:ext uri="{FF2B5EF4-FFF2-40B4-BE49-F238E27FC236}">
                    <a16:creationId xmlns:a16="http://schemas.microsoft.com/office/drawing/2014/main" id="{4D989487-1204-F525-24DA-E9B5F06E91F5}"/>
                  </a:ext>
                </a:extLst>
              </p:cNvPr>
              <p:cNvSpPr/>
              <p:nvPr/>
            </p:nvSpPr>
            <p:spPr>
              <a:xfrm>
                <a:off x="8138171"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56" name="Freeform: Shape 4855">
                <a:extLst>
                  <a:ext uri="{FF2B5EF4-FFF2-40B4-BE49-F238E27FC236}">
                    <a16:creationId xmlns:a16="http://schemas.microsoft.com/office/drawing/2014/main" id="{023B84B7-1220-239B-8135-90389FD45625}"/>
                  </a:ext>
                </a:extLst>
              </p:cNvPr>
              <p:cNvSpPr/>
              <p:nvPr/>
            </p:nvSpPr>
            <p:spPr>
              <a:xfrm>
                <a:off x="8100259" y="3275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57" name="Graphic 4638">
              <a:extLst>
                <a:ext uri="{FF2B5EF4-FFF2-40B4-BE49-F238E27FC236}">
                  <a16:creationId xmlns:a16="http://schemas.microsoft.com/office/drawing/2014/main" id="{DD833CFA-BB97-50C9-E622-B46694C4446F}"/>
                </a:ext>
              </a:extLst>
            </p:cNvPr>
            <p:cNvGrpSpPr/>
            <p:nvPr/>
          </p:nvGrpSpPr>
          <p:grpSpPr>
            <a:xfrm>
              <a:off x="8124776" y="3241683"/>
              <a:ext cx="75444" cy="69505"/>
              <a:chOff x="8124776" y="3241683"/>
              <a:chExt cx="75444" cy="69505"/>
            </a:xfrm>
          </p:grpSpPr>
          <p:sp>
            <p:nvSpPr>
              <p:cNvPr id="4858" name="Freeform: Shape 4857">
                <a:extLst>
                  <a:ext uri="{FF2B5EF4-FFF2-40B4-BE49-F238E27FC236}">
                    <a16:creationId xmlns:a16="http://schemas.microsoft.com/office/drawing/2014/main" id="{6D43090C-43F4-FEB2-B8DE-F5569DD76C6A}"/>
                  </a:ext>
                </a:extLst>
              </p:cNvPr>
              <p:cNvSpPr/>
              <p:nvPr/>
            </p:nvSpPr>
            <p:spPr>
              <a:xfrm>
                <a:off x="8162688"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59" name="Freeform: Shape 4858">
                <a:extLst>
                  <a:ext uri="{FF2B5EF4-FFF2-40B4-BE49-F238E27FC236}">
                    <a16:creationId xmlns:a16="http://schemas.microsoft.com/office/drawing/2014/main" id="{B7982F7D-1611-8704-32AF-3FBC1C863282}"/>
                  </a:ext>
                </a:extLst>
              </p:cNvPr>
              <p:cNvSpPr/>
              <p:nvPr/>
            </p:nvSpPr>
            <p:spPr>
              <a:xfrm>
                <a:off x="8124776" y="3275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60" name="Graphic 4638">
              <a:extLst>
                <a:ext uri="{FF2B5EF4-FFF2-40B4-BE49-F238E27FC236}">
                  <a16:creationId xmlns:a16="http://schemas.microsoft.com/office/drawing/2014/main" id="{3F4DC626-0218-8386-FEF9-21A494DD1D46}"/>
                </a:ext>
              </a:extLst>
            </p:cNvPr>
            <p:cNvGrpSpPr/>
            <p:nvPr/>
          </p:nvGrpSpPr>
          <p:grpSpPr>
            <a:xfrm>
              <a:off x="8170902" y="3241683"/>
              <a:ext cx="75571" cy="69505"/>
              <a:chOff x="8170902" y="3241683"/>
              <a:chExt cx="75571" cy="69505"/>
            </a:xfrm>
          </p:grpSpPr>
          <p:sp>
            <p:nvSpPr>
              <p:cNvPr id="4861" name="Freeform: Shape 4860">
                <a:extLst>
                  <a:ext uri="{FF2B5EF4-FFF2-40B4-BE49-F238E27FC236}">
                    <a16:creationId xmlns:a16="http://schemas.microsoft.com/office/drawing/2014/main" id="{58266A16-1537-5613-9755-074ADA5EDD7E}"/>
                  </a:ext>
                </a:extLst>
              </p:cNvPr>
              <p:cNvSpPr/>
              <p:nvPr/>
            </p:nvSpPr>
            <p:spPr>
              <a:xfrm>
                <a:off x="8208814"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62" name="Freeform: Shape 4861">
                <a:extLst>
                  <a:ext uri="{FF2B5EF4-FFF2-40B4-BE49-F238E27FC236}">
                    <a16:creationId xmlns:a16="http://schemas.microsoft.com/office/drawing/2014/main" id="{DF96F42D-F0AB-DDAD-4725-7ADBF61129CB}"/>
                  </a:ext>
                </a:extLst>
              </p:cNvPr>
              <p:cNvSpPr/>
              <p:nvPr/>
            </p:nvSpPr>
            <p:spPr>
              <a:xfrm>
                <a:off x="8170902" y="327504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63" name="Graphic 4638">
              <a:extLst>
                <a:ext uri="{FF2B5EF4-FFF2-40B4-BE49-F238E27FC236}">
                  <a16:creationId xmlns:a16="http://schemas.microsoft.com/office/drawing/2014/main" id="{866AFD74-827D-46B7-A442-4C948F97C1B4}"/>
                </a:ext>
              </a:extLst>
            </p:cNvPr>
            <p:cNvGrpSpPr/>
            <p:nvPr/>
          </p:nvGrpSpPr>
          <p:grpSpPr>
            <a:xfrm>
              <a:off x="8198451" y="3241683"/>
              <a:ext cx="75444" cy="69505"/>
              <a:chOff x="8198451" y="3241683"/>
              <a:chExt cx="75444" cy="69505"/>
            </a:xfrm>
          </p:grpSpPr>
          <p:sp>
            <p:nvSpPr>
              <p:cNvPr id="4864" name="Freeform: Shape 4863">
                <a:extLst>
                  <a:ext uri="{FF2B5EF4-FFF2-40B4-BE49-F238E27FC236}">
                    <a16:creationId xmlns:a16="http://schemas.microsoft.com/office/drawing/2014/main" id="{277755A7-6630-22DF-1EA6-BCE3E04BB358}"/>
                  </a:ext>
                </a:extLst>
              </p:cNvPr>
              <p:cNvSpPr/>
              <p:nvPr/>
            </p:nvSpPr>
            <p:spPr>
              <a:xfrm>
                <a:off x="8236363"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65" name="Freeform: Shape 4864">
                <a:extLst>
                  <a:ext uri="{FF2B5EF4-FFF2-40B4-BE49-F238E27FC236}">
                    <a16:creationId xmlns:a16="http://schemas.microsoft.com/office/drawing/2014/main" id="{62DF4F98-6E19-3079-FC03-4D1D05BC81A6}"/>
                  </a:ext>
                </a:extLst>
              </p:cNvPr>
              <p:cNvSpPr/>
              <p:nvPr/>
            </p:nvSpPr>
            <p:spPr>
              <a:xfrm>
                <a:off x="8198451" y="3275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66" name="Graphic 4638">
              <a:extLst>
                <a:ext uri="{FF2B5EF4-FFF2-40B4-BE49-F238E27FC236}">
                  <a16:creationId xmlns:a16="http://schemas.microsoft.com/office/drawing/2014/main" id="{783DDB5A-190F-A77A-0F09-33C91B200098}"/>
                </a:ext>
              </a:extLst>
            </p:cNvPr>
            <p:cNvGrpSpPr/>
            <p:nvPr/>
          </p:nvGrpSpPr>
          <p:grpSpPr>
            <a:xfrm>
              <a:off x="8234089" y="3241683"/>
              <a:ext cx="75444" cy="69505"/>
              <a:chOff x="8234089" y="3241683"/>
              <a:chExt cx="75444" cy="69505"/>
            </a:xfrm>
          </p:grpSpPr>
          <p:sp>
            <p:nvSpPr>
              <p:cNvPr id="4867" name="Freeform: Shape 4866">
                <a:extLst>
                  <a:ext uri="{FF2B5EF4-FFF2-40B4-BE49-F238E27FC236}">
                    <a16:creationId xmlns:a16="http://schemas.microsoft.com/office/drawing/2014/main" id="{DDC8A530-E788-8CD4-D3B8-BE6BD83BFA1F}"/>
                  </a:ext>
                </a:extLst>
              </p:cNvPr>
              <p:cNvSpPr/>
              <p:nvPr/>
            </p:nvSpPr>
            <p:spPr>
              <a:xfrm>
                <a:off x="8272001"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68" name="Freeform: Shape 4867">
                <a:extLst>
                  <a:ext uri="{FF2B5EF4-FFF2-40B4-BE49-F238E27FC236}">
                    <a16:creationId xmlns:a16="http://schemas.microsoft.com/office/drawing/2014/main" id="{A12436C9-CA46-B499-FB24-317206EDF738}"/>
                  </a:ext>
                </a:extLst>
              </p:cNvPr>
              <p:cNvSpPr/>
              <p:nvPr/>
            </p:nvSpPr>
            <p:spPr>
              <a:xfrm>
                <a:off x="8234089" y="3275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69" name="Graphic 4638">
              <a:extLst>
                <a:ext uri="{FF2B5EF4-FFF2-40B4-BE49-F238E27FC236}">
                  <a16:creationId xmlns:a16="http://schemas.microsoft.com/office/drawing/2014/main" id="{62A0E055-CF23-4B83-502C-B178F93544EF}"/>
                </a:ext>
              </a:extLst>
            </p:cNvPr>
            <p:cNvGrpSpPr/>
            <p:nvPr/>
          </p:nvGrpSpPr>
          <p:grpSpPr>
            <a:xfrm>
              <a:off x="8291841" y="3241683"/>
              <a:ext cx="75444" cy="69505"/>
              <a:chOff x="8291841" y="3241683"/>
              <a:chExt cx="75444" cy="69505"/>
            </a:xfrm>
          </p:grpSpPr>
          <p:sp>
            <p:nvSpPr>
              <p:cNvPr id="4870" name="Freeform: Shape 4869">
                <a:extLst>
                  <a:ext uri="{FF2B5EF4-FFF2-40B4-BE49-F238E27FC236}">
                    <a16:creationId xmlns:a16="http://schemas.microsoft.com/office/drawing/2014/main" id="{4120A0C2-EADE-FEDA-E224-B90C5B1D050C}"/>
                  </a:ext>
                </a:extLst>
              </p:cNvPr>
              <p:cNvSpPr/>
              <p:nvPr/>
            </p:nvSpPr>
            <p:spPr>
              <a:xfrm>
                <a:off x="8329753"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71" name="Freeform: Shape 4870">
                <a:extLst>
                  <a:ext uri="{FF2B5EF4-FFF2-40B4-BE49-F238E27FC236}">
                    <a16:creationId xmlns:a16="http://schemas.microsoft.com/office/drawing/2014/main" id="{88A299D8-85B3-FE4C-7971-0A8927614800}"/>
                  </a:ext>
                </a:extLst>
              </p:cNvPr>
              <p:cNvSpPr/>
              <p:nvPr/>
            </p:nvSpPr>
            <p:spPr>
              <a:xfrm>
                <a:off x="8291841" y="3275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72" name="Graphic 4638">
              <a:extLst>
                <a:ext uri="{FF2B5EF4-FFF2-40B4-BE49-F238E27FC236}">
                  <a16:creationId xmlns:a16="http://schemas.microsoft.com/office/drawing/2014/main" id="{EC526200-7E74-CFA7-762C-5A003F5F37F5}"/>
                </a:ext>
              </a:extLst>
            </p:cNvPr>
            <p:cNvGrpSpPr/>
            <p:nvPr/>
          </p:nvGrpSpPr>
          <p:grpSpPr>
            <a:xfrm>
              <a:off x="8312693" y="3241683"/>
              <a:ext cx="75444" cy="69505"/>
              <a:chOff x="8312693" y="3241683"/>
              <a:chExt cx="75444" cy="69505"/>
            </a:xfrm>
          </p:grpSpPr>
          <p:sp>
            <p:nvSpPr>
              <p:cNvPr id="4873" name="Freeform: Shape 4872">
                <a:extLst>
                  <a:ext uri="{FF2B5EF4-FFF2-40B4-BE49-F238E27FC236}">
                    <a16:creationId xmlns:a16="http://schemas.microsoft.com/office/drawing/2014/main" id="{1A4B3457-3816-B499-D8EF-615D9049694A}"/>
                  </a:ext>
                </a:extLst>
              </p:cNvPr>
              <p:cNvSpPr/>
              <p:nvPr/>
            </p:nvSpPr>
            <p:spPr>
              <a:xfrm>
                <a:off x="8350605"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74" name="Freeform: Shape 4873">
                <a:extLst>
                  <a:ext uri="{FF2B5EF4-FFF2-40B4-BE49-F238E27FC236}">
                    <a16:creationId xmlns:a16="http://schemas.microsoft.com/office/drawing/2014/main" id="{C7BA45D3-1BBE-EE44-FB43-077C7AFA6F4D}"/>
                  </a:ext>
                </a:extLst>
              </p:cNvPr>
              <p:cNvSpPr/>
              <p:nvPr/>
            </p:nvSpPr>
            <p:spPr>
              <a:xfrm>
                <a:off x="8312693" y="3275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75" name="Graphic 4638">
              <a:extLst>
                <a:ext uri="{FF2B5EF4-FFF2-40B4-BE49-F238E27FC236}">
                  <a16:creationId xmlns:a16="http://schemas.microsoft.com/office/drawing/2014/main" id="{C9F13F10-52A5-E395-920D-D1A3EF9789FF}"/>
                </a:ext>
              </a:extLst>
            </p:cNvPr>
            <p:cNvGrpSpPr/>
            <p:nvPr/>
          </p:nvGrpSpPr>
          <p:grpSpPr>
            <a:xfrm>
              <a:off x="8414550" y="3241683"/>
              <a:ext cx="75571" cy="69505"/>
              <a:chOff x="8414550" y="3241683"/>
              <a:chExt cx="75571" cy="69505"/>
            </a:xfrm>
          </p:grpSpPr>
          <p:sp>
            <p:nvSpPr>
              <p:cNvPr id="4876" name="Freeform: Shape 4875">
                <a:extLst>
                  <a:ext uri="{FF2B5EF4-FFF2-40B4-BE49-F238E27FC236}">
                    <a16:creationId xmlns:a16="http://schemas.microsoft.com/office/drawing/2014/main" id="{48DC78F5-DACB-37FD-EE73-C357238BECAB}"/>
                  </a:ext>
                </a:extLst>
              </p:cNvPr>
              <p:cNvSpPr/>
              <p:nvPr/>
            </p:nvSpPr>
            <p:spPr>
              <a:xfrm>
                <a:off x="8452462"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77" name="Freeform: Shape 4876">
                <a:extLst>
                  <a:ext uri="{FF2B5EF4-FFF2-40B4-BE49-F238E27FC236}">
                    <a16:creationId xmlns:a16="http://schemas.microsoft.com/office/drawing/2014/main" id="{04512F09-584A-7F90-C0E1-6CBE88BACDA6}"/>
                  </a:ext>
                </a:extLst>
              </p:cNvPr>
              <p:cNvSpPr/>
              <p:nvPr/>
            </p:nvSpPr>
            <p:spPr>
              <a:xfrm>
                <a:off x="8414550" y="327504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78" name="Graphic 4638">
              <a:extLst>
                <a:ext uri="{FF2B5EF4-FFF2-40B4-BE49-F238E27FC236}">
                  <a16:creationId xmlns:a16="http://schemas.microsoft.com/office/drawing/2014/main" id="{96311B5D-D4F5-1EAF-66B1-ACFB9F7B0481}"/>
                </a:ext>
              </a:extLst>
            </p:cNvPr>
            <p:cNvGrpSpPr/>
            <p:nvPr/>
          </p:nvGrpSpPr>
          <p:grpSpPr>
            <a:xfrm>
              <a:off x="8446522" y="3241683"/>
              <a:ext cx="75571" cy="69505"/>
              <a:chOff x="8446522" y="3241683"/>
              <a:chExt cx="75571" cy="69505"/>
            </a:xfrm>
          </p:grpSpPr>
          <p:sp>
            <p:nvSpPr>
              <p:cNvPr id="4879" name="Freeform: Shape 4878">
                <a:extLst>
                  <a:ext uri="{FF2B5EF4-FFF2-40B4-BE49-F238E27FC236}">
                    <a16:creationId xmlns:a16="http://schemas.microsoft.com/office/drawing/2014/main" id="{316286DF-28AD-997B-36CA-33B2742150CC}"/>
                  </a:ext>
                </a:extLst>
              </p:cNvPr>
              <p:cNvSpPr/>
              <p:nvPr/>
            </p:nvSpPr>
            <p:spPr>
              <a:xfrm>
                <a:off x="8484434"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80" name="Freeform: Shape 4879">
                <a:extLst>
                  <a:ext uri="{FF2B5EF4-FFF2-40B4-BE49-F238E27FC236}">
                    <a16:creationId xmlns:a16="http://schemas.microsoft.com/office/drawing/2014/main" id="{9FD168D8-5467-DED3-486D-0A9AFA38F48F}"/>
                  </a:ext>
                </a:extLst>
              </p:cNvPr>
              <p:cNvSpPr/>
              <p:nvPr/>
            </p:nvSpPr>
            <p:spPr>
              <a:xfrm>
                <a:off x="8446522" y="327504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81" name="Graphic 4638">
              <a:extLst>
                <a:ext uri="{FF2B5EF4-FFF2-40B4-BE49-F238E27FC236}">
                  <a16:creationId xmlns:a16="http://schemas.microsoft.com/office/drawing/2014/main" id="{B8A46D63-96E2-85E8-72A1-0BEC8A6F9D59}"/>
                </a:ext>
              </a:extLst>
            </p:cNvPr>
            <p:cNvGrpSpPr/>
            <p:nvPr/>
          </p:nvGrpSpPr>
          <p:grpSpPr>
            <a:xfrm>
              <a:off x="8488731" y="3241683"/>
              <a:ext cx="75571" cy="69505"/>
              <a:chOff x="8488731" y="3241683"/>
              <a:chExt cx="75571" cy="69505"/>
            </a:xfrm>
          </p:grpSpPr>
          <p:sp>
            <p:nvSpPr>
              <p:cNvPr id="4882" name="Freeform: Shape 4881">
                <a:extLst>
                  <a:ext uri="{FF2B5EF4-FFF2-40B4-BE49-F238E27FC236}">
                    <a16:creationId xmlns:a16="http://schemas.microsoft.com/office/drawing/2014/main" id="{C64279A5-257E-C430-6B54-56B4E48E985D}"/>
                  </a:ext>
                </a:extLst>
              </p:cNvPr>
              <p:cNvSpPr/>
              <p:nvPr/>
            </p:nvSpPr>
            <p:spPr>
              <a:xfrm>
                <a:off x="8526643"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83" name="Freeform: Shape 4882">
                <a:extLst>
                  <a:ext uri="{FF2B5EF4-FFF2-40B4-BE49-F238E27FC236}">
                    <a16:creationId xmlns:a16="http://schemas.microsoft.com/office/drawing/2014/main" id="{643545D9-604C-23D7-D012-DA7FA325A62B}"/>
                  </a:ext>
                </a:extLst>
              </p:cNvPr>
              <p:cNvSpPr/>
              <p:nvPr/>
            </p:nvSpPr>
            <p:spPr>
              <a:xfrm>
                <a:off x="8488731" y="327504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84" name="Graphic 4638">
              <a:extLst>
                <a:ext uri="{FF2B5EF4-FFF2-40B4-BE49-F238E27FC236}">
                  <a16:creationId xmlns:a16="http://schemas.microsoft.com/office/drawing/2014/main" id="{AB30AB27-67B0-53A5-AA69-1D96B7E775ED}"/>
                </a:ext>
              </a:extLst>
            </p:cNvPr>
            <p:cNvGrpSpPr/>
            <p:nvPr/>
          </p:nvGrpSpPr>
          <p:grpSpPr>
            <a:xfrm>
              <a:off x="8523610" y="3241683"/>
              <a:ext cx="75571" cy="69505"/>
              <a:chOff x="8523610" y="3241683"/>
              <a:chExt cx="75571" cy="69505"/>
            </a:xfrm>
          </p:grpSpPr>
          <p:sp>
            <p:nvSpPr>
              <p:cNvPr id="4885" name="Freeform: Shape 4884">
                <a:extLst>
                  <a:ext uri="{FF2B5EF4-FFF2-40B4-BE49-F238E27FC236}">
                    <a16:creationId xmlns:a16="http://schemas.microsoft.com/office/drawing/2014/main" id="{8533CF04-5E5B-59E1-B70D-CB652C05E407}"/>
                  </a:ext>
                </a:extLst>
              </p:cNvPr>
              <p:cNvSpPr/>
              <p:nvPr/>
            </p:nvSpPr>
            <p:spPr>
              <a:xfrm>
                <a:off x="8561522"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86" name="Freeform: Shape 4885">
                <a:extLst>
                  <a:ext uri="{FF2B5EF4-FFF2-40B4-BE49-F238E27FC236}">
                    <a16:creationId xmlns:a16="http://schemas.microsoft.com/office/drawing/2014/main" id="{A8B5BD85-6E14-7C20-FDAD-6D676B7EF1E6}"/>
                  </a:ext>
                </a:extLst>
              </p:cNvPr>
              <p:cNvSpPr/>
              <p:nvPr/>
            </p:nvSpPr>
            <p:spPr>
              <a:xfrm>
                <a:off x="8523610" y="327504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87" name="Graphic 4638">
              <a:extLst>
                <a:ext uri="{FF2B5EF4-FFF2-40B4-BE49-F238E27FC236}">
                  <a16:creationId xmlns:a16="http://schemas.microsoft.com/office/drawing/2014/main" id="{AF305F25-C493-38B9-DEC4-053B65514AD2}"/>
                </a:ext>
              </a:extLst>
            </p:cNvPr>
            <p:cNvGrpSpPr/>
            <p:nvPr/>
          </p:nvGrpSpPr>
          <p:grpSpPr>
            <a:xfrm>
              <a:off x="8582626" y="3241683"/>
              <a:ext cx="75444" cy="69505"/>
              <a:chOff x="8582626" y="3241683"/>
              <a:chExt cx="75444" cy="69505"/>
            </a:xfrm>
          </p:grpSpPr>
          <p:sp>
            <p:nvSpPr>
              <p:cNvPr id="4888" name="Freeform: Shape 4887">
                <a:extLst>
                  <a:ext uri="{FF2B5EF4-FFF2-40B4-BE49-F238E27FC236}">
                    <a16:creationId xmlns:a16="http://schemas.microsoft.com/office/drawing/2014/main" id="{6981A1DE-1576-CCC8-73BD-0F68EB7F0265}"/>
                  </a:ext>
                </a:extLst>
              </p:cNvPr>
              <p:cNvSpPr/>
              <p:nvPr/>
            </p:nvSpPr>
            <p:spPr>
              <a:xfrm>
                <a:off x="8620538" y="3241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89" name="Freeform: Shape 4888">
                <a:extLst>
                  <a:ext uri="{FF2B5EF4-FFF2-40B4-BE49-F238E27FC236}">
                    <a16:creationId xmlns:a16="http://schemas.microsoft.com/office/drawing/2014/main" id="{106D01C8-BFC5-B3F5-A35A-BE0BF29A74FE}"/>
                  </a:ext>
                </a:extLst>
              </p:cNvPr>
              <p:cNvSpPr/>
              <p:nvPr/>
            </p:nvSpPr>
            <p:spPr>
              <a:xfrm>
                <a:off x="8582626" y="3275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90" name="Graphic 4638">
              <a:extLst>
                <a:ext uri="{FF2B5EF4-FFF2-40B4-BE49-F238E27FC236}">
                  <a16:creationId xmlns:a16="http://schemas.microsoft.com/office/drawing/2014/main" id="{488772BE-85A0-8912-3AD8-2AF01F4F76BA}"/>
                </a:ext>
              </a:extLst>
            </p:cNvPr>
            <p:cNvGrpSpPr/>
            <p:nvPr/>
          </p:nvGrpSpPr>
          <p:grpSpPr>
            <a:xfrm>
              <a:off x="8715445" y="3220705"/>
              <a:ext cx="75571" cy="69631"/>
              <a:chOff x="8715445" y="3220705"/>
              <a:chExt cx="75571" cy="69631"/>
            </a:xfrm>
          </p:grpSpPr>
          <p:sp>
            <p:nvSpPr>
              <p:cNvPr id="4891" name="Freeform: Shape 4890">
                <a:extLst>
                  <a:ext uri="{FF2B5EF4-FFF2-40B4-BE49-F238E27FC236}">
                    <a16:creationId xmlns:a16="http://schemas.microsoft.com/office/drawing/2014/main" id="{91727C1D-78A7-73A7-41F9-868B3C9FB91B}"/>
                  </a:ext>
                </a:extLst>
              </p:cNvPr>
              <p:cNvSpPr/>
              <p:nvPr/>
            </p:nvSpPr>
            <p:spPr>
              <a:xfrm>
                <a:off x="8753357"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92" name="Freeform: Shape 4891">
                <a:extLst>
                  <a:ext uri="{FF2B5EF4-FFF2-40B4-BE49-F238E27FC236}">
                    <a16:creationId xmlns:a16="http://schemas.microsoft.com/office/drawing/2014/main" id="{F9BAE304-B116-5099-A28F-8DE9BA2E1E29}"/>
                  </a:ext>
                </a:extLst>
              </p:cNvPr>
              <p:cNvSpPr/>
              <p:nvPr/>
            </p:nvSpPr>
            <p:spPr>
              <a:xfrm>
                <a:off x="8715445" y="325406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93" name="Graphic 4638">
              <a:extLst>
                <a:ext uri="{FF2B5EF4-FFF2-40B4-BE49-F238E27FC236}">
                  <a16:creationId xmlns:a16="http://schemas.microsoft.com/office/drawing/2014/main" id="{BF4C8CF8-B412-072F-01F4-794CF6CC48FD}"/>
                </a:ext>
              </a:extLst>
            </p:cNvPr>
            <p:cNvGrpSpPr/>
            <p:nvPr/>
          </p:nvGrpSpPr>
          <p:grpSpPr>
            <a:xfrm>
              <a:off x="8745016" y="3220705"/>
              <a:ext cx="75444" cy="69631"/>
              <a:chOff x="8745016" y="3220705"/>
              <a:chExt cx="75444" cy="69631"/>
            </a:xfrm>
          </p:grpSpPr>
          <p:sp>
            <p:nvSpPr>
              <p:cNvPr id="4894" name="Freeform: Shape 4893">
                <a:extLst>
                  <a:ext uri="{FF2B5EF4-FFF2-40B4-BE49-F238E27FC236}">
                    <a16:creationId xmlns:a16="http://schemas.microsoft.com/office/drawing/2014/main" id="{DE563B0B-6148-DBF8-5CC0-20310CB48B7B}"/>
                  </a:ext>
                </a:extLst>
              </p:cNvPr>
              <p:cNvSpPr/>
              <p:nvPr/>
            </p:nvSpPr>
            <p:spPr>
              <a:xfrm>
                <a:off x="8782928"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95" name="Freeform: Shape 4894">
                <a:extLst>
                  <a:ext uri="{FF2B5EF4-FFF2-40B4-BE49-F238E27FC236}">
                    <a16:creationId xmlns:a16="http://schemas.microsoft.com/office/drawing/2014/main" id="{27D0FA4A-8044-9D24-2AFA-B15050259EE9}"/>
                  </a:ext>
                </a:extLst>
              </p:cNvPr>
              <p:cNvSpPr/>
              <p:nvPr/>
            </p:nvSpPr>
            <p:spPr>
              <a:xfrm>
                <a:off x="8745016" y="325406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96" name="Graphic 4638">
              <a:extLst>
                <a:ext uri="{FF2B5EF4-FFF2-40B4-BE49-F238E27FC236}">
                  <a16:creationId xmlns:a16="http://schemas.microsoft.com/office/drawing/2014/main" id="{E63543B5-9C73-9ED3-A058-1FABC76A8574}"/>
                </a:ext>
              </a:extLst>
            </p:cNvPr>
            <p:cNvGrpSpPr/>
            <p:nvPr/>
          </p:nvGrpSpPr>
          <p:grpSpPr>
            <a:xfrm>
              <a:off x="8769532" y="3220705"/>
              <a:ext cx="75444" cy="69631"/>
              <a:chOff x="8769532" y="3220705"/>
              <a:chExt cx="75444" cy="69631"/>
            </a:xfrm>
          </p:grpSpPr>
          <p:sp>
            <p:nvSpPr>
              <p:cNvPr id="4897" name="Freeform: Shape 4896">
                <a:extLst>
                  <a:ext uri="{FF2B5EF4-FFF2-40B4-BE49-F238E27FC236}">
                    <a16:creationId xmlns:a16="http://schemas.microsoft.com/office/drawing/2014/main" id="{908CDAD0-96F8-4ECA-564B-730ECA83EFD9}"/>
                  </a:ext>
                </a:extLst>
              </p:cNvPr>
              <p:cNvSpPr/>
              <p:nvPr/>
            </p:nvSpPr>
            <p:spPr>
              <a:xfrm>
                <a:off x="8807444"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98" name="Freeform: Shape 4897">
                <a:extLst>
                  <a:ext uri="{FF2B5EF4-FFF2-40B4-BE49-F238E27FC236}">
                    <a16:creationId xmlns:a16="http://schemas.microsoft.com/office/drawing/2014/main" id="{3B22A9FE-8464-A218-6ACE-177EAEA29D6F}"/>
                  </a:ext>
                </a:extLst>
              </p:cNvPr>
              <p:cNvSpPr/>
              <p:nvPr/>
            </p:nvSpPr>
            <p:spPr>
              <a:xfrm>
                <a:off x="8769532" y="325406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99" name="Graphic 4638">
              <a:extLst>
                <a:ext uri="{FF2B5EF4-FFF2-40B4-BE49-F238E27FC236}">
                  <a16:creationId xmlns:a16="http://schemas.microsoft.com/office/drawing/2014/main" id="{27B0E42B-2719-56EA-0BE6-1D67DD9ABE44}"/>
                </a:ext>
              </a:extLst>
            </p:cNvPr>
            <p:cNvGrpSpPr/>
            <p:nvPr/>
          </p:nvGrpSpPr>
          <p:grpSpPr>
            <a:xfrm>
              <a:off x="8828296" y="3220705"/>
              <a:ext cx="75444" cy="69631"/>
              <a:chOff x="8828296" y="3220705"/>
              <a:chExt cx="75444" cy="69631"/>
            </a:xfrm>
          </p:grpSpPr>
          <p:sp>
            <p:nvSpPr>
              <p:cNvPr id="4900" name="Freeform: Shape 4899">
                <a:extLst>
                  <a:ext uri="{FF2B5EF4-FFF2-40B4-BE49-F238E27FC236}">
                    <a16:creationId xmlns:a16="http://schemas.microsoft.com/office/drawing/2014/main" id="{C36B99C9-3CA2-9B50-550A-7B6FA6E9121A}"/>
                  </a:ext>
                </a:extLst>
              </p:cNvPr>
              <p:cNvSpPr/>
              <p:nvPr/>
            </p:nvSpPr>
            <p:spPr>
              <a:xfrm>
                <a:off x="8866208"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01" name="Freeform: Shape 4900">
                <a:extLst>
                  <a:ext uri="{FF2B5EF4-FFF2-40B4-BE49-F238E27FC236}">
                    <a16:creationId xmlns:a16="http://schemas.microsoft.com/office/drawing/2014/main" id="{F85E99ED-8428-547D-0431-E2F6961E004E}"/>
                  </a:ext>
                </a:extLst>
              </p:cNvPr>
              <p:cNvSpPr/>
              <p:nvPr/>
            </p:nvSpPr>
            <p:spPr>
              <a:xfrm>
                <a:off x="8828296" y="325406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02" name="Graphic 4638">
              <a:extLst>
                <a:ext uri="{FF2B5EF4-FFF2-40B4-BE49-F238E27FC236}">
                  <a16:creationId xmlns:a16="http://schemas.microsoft.com/office/drawing/2014/main" id="{1DAA2C68-ADCD-A39D-1BB5-E4ECA018FC20}"/>
                </a:ext>
              </a:extLst>
            </p:cNvPr>
            <p:cNvGrpSpPr/>
            <p:nvPr/>
          </p:nvGrpSpPr>
          <p:grpSpPr>
            <a:xfrm>
              <a:off x="8873917" y="3220705"/>
              <a:ext cx="75571" cy="69631"/>
              <a:chOff x="8873917" y="3220705"/>
              <a:chExt cx="75571" cy="69631"/>
            </a:xfrm>
          </p:grpSpPr>
          <p:sp>
            <p:nvSpPr>
              <p:cNvPr id="4903" name="Freeform: Shape 4902">
                <a:extLst>
                  <a:ext uri="{FF2B5EF4-FFF2-40B4-BE49-F238E27FC236}">
                    <a16:creationId xmlns:a16="http://schemas.microsoft.com/office/drawing/2014/main" id="{073ED264-06DB-53C6-E309-B5377A7ACCBC}"/>
                  </a:ext>
                </a:extLst>
              </p:cNvPr>
              <p:cNvSpPr/>
              <p:nvPr/>
            </p:nvSpPr>
            <p:spPr>
              <a:xfrm>
                <a:off x="8911829"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04" name="Freeform: Shape 4903">
                <a:extLst>
                  <a:ext uri="{FF2B5EF4-FFF2-40B4-BE49-F238E27FC236}">
                    <a16:creationId xmlns:a16="http://schemas.microsoft.com/office/drawing/2014/main" id="{9F0F130F-965D-ED89-A72F-3ABFA20D6094}"/>
                  </a:ext>
                </a:extLst>
              </p:cNvPr>
              <p:cNvSpPr/>
              <p:nvPr/>
            </p:nvSpPr>
            <p:spPr>
              <a:xfrm>
                <a:off x="8873917" y="325406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05" name="Graphic 4638">
              <a:extLst>
                <a:ext uri="{FF2B5EF4-FFF2-40B4-BE49-F238E27FC236}">
                  <a16:creationId xmlns:a16="http://schemas.microsoft.com/office/drawing/2014/main" id="{52ECC11F-D989-CC0D-F65E-D32C086220E7}"/>
                </a:ext>
              </a:extLst>
            </p:cNvPr>
            <p:cNvGrpSpPr/>
            <p:nvPr/>
          </p:nvGrpSpPr>
          <p:grpSpPr>
            <a:xfrm>
              <a:off x="9034790" y="3220705"/>
              <a:ext cx="75571" cy="69631"/>
              <a:chOff x="9034790" y="3220705"/>
              <a:chExt cx="75571" cy="69631"/>
            </a:xfrm>
          </p:grpSpPr>
          <p:sp>
            <p:nvSpPr>
              <p:cNvPr id="4906" name="Freeform: Shape 4905">
                <a:extLst>
                  <a:ext uri="{FF2B5EF4-FFF2-40B4-BE49-F238E27FC236}">
                    <a16:creationId xmlns:a16="http://schemas.microsoft.com/office/drawing/2014/main" id="{5F722E63-01B0-DBFF-94C8-8814A58FE133}"/>
                  </a:ext>
                </a:extLst>
              </p:cNvPr>
              <p:cNvSpPr/>
              <p:nvPr/>
            </p:nvSpPr>
            <p:spPr>
              <a:xfrm>
                <a:off x="9072702"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07" name="Freeform: Shape 4906">
                <a:extLst>
                  <a:ext uri="{FF2B5EF4-FFF2-40B4-BE49-F238E27FC236}">
                    <a16:creationId xmlns:a16="http://schemas.microsoft.com/office/drawing/2014/main" id="{2FD8AEC1-B164-00F0-ADF9-5FAFDBACCBB3}"/>
                  </a:ext>
                </a:extLst>
              </p:cNvPr>
              <p:cNvSpPr/>
              <p:nvPr/>
            </p:nvSpPr>
            <p:spPr>
              <a:xfrm>
                <a:off x="9034790" y="325406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08" name="Graphic 4638">
              <a:extLst>
                <a:ext uri="{FF2B5EF4-FFF2-40B4-BE49-F238E27FC236}">
                  <a16:creationId xmlns:a16="http://schemas.microsoft.com/office/drawing/2014/main" id="{84C68E2A-720B-3427-D242-B609E544A49F}"/>
                </a:ext>
              </a:extLst>
            </p:cNvPr>
            <p:cNvGrpSpPr/>
            <p:nvPr/>
          </p:nvGrpSpPr>
          <p:grpSpPr>
            <a:xfrm>
              <a:off x="9072449" y="3220705"/>
              <a:ext cx="75444" cy="69631"/>
              <a:chOff x="9072449" y="3220705"/>
              <a:chExt cx="75444" cy="69631"/>
            </a:xfrm>
          </p:grpSpPr>
          <p:sp>
            <p:nvSpPr>
              <p:cNvPr id="4909" name="Freeform: Shape 4908">
                <a:extLst>
                  <a:ext uri="{FF2B5EF4-FFF2-40B4-BE49-F238E27FC236}">
                    <a16:creationId xmlns:a16="http://schemas.microsoft.com/office/drawing/2014/main" id="{87AA371F-CD6A-1204-FC4C-5606839CF585}"/>
                  </a:ext>
                </a:extLst>
              </p:cNvPr>
              <p:cNvSpPr/>
              <p:nvPr/>
            </p:nvSpPr>
            <p:spPr>
              <a:xfrm>
                <a:off x="9110361"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10" name="Freeform: Shape 4909">
                <a:extLst>
                  <a:ext uri="{FF2B5EF4-FFF2-40B4-BE49-F238E27FC236}">
                    <a16:creationId xmlns:a16="http://schemas.microsoft.com/office/drawing/2014/main" id="{B6C8F1B0-BED2-7731-F9CF-694A74FA8B0F}"/>
                  </a:ext>
                </a:extLst>
              </p:cNvPr>
              <p:cNvSpPr/>
              <p:nvPr/>
            </p:nvSpPr>
            <p:spPr>
              <a:xfrm>
                <a:off x="9072449" y="325406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11" name="Graphic 4638">
              <a:extLst>
                <a:ext uri="{FF2B5EF4-FFF2-40B4-BE49-F238E27FC236}">
                  <a16:creationId xmlns:a16="http://schemas.microsoft.com/office/drawing/2014/main" id="{23E8E661-E5A3-2BF6-543D-A5938380F0C1}"/>
                </a:ext>
              </a:extLst>
            </p:cNvPr>
            <p:cNvGrpSpPr/>
            <p:nvPr/>
          </p:nvGrpSpPr>
          <p:grpSpPr>
            <a:xfrm>
              <a:off x="9098356" y="3220705"/>
              <a:ext cx="75571" cy="69631"/>
              <a:chOff x="9098356" y="3220705"/>
              <a:chExt cx="75571" cy="69631"/>
            </a:xfrm>
          </p:grpSpPr>
          <p:sp>
            <p:nvSpPr>
              <p:cNvPr id="4912" name="Freeform: Shape 4911">
                <a:extLst>
                  <a:ext uri="{FF2B5EF4-FFF2-40B4-BE49-F238E27FC236}">
                    <a16:creationId xmlns:a16="http://schemas.microsoft.com/office/drawing/2014/main" id="{0C4ED3B0-DEBB-DA62-5C52-FDFF2AD86C23}"/>
                  </a:ext>
                </a:extLst>
              </p:cNvPr>
              <p:cNvSpPr/>
              <p:nvPr/>
            </p:nvSpPr>
            <p:spPr>
              <a:xfrm>
                <a:off x="9136268" y="3220705"/>
                <a:ext cx="126" cy="69631"/>
              </a:xfrm>
              <a:custGeom>
                <a:avLst/>
                <a:gdLst>
                  <a:gd name="connsiteX0" fmla="*/ 0 w 126"/>
                  <a:gd name="connsiteY0" fmla="*/ 0 h 69631"/>
                  <a:gd name="connsiteX1" fmla="*/ 126 w 126"/>
                  <a:gd name="connsiteY1" fmla="*/ 69632 h 69631"/>
                </a:gdLst>
                <a:ahLst/>
                <a:cxnLst>
                  <a:cxn ang="0">
                    <a:pos x="connsiteX0" y="connsiteY0"/>
                  </a:cxn>
                  <a:cxn ang="0">
                    <a:pos x="connsiteX1" y="connsiteY1"/>
                  </a:cxn>
                </a:cxnLst>
                <a:rect l="l" t="t" r="r" b="b"/>
                <a:pathLst>
                  <a:path w="126" h="69631">
                    <a:moveTo>
                      <a:pt x="0" y="0"/>
                    </a:moveTo>
                    <a:lnTo>
                      <a:pt x="126"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13" name="Freeform: Shape 4912">
                <a:extLst>
                  <a:ext uri="{FF2B5EF4-FFF2-40B4-BE49-F238E27FC236}">
                    <a16:creationId xmlns:a16="http://schemas.microsoft.com/office/drawing/2014/main" id="{EE053E86-D13D-9E79-9190-818A6DCF1342}"/>
                  </a:ext>
                </a:extLst>
              </p:cNvPr>
              <p:cNvSpPr/>
              <p:nvPr/>
            </p:nvSpPr>
            <p:spPr>
              <a:xfrm>
                <a:off x="9098356" y="325406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14" name="Graphic 4638">
              <a:extLst>
                <a:ext uri="{FF2B5EF4-FFF2-40B4-BE49-F238E27FC236}">
                  <a16:creationId xmlns:a16="http://schemas.microsoft.com/office/drawing/2014/main" id="{34337489-C192-41F1-8788-FE3D63CFA17D}"/>
                </a:ext>
              </a:extLst>
            </p:cNvPr>
            <p:cNvGrpSpPr/>
            <p:nvPr/>
          </p:nvGrpSpPr>
          <p:grpSpPr>
            <a:xfrm>
              <a:off x="9136015" y="3220705"/>
              <a:ext cx="75444" cy="69631"/>
              <a:chOff x="9136015" y="3220705"/>
              <a:chExt cx="75444" cy="69631"/>
            </a:xfrm>
          </p:grpSpPr>
          <p:sp>
            <p:nvSpPr>
              <p:cNvPr id="4915" name="Freeform: Shape 4914">
                <a:extLst>
                  <a:ext uri="{FF2B5EF4-FFF2-40B4-BE49-F238E27FC236}">
                    <a16:creationId xmlns:a16="http://schemas.microsoft.com/office/drawing/2014/main" id="{83B4653C-5D9E-DD1F-DFF5-85DC687A1873}"/>
                  </a:ext>
                </a:extLst>
              </p:cNvPr>
              <p:cNvSpPr/>
              <p:nvPr/>
            </p:nvSpPr>
            <p:spPr>
              <a:xfrm>
                <a:off x="9173927"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16" name="Freeform: Shape 4915">
                <a:extLst>
                  <a:ext uri="{FF2B5EF4-FFF2-40B4-BE49-F238E27FC236}">
                    <a16:creationId xmlns:a16="http://schemas.microsoft.com/office/drawing/2014/main" id="{7402CC66-B9A4-499C-758B-B7EEA1D38C1B}"/>
                  </a:ext>
                </a:extLst>
              </p:cNvPr>
              <p:cNvSpPr/>
              <p:nvPr/>
            </p:nvSpPr>
            <p:spPr>
              <a:xfrm>
                <a:off x="9136015" y="325406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17" name="Graphic 4638">
              <a:extLst>
                <a:ext uri="{FF2B5EF4-FFF2-40B4-BE49-F238E27FC236}">
                  <a16:creationId xmlns:a16="http://schemas.microsoft.com/office/drawing/2014/main" id="{B39EB1AA-6C58-1EEF-AA2B-6FF52D55B7AA}"/>
                </a:ext>
              </a:extLst>
            </p:cNvPr>
            <p:cNvGrpSpPr/>
            <p:nvPr/>
          </p:nvGrpSpPr>
          <p:grpSpPr>
            <a:xfrm>
              <a:off x="9150295" y="3220705"/>
              <a:ext cx="75444" cy="69631"/>
              <a:chOff x="9150295" y="3220705"/>
              <a:chExt cx="75444" cy="69631"/>
            </a:xfrm>
          </p:grpSpPr>
          <p:sp>
            <p:nvSpPr>
              <p:cNvPr id="4918" name="Freeform: Shape 4917">
                <a:extLst>
                  <a:ext uri="{FF2B5EF4-FFF2-40B4-BE49-F238E27FC236}">
                    <a16:creationId xmlns:a16="http://schemas.microsoft.com/office/drawing/2014/main" id="{2DBA46E3-4386-EBEC-5930-C5176E4F8A91}"/>
                  </a:ext>
                </a:extLst>
              </p:cNvPr>
              <p:cNvSpPr/>
              <p:nvPr/>
            </p:nvSpPr>
            <p:spPr>
              <a:xfrm>
                <a:off x="9188207"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19" name="Freeform: Shape 4918">
                <a:extLst>
                  <a:ext uri="{FF2B5EF4-FFF2-40B4-BE49-F238E27FC236}">
                    <a16:creationId xmlns:a16="http://schemas.microsoft.com/office/drawing/2014/main" id="{725BD780-6B99-DB46-86C5-15F0B2FF7344}"/>
                  </a:ext>
                </a:extLst>
              </p:cNvPr>
              <p:cNvSpPr/>
              <p:nvPr/>
            </p:nvSpPr>
            <p:spPr>
              <a:xfrm>
                <a:off x="9150295" y="325406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20" name="Graphic 4638">
              <a:extLst>
                <a:ext uri="{FF2B5EF4-FFF2-40B4-BE49-F238E27FC236}">
                  <a16:creationId xmlns:a16="http://schemas.microsoft.com/office/drawing/2014/main" id="{9741E7B5-F73C-1666-9ECC-B2E2AAC8BD85}"/>
                </a:ext>
              </a:extLst>
            </p:cNvPr>
            <p:cNvGrpSpPr/>
            <p:nvPr/>
          </p:nvGrpSpPr>
          <p:grpSpPr>
            <a:xfrm>
              <a:off x="9200592" y="3220705"/>
              <a:ext cx="75571" cy="69631"/>
              <a:chOff x="9200592" y="3220705"/>
              <a:chExt cx="75571" cy="69631"/>
            </a:xfrm>
          </p:grpSpPr>
          <p:sp>
            <p:nvSpPr>
              <p:cNvPr id="4921" name="Freeform: Shape 4920">
                <a:extLst>
                  <a:ext uri="{FF2B5EF4-FFF2-40B4-BE49-F238E27FC236}">
                    <a16:creationId xmlns:a16="http://schemas.microsoft.com/office/drawing/2014/main" id="{B431D104-A261-0BA4-2278-120CE1A5C61B}"/>
                  </a:ext>
                </a:extLst>
              </p:cNvPr>
              <p:cNvSpPr/>
              <p:nvPr/>
            </p:nvSpPr>
            <p:spPr>
              <a:xfrm>
                <a:off x="9238504"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22" name="Freeform: Shape 4921">
                <a:extLst>
                  <a:ext uri="{FF2B5EF4-FFF2-40B4-BE49-F238E27FC236}">
                    <a16:creationId xmlns:a16="http://schemas.microsoft.com/office/drawing/2014/main" id="{C7AD40AD-E377-B2D5-447B-B82DAD53F772}"/>
                  </a:ext>
                </a:extLst>
              </p:cNvPr>
              <p:cNvSpPr/>
              <p:nvPr/>
            </p:nvSpPr>
            <p:spPr>
              <a:xfrm>
                <a:off x="9200592" y="325406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23" name="Graphic 4638">
              <a:extLst>
                <a:ext uri="{FF2B5EF4-FFF2-40B4-BE49-F238E27FC236}">
                  <a16:creationId xmlns:a16="http://schemas.microsoft.com/office/drawing/2014/main" id="{D4237939-A88E-6EBC-08D1-80795B0BD273}"/>
                </a:ext>
              </a:extLst>
            </p:cNvPr>
            <p:cNvGrpSpPr/>
            <p:nvPr/>
          </p:nvGrpSpPr>
          <p:grpSpPr>
            <a:xfrm>
              <a:off x="9244822" y="3220705"/>
              <a:ext cx="75571" cy="69631"/>
              <a:chOff x="9244822" y="3220705"/>
              <a:chExt cx="75571" cy="69631"/>
            </a:xfrm>
          </p:grpSpPr>
          <p:sp>
            <p:nvSpPr>
              <p:cNvPr id="4924" name="Freeform: Shape 4923">
                <a:extLst>
                  <a:ext uri="{FF2B5EF4-FFF2-40B4-BE49-F238E27FC236}">
                    <a16:creationId xmlns:a16="http://schemas.microsoft.com/office/drawing/2014/main" id="{F1A891F5-0E2F-DA31-0E62-4585108752F7}"/>
                  </a:ext>
                </a:extLst>
              </p:cNvPr>
              <p:cNvSpPr/>
              <p:nvPr/>
            </p:nvSpPr>
            <p:spPr>
              <a:xfrm>
                <a:off x="9282734"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25" name="Freeform: Shape 4924">
                <a:extLst>
                  <a:ext uri="{FF2B5EF4-FFF2-40B4-BE49-F238E27FC236}">
                    <a16:creationId xmlns:a16="http://schemas.microsoft.com/office/drawing/2014/main" id="{422CB206-AED0-3CC5-5B95-4EA7ECFB7DC2}"/>
                  </a:ext>
                </a:extLst>
              </p:cNvPr>
              <p:cNvSpPr/>
              <p:nvPr/>
            </p:nvSpPr>
            <p:spPr>
              <a:xfrm>
                <a:off x="9244822" y="325406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26" name="Graphic 4638">
              <a:extLst>
                <a:ext uri="{FF2B5EF4-FFF2-40B4-BE49-F238E27FC236}">
                  <a16:creationId xmlns:a16="http://schemas.microsoft.com/office/drawing/2014/main" id="{74976450-D712-07C4-209C-1EF4381E5F81}"/>
                </a:ext>
              </a:extLst>
            </p:cNvPr>
            <p:cNvGrpSpPr/>
            <p:nvPr/>
          </p:nvGrpSpPr>
          <p:grpSpPr>
            <a:xfrm>
              <a:off x="9349207" y="3220705"/>
              <a:ext cx="75571" cy="69631"/>
              <a:chOff x="9349207" y="3220705"/>
              <a:chExt cx="75571" cy="69631"/>
            </a:xfrm>
          </p:grpSpPr>
          <p:sp>
            <p:nvSpPr>
              <p:cNvPr id="4927" name="Freeform: Shape 4926">
                <a:extLst>
                  <a:ext uri="{FF2B5EF4-FFF2-40B4-BE49-F238E27FC236}">
                    <a16:creationId xmlns:a16="http://schemas.microsoft.com/office/drawing/2014/main" id="{030A002C-D3BD-AB3A-3657-E329FAC24F07}"/>
                  </a:ext>
                </a:extLst>
              </p:cNvPr>
              <p:cNvSpPr/>
              <p:nvPr/>
            </p:nvSpPr>
            <p:spPr>
              <a:xfrm>
                <a:off x="9387119" y="322070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28" name="Freeform: Shape 4927">
                <a:extLst>
                  <a:ext uri="{FF2B5EF4-FFF2-40B4-BE49-F238E27FC236}">
                    <a16:creationId xmlns:a16="http://schemas.microsoft.com/office/drawing/2014/main" id="{146CD951-1C42-CE0B-8623-85F6842C545D}"/>
                  </a:ext>
                </a:extLst>
              </p:cNvPr>
              <p:cNvSpPr/>
              <p:nvPr/>
            </p:nvSpPr>
            <p:spPr>
              <a:xfrm>
                <a:off x="9349207" y="325406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29" name="Graphic 4638">
              <a:extLst>
                <a:ext uri="{FF2B5EF4-FFF2-40B4-BE49-F238E27FC236}">
                  <a16:creationId xmlns:a16="http://schemas.microsoft.com/office/drawing/2014/main" id="{AD1C6A70-8833-CE3A-C06D-1C118FF65655}"/>
                </a:ext>
              </a:extLst>
            </p:cNvPr>
            <p:cNvGrpSpPr/>
            <p:nvPr/>
          </p:nvGrpSpPr>
          <p:grpSpPr>
            <a:xfrm>
              <a:off x="9500349" y="3194925"/>
              <a:ext cx="75444" cy="69631"/>
              <a:chOff x="9500349" y="3194925"/>
              <a:chExt cx="75444" cy="69631"/>
            </a:xfrm>
          </p:grpSpPr>
          <p:sp>
            <p:nvSpPr>
              <p:cNvPr id="4930" name="Freeform: Shape 4929">
                <a:extLst>
                  <a:ext uri="{FF2B5EF4-FFF2-40B4-BE49-F238E27FC236}">
                    <a16:creationId xmlns:a16="http://schemas.microsoft.com/office/drawing/2014/main" id="{D5F32FCF-CE24-8D82-A77C-3EA84568D818}"/>
                  </a:ext>
                </a:extLst>
              </p:cNvPr>
              <p:cNvSpPr/>
              <p:nvPr/>
            </p:nvSpPr>
            <p:spPr>
              <a:xfrm>
                <a:off x="9538261"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31" name="Freeform: Shape 4930">
                <a:extLst>
                  <a:ext uri="{FF2B5EF4-FFF2-40B4-BE49-F238E27FC236}">
                    <a16:creationId xmlns:a16="http://schemas.microsoft.com/office/drawing/2014/main" id="{564AEDAF-6087-B2ED-CBFC-BC3CF3D47738}"/>
                  </a:ext>
                </a:extLst>
              </p:cNvPr>
              <p:cNvSpPr/>
              <p:nvPr/>
            </p:nvSpPr>
            <p:spPr>
              <a:xfrm>
                <a:off x="9500349"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32" name="Graphic 4638">
              <a:extLst>
                <a:ext uri="{FF2B5EF4-FFF2-40B4-BE49-F238E27FC236}">
                  <a16:creationId xmlns:a16="http://schemas.microsoft.com/office/drawing/2014/main" id="{F6E6C0D2-4CEB-773F-F313-B5039B085650}"/>
                </a:ext>
              </a:extLst>
            </p:cNvPr>
            <p:cNvGrpSpPr/>
            <p:nvPr/>
          </p:nvGrpSpPr>
          <p:grpSpPr>
            <a:xfrm>
              <a:off x="9533459" y="3194925"/>
              <a:ext cx="75444" cy="69631"/>
              <a:chOff x="9533459" y="3194925"/>
              <a:chExt cx="75444" cy="69631"/>
            </a:xfrm>
          </p:grpSpPr>
          <p:sp>
            <p:nvSpPr>
              <p:cNvPr id="4933" name="Freeform: Shape 4932">
                <a:extLst>
                  <a:ext uri="{FF2B5EF4-FFF2-40B4-BE49-F238E27FC236}">
                    <a16:creationId xmlns:a16="http://schemas.microsoft.com/office/drawing/2014/main" id="{B56D710D-8154-A097-19B2-F548B845401B}"/>
                  </a:ext>
                </a:extLst>
              </p:cNvPr>
              <p:cNvSpPr/>
              <p:nvPr/>
            </p:nvSpPr>
            <p:spPr>
              <a:xfrm>
                <a:off x="9571371"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34" name="Freeform: Shape 4933">
                <a:extLst>
                  <a:ext uri="{FF2B5EF4-FFF2-40B4-BE49-F238E27FC236}">
                    <a16:creationId xmlns:a16="http://schemas.microsoft.com/office/drawing/2014/main" id="{D4BA81FC-836F-1EEC-DAE9-FCC59B80AD01}"/>
                  </a:ext>
                </a:extLst>
              </p:cNvPr>
              <p:cNvSpPr/>
              <p:nvPr/>
            </p:nvSpPr>
            <p:spPr>
              <a:xfrm>
                <a:off x="9533459"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35" name="Graphic 4638">
              <a:extLst>
                <a:ext uri="{FF2B5EF4-FFF2-40B4-BE49-F238E27FC236}">
                  <a16:creationId xmlns:a16="http://schemas.microsoft.com/office/drawing/2014/main" id="{6B002568-2E38-E185-97D3-477D925AA96A}"/>
                </a:ext>
              </a:extLst>
            </p:cNvPr>
            <p:cNvGrpSpPr/>
            <p:nvPr/>
          </p:nvGrpSpPr>
          <p:grpSpPr>
            <a:xfrm>
              <a:off x="9570233" y="3194925"/>
              <a:ext cx="75571" cy="69631"/>
              <a:chOff x="9570233" y="3194925"/>
              <a:chExt cx="75571" cy="69631"/>
            </a:xfrm>
          </p:grpSpPr>
          <p:sp>
            <p:nvSpPr>
              <p:cNvPr id="4936" name="Freeform: Shape 4935">
                <a:extLst>
                  <a:ext uri="{FF2B5EF4-FFF2-40B4-BE49-F238E27FC236}">
                    <a16:creationId xmlns:a16="http://schemas.microsoft.com/office/drawing/2014/main" id="{534F62E4-3284-F280-8AAE-6A185773FF3D}"/>
                  </a:ext>
                </a:extLst>
              </p:cNvPr>
              <p:cNvSpPr/>
              <p:nvPr/>
            </p:nvSpPr>
            <p:spPr>
              <a:xfrm>
                <a:off x="9608145"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37" name="Freeform: Shape 4936">
                <a:extLst>
                  <a:ext uri="{FF2B5EF4-FFF2-40B4-BE49-F238E27FC236}">
                    <a16:creationId xmlns:a16="http://schemas.microsoft.com/office/drawing/2014/main" id="{0E7AA3C8-A3FA-8810-382C-1584875288CA}"/>
                  </a:ext>
                </a:extLst>
              </p:cNvPr>
              <p:cNvSpPr/>
              <p:nvPr/>
            </p:nvSpPr>
            <p:spPr>
              <a:xfrm>
                <a:off x="9570233" y="32282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38" name="Graphic 4638">
              <a:extLst>
                <a:ext uri="{FF2B5EF4-FFF2-40B4-BE49-F238E27FC236}">
                  <a16:creationId xmlns:a16="http://schemas.microsoft.com/office/drawing/2014/main" id="{DC159A1D-D49F-17A0-7408-F48A5F52C7A5}"/>
                </a:ext>
              </a:extLst>
            </p:cNvPr>
            <p:cNvGrpSpPr/>
            <p:nvPr/>
          </p:nvGrpSpPr>
          <p:grpSpPr>
            <a:xfrm>
              <a:off x="9600310" y="3194925"/>
              <a:ext cx="75444" cy="69631"/>
              <a:chOff x="9600310" y="3194925"/>
              <a:chExt cx="75444" cy="69631"/>
            </a:xfrm>
          </p:grpSpPr>
          <p:sp>
            <p:nvSpPr>
              <p:cNvPr id="4939" name="Freeform: Shape 4938">
                <a:extLst>
                  <a:ext uri="{FF2B5EF4-FFF2-40B4-BE49-F238E27FC236}">
                    <a16:creationId xmlns:a16="http://schemas.microsoft.com/office/drawing/2014/main" id="{FB7D8819-F9FB-30D2-2617-4E86E93DB897}"/>
                  </a:ext>
                </a:extLst>
              </p:cNvPr>
              <p:cNvSpPr/>
              <p:nvPr/>
            </p:nvSpPr>
            <p:spPr>
              <a:xfrm>
                <a:off x="9638222"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40" name="Freeform: Shape 4939">
                <a:extLst>
                  <a:ext uri="{FF2B5EF4-FFF2-40B4-BE49-F238E27FC236}">
                    <a16:creationId xmlns:a16="http://schemas.microsoft.com/office/drawing/2014/main" id="{112EE484-49D4-5A08-97BB-B8C443E6859A}"/>
                  </a:ext>
                </a:extLst>
              </p:cNvPr>
              <p:cNvSpPr/>
              <p:nvPr/>
            </p:nvSpPr>
            <p:spPr>
              <a:xfrm>
                <a:off x="9600310"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41" name="Graphic 4638">
              <a:extLst>
                <a:ext uri="{FF2B5EF4-FFF2-40B4-BE49-F238E27FC236}">
                  <a16:creationId xmlns:a16="http://schemas.microsoft.com/office/drawing/2014/main" id="{F392E716-E7E9-8853-09EF-697F9E854CFA}"/>
                </a:ext>
              </a:extLst>
            </p:cNvPr>
            <p:cNvGrpSpPr/>
            <p:nvPr/>
          </p:nvGrpSpPr>
          <p:grpSpPr>
            <a:xfrm>
              <a:off x="9608651" y="3194925"/>
              <a:ext cx="75444" cy="69631"/>
              <a:chOff x="9608651" y="3194925"/>
              <a:chExt cx="75444" cy="69631"/>
            </a:xfrm>
          </p:grpSpPr>
          <p:sp>
            <p:nvSpPr>
              <p:cNvPr id="4942" name="Freeform: Shape 4941">
                <a:extLst>
                  <a:ext uri="{FF2B5EF4-FFF2-40B4-BE49-F238E27FC236}">
                    <a16:creationId xmlns:a16="http://schemas.microsoft.com/office/drawing/2014/main" id="{D8FF3612-4D8D-95F9-B113-C4D320215E25}"/>
                  </a:ext>
                </a:extLst>
              </p:cNvPr>
              <p:cNvSpPr/>
              <p:nvPr/>
            </p:nvSpPr>
            <p:spPr>
              <a:xfrm>
                <a:off x="9646563"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43" name="Freeform: Shape 4942">
                <a:extLst>
                  <a:ext uri="{FF2B5EF4-FFF2-40B4-BE49-F238E27FC236}">
                    <a16:creationId xmlns:a16="http://schemas.microsoft.com/office/drawing/2014/main" id="{BB7DE1DF-E028-04DD-8180-1A764FAA39F5}"/>
                  </a:ext>
                </a:extLst>
              </p:cNvPr>
              <p:cNvSpPr/>
              <p:nvPr/>
            </p:nvSpPr>
            <p:spPr>
              <a:xfrm>
                <a:off x="9608651"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44" name="Graphic 4638">
              <a:extLst>
                <a:ext uri="{FF2B5EF4-FFF2-40B4-BE49-F238E27FC236}">
                  <a16:creationId xmlns:a16="http://schemas.microsoft.com/office/drawing/2014/main" id="{DA205AF6-6838-12B2-079E-5E9F6BD0F4DB}"/>
                </a:ext>
              </a:extLst>
            </p:cNvPr>
            <p:cNvGrpSpPr/>
            <p:nvPr/>
          </p:nvGrpSpPr>
          <p:grpSpPr>
            <a:xfrm>
              <a:off x="9630387" y="3194925"/>
              <a:ext cx="75444" cy="69631"/>
              <a:chOff x="9630387" y="3194925"/>
              <a:chExt cx="75444" cy="69631"/>
            </a:xfrm>
          </p:grpSpPr>
          <p:sp>
            <p:nvSpPr>
              <p:cNvPr id="4945" name="Freeform: Shape 4944">
                <a:extLst>
                  <a:ext uri="{FF2B5EF4-FFF2-40B4-BE49-F238E27FC236}">
                    <a16:creationId xmlns:a16="http://schemas.microsoft.com/office/drawing/2014/main" id="{26191C2D-00CA-D9F8-1F6A-F827C9F22FA1}"/>
                  </a:ext>
                </a:extLst>
              </p:cNvPr>
              <p:cNvSpPr/>
              <p:nvPr/>
            </p:nvSpPr>
            <p:spPr>
              <a:xfrm>
                <a:off x="9668299"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46" name="Freeform: Shape 4945">
                <a:extLst>
                  <a:ext uri="{FF2B5EF4-FFF2-40B4-BE49-F238E27FC236}">
                    <a16:creationId xmlns:a16="http://schemas.microsoft.com/office/drawing/2014/main" id="{0B3950A9-8F3A-059F-D32D-D80D5A9E7CB4}"/>
                  </a:ext>
                </a:extLst>
              </p:cNvPr>
              <p:cNvSpPr/>
              <p:nvPr/>
            </p:nvSpPr>
            <p:spPr>
              <a:xfrm>
                <a:off x="9630387"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47" name="Graphic 4638">
              <a:extLst>
                <a:ext uri="{FF2B5EF4-FFF2-40B4-BE49-F238E27FC236}">
                  <a16:creationId xmlns:a16="http://schemas.microsoft.com/office/drawing/2014/main" id="{FF1A9D63-E291-AB45-B6E0-0CB38DCDAABE}"/>
                </a:ext>
              </a:extLst>
            </p:cNvPr>
            <p:cNvGrpSpPr/>
            <p:nvPr/>
          </p:nvGrpSpPr>
          <p:grpSpPr>
            <a:xfrm>
              <a:off x="9680810" y="3194925"/>
              <a:ext cx="75571" cy="69631"/>
              <a:chOff x="9680810" y="3194925"/>
              <a:chExt cx="75571" cy="69631"/>
            </a:xfrm>
          </p:grpSpPr>
          <p:sp>
            <p:nvSpPr>
              <p:cNvPr id="4948" name="Freeform: Shape 4947">
                <a:extLst>
                  <a:ext uri="{FF2B5EF4-FFF2-40B4-BE49-F238E27FC236}">
                    <a16:creationId xmlns:a16="http://schemas.microsoft.com/office/drawing/2014/main" id="{65BC1F86-77D0-37B7-9FC9-E006EAEE3636}"/>
                  </a:ext>
                </a:extLst>
              </p:cNvPr>
              <p:cNvSpPr/>
              <p:nvPr/>
            </p:nvSpPr>
            <p:spPr>
              <a:xfrm>
                <a:off x="9718722"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49" name="Freeform: Shape 4948">
                <a:extLst>
                  <a:ext uri="{FF2B5EF4-FFF2-40B4-BE49-F238E27FC236}">
                    <a16:creationId xmlns:a16="http://schemas.microsoft.com/office/drawing/2014/main" id="{D202F8CB-CE66-C0BD-9763-4958560BED4E}"/>
                  </a:ext>
                </a:extLst>
              </p:cNvPr>
              <p:cNvSpPr/>
              <p:nvPr/>
            </p:nvSpPr>
            <p:spPr>
              <a:xfrm>
                <a:off x="9680810" y="32282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50" name="Graphic 4638">
              <a:extLst>
                <a:ext uri="{FF2B5EF4-FFF2-40B4-BE49-F238E27FC236}">
                  <a16:creationId xmlns:a16="http://schemas.microsoft.com/office/drawing/2014/main" id="{31A52BFD-264D-E36F-AED1-0AD2E971811F}"/>
                </a:ext>
              </a:extLst>
            </p:cNvPr>
            <p:cNvGrpSpPr/>
            <p:nvPr/>
          </p:nvGrpSpPr>
          <p:grpSpPr>
            <a:xfrm>
              <a:off x="9743238" y="3194925"/>
              <a:ext cx="75571" cy="69631"/>
              <a:chOff x="9743238" y="3194925"/>
              <a:chExt cx="75571" cy="69631"/>
            </a:xfrm>
          </p:grpSpPr>
          <p:sp>
            <p:nvSpPr>
              <p:cNvPr id="4951" name="Freeform: Shape 4950">
                <a:extLst>
                  <a:ext uri="{FF2B5EF4-FFF2-40B4-BE49-F238E27FC236}">
                    <a16:creationId xmlns:a16="http://schemas.microsoft.com/office/drawing/2014/main" id="{A933C183-C4C8-B078-F635-A0F7F1611801}"/>
                  </a:ext>
                </a:extLst>
              </p:cNvPr>
              <p:cNvSpPr/>
              <p:nvPr/>
            </p:nvSpPr>
            <p:spPr>
              <a:xfrm>
                <a:off x="9781150"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52" name="Freeform: Shape 4951">
                <a:extLst>
                  <a:ext uri="{FF2B5EF4-FFF2-40B4-BE49-F238E27FC236}">
                    <a16:creationId xmlns:a16="http://schemas.microsoft.com/office/drawing/2014/main" id="{DC9C8477-B4A4-FCE4-8757-2C9362C40ADA}"/>
                  </a:ext>
                </a:extLst>
              </p:cNvPr>
              <p:cNvSpPr/>
              <p:nvPr/>
            </p:nvSpPr>
            <p:spPr>
              <a:xfrm>
                <a:off x="9743238" y="32282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53" name="Graphic 4638">
              <a:extLst>
                <a:ext uri="{FF2B5EF4-FFF2-40B4-BE49-F238E27FC236}">
                  <a16:creationId xmlns:a16="http://schemas.microsoft.com/office/drawing/2014/main" id="{A3441390-6729-1C6B-6ECE-0A53D43678DE}"/>
                </a:ext>
              </a:extLst>
            </p:cNvPr>
            <p:cNvGrpSpPr/>
            <p:nvPr/>
          </p:nvGrpSpPr>
          <p:grpSpPr>
            <a:xfrm>
              <a:off x="9781530" y="3194925"/>
              <a:ext cx="75444" cy="69631"/>
              <a:chOff x="9781530" y="3194925"/>
              <a:chExt cx="75444" cy="69631"/>
            </a:xfrm>
          </p:grpSpPr>
          <p:sp>
            <p:nvSpPr>
              <p:cNvPr id="4954" name="Freeform: Shape 4953">
                <a:extLst>
                  <a:ext uri="{FF2B5EF4-FFF2-40B4-BE49-F238E27FC236}">
                    <a16:creationId xmlns:a16="http://schemas.microsoft.com/office/drawing/2014/main" id="{C311EA85-C038-B96C-0442-99D3A28285EA}"/>
                  </a:ext>
                </a:extLst>
              </p:cNvPr>
              <p:cNvSpPr/>
              <p:nvPr/>
            </p:nvSpPr>
            <p:spPr>
              <a:xfrm>
                <a:off x="9819442"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55" name="Freeform: Shape 4954">
                <a:extLst>
                  <a:ext uri="{FF2B5EF4-FFF2-40B4-BE49-F238E27FC236}">
                    <a16:creationId xmlns:a16="http://schemas.microsoft.com/office/drawing/2014/main" id="{9F09D84C-E256-9752-721E-DF11CC125954}"/>
                  </a:ext>
                </a:extLst>
              </p:cNvPr>
              <p:cNvSpPr/>
              <p:nvPr/>
            </p:nvSpPr>
            <p:spPr>
              <a:xfrm>
                <a:off x="9781530"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56" name="Graphic 4638">
              <a:extLst>
                <a:ext uri="{FF2B5EF4-FFF2-40B4-BE49-F238E27FC236}">
                  <a16:creationId xmlns:a16="http://schemas.microsoft.com/office/drawing/2014/main" id="{C3E0A485-63D4-AFB6-FB48-84A8660025E3}"/>
                </a:ext>
              </a:extLst>
            </p:cNvPr>
            <p:cNvGrpSpPr/>
            <p:nvPr/>
          </p:nvGrpSpPr>
          <p:grpSpPr>
            <a:xfrm>
              <a:off x="9800612" y="3194925"/>
              <a:ext cx="75571" cy="69631"/>
              <a:chOff x="9800612" y="3194925"/>
              <a:chExt cx="75571" cy="69631"/>
            </a:xfrm>
          </p:grpSpPr>
          <p:sp>
            <p:nvSpPr>
              <p:cNvPr id="4957" name="Freeform: Shape 4956">
                <a:extLst>
                  <a:ext uri="{FF2B5EF4-FFF2-40B4-BE49-F238E27FC236}">
                    <a16:creationId xmlns:a16="http://schemas.microsoft.com/office/drawing/2014/main" id="{DBDEEF1F-4CA7-14BB-9F1D-CFABD3E999F2}"/>
                  </a:ext>
                </a:extLst>
              </p:cNvPr>
              <p:cNvSpPr/>
              <p:nvPr/>
            </p:nvSpPr>
            <p:spPr>
              <a:xfrm>
                <a:off x="9838524"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58" name="Freeform: Shape 4957">
                <a:extLst>
                  <a:ext uri="{FF2B5EF4-FFF2-40B4-BE49-F238E27FC236}">
                    <a16:creationId xmlns:a16="http://schemas.microsoft.com/office/drawing/2014/main" id="{AFB8A0EC-7E17-7440-58EF-F599E28D6D47}"/>
                  </a:ext>
                </a:extLst>
              </p:cNvPr>
              <p:cNvSpPr/>
              <p:nvPr/>
            </p:nvSpPr>
            <p:spPr>
              <a:xfrm>
                <a:off x="9800612" y="32282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59" name="Graphic 4638">
              <a:extLst>
                <a:ext uri="{FF2B5EF4-FFF2-40B4-BE49-F238E27FC236}">
                  <a16:creationId xmlns:a16="http://schemas.microsoft.com/office/drawing/2014/main" id="{0E64F946-72FF-6234-5D18-2947A055DA91}"/>
                </a:ext>
              </a:extLst>
            </p:cNvPr>
            <p:cNvGrpSpPr/>
            <p:nvPr/>
          </p:nvGrpSpPr>
          <p:grpSpPr>
            <a:xfrm>
              <a:off x="9875551" y="3194925"/>
              <a:ext cx="75571" cy="69631"/>
              <a:chOff x="9875551" y="3194925"/>
              <a:chExt cx="75571" cy="69631"/>
            </a:xfrm>
          </p:grpSpPr>
          <p:sp>
            <p:nvSpPr>
              <p:cNvPr id="4960" name="Freeform: Shape 4959">
                <a:extLst>
                  <a:ext uri="{FF2B5EF4-FFF2-40B4-BE49-F238E27FC236}">
                    <a16:creationId xmlns:a16="http://schemas.microsoft.com/office/drawing/2014/main" id="{48BAA69E-04E0-37F0-4ECA-3129BC940A60}"/>
                  </a:ext>
                </a:extLst>
              </p:cNvPr>
              <p:cNvSpPr/>
              <p:nvPr/>
            </p:nvSpPr>
            <p:spPr>
              <a:xfrm>
                <a:off x="9913463"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61" name="Freeform: Shape 4960">
                <a:extLst>
                  <a:ext uri="{FF2B5EF4-FFF2-40B4-BE49-F238E27FC236}">
                    <a16:creationId xmlns:a16="http://schemas.microsoft.com/office/drawing/2014/main" id="{08788AC3-94CB-D3BC-26D7-0DF52D2816BF}"/>
                  </a:ext>
                </a:extLst>
              </p:cNvPr>
              <p:cNvSpPr/>
              <p:nvPr/>
            </p:nvSpPr>
            <p:spPr>
              <a:xfrm>
                <a:off x="9875551" y="32282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62" name="Graphic 4638">
              <a:extLst>
                <a:ext uri="{FF2B5EF4-FFF2-40B4-BE49-F238E27FC236}">
                  <a16:creationId xmlns:a16="http://schemas.microsoft.com/office/drawing/2014/main" id="{B81805EC-84D4-6376-5675-338F0F00BE71}"/>
                </a:ext>
              </a:extLst>
            </p:cNvPr>
            <p:cNvGrpSpPr/>
            <p:nvPr/>
          </p:nvGrpSpPr>
          <p:grpSpPr>
            <a:xfrm>
              <a:off x="9967930" y="3194925"/>
              <a:ext cx="75571" cy="69631"/>
              <a:chOff x="9967930" y="3194925"/>
              <a:chExt cx="75571" cy="69631"/>
            </a:xfrm>
          </p:grpSpPr>
          <p:sp>
            <p:nvSpPr>
              <p:cNvPr id="4963" name="Freeform: Shape 4962">
                <a:extLst>
                  <a:ext uri="{FF2B5EF4-FFF2-40B4-BE49-F238E27FC236}">
                    <a16:creationId xmlns:a16="http://schemas.microsoft.com/office/drawing/2014/main" id="{143221CF-9F07-51C9-6076-D0AEB5EA463D}"/>
                  </a:ext>
                </a:extLst>
              </p:cNvPr>
              <p:cNvSpPr/>
              <p:nvPr/>
            </p:nvSpPr>
            <p:spPr>
              <a:xfrm>
                <a:off x="10005842"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64" name="Freeform: Shape 4963">
                <a:extLst>
                  <a:ext uri="{FF2B5EF4-FFF2-40B4-BE49-F238E27FC236}">
                    <a16:creationId xmlns:a16="http://schemas.microsoft.com/office/drawing/2014/main" id="{9945D8C9-1683-0DCF-79B8-A5AC5CB9C63F}"/>
                  </a:ext>
                </a:extLst>
              </p:cNvPr>
              <p:cNvSpPr/>
              <p:nvPr/>
            </p:nvSpPr>
            <p:spPr>
              <a:xfrm>
                <a:off x="9967930" y="32282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65" name="Graphic 4638">
              <a:extLst>
                <a:ext uri="{FF2B5EF4-FFF2-40B4-BE49-F238E27FC236}">
                  <a16:creationId xmlns:a16="http://schemas.microsoft.com/office/drawing/2014/main" id="{43EB1FD0-8DC6-880E-49AE-F7ACBD4E205B}"/>
                </a:ext>
              </a:extLst>
            </p:cNvPr>
            <p:cNvGrpSpPr/>
            <p:nvPr/>
          </p:nvGrpSpPr>
          <p:grpSpPr>
            <a:xfrm>
              <a:off x="10039457" y="3194925"/>
              <a:ext cx="75444" cy="69631"/>
              <a:chOff x="10039457" y="3194925"/>
              <a:chExt cx="75444" cy="69631"/>
            </a:xfrm>
          </p:grpSpPr>
          <p:sp>
            <p:nvSpPr>
              <p:cNvPr id="4966" name="Freeform: Shape 4965">
                <a:extLst>
                  <a:ext uri="{FF2B5EF4-FFF2-40B4-BE49-F238E27FC236}">
                    <a16:creationId xmlns:a16="http://schemas.microsoft.com/office/drawing/2014/main" id="{1BF4BAD2-D810-84DC-C5D1-807AD0C656F2}"/>
                  </a:ext>
                </a:extLst>
              </p:cNvPr>
              <p:cNvSpPr/>
              <p:nvPr/>
            </p:nvSpPr>
            <p:spPr>
              <a:xfrm>
                <a:off x="10077369"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67" name="Freeform: Shape 4966">
                <a:extLst>
                  <a:ext uri="{FF2B5EF4-FFF2-40B4-BE49-F238E27FC236}">
                    <a16:creationId xmlns:a16="http://schemas.microsoft.com/office/drawing/2014/main" id="{1FF9B7E5-909F-68EC-72CA-6C48DC00B56A}"/>
                  </a:ext>
                </a:extLst>
              </p:cNvPr>
              <p:cNvSpPr/>
              <p:nvPr/>
            </p:nvSpPr>
            <p:spPr>
              <a:xfrm>
                <a:off x="10039457"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68" name="Graphic 4638">
              <a:extLst>
                <a:ext uri="{FF2B5EF4-FFF2-40B4-BE49-F238E27FC236}">
                  <a16:creationId xmlns:a16="http://schemas.microsoft.com/office/drawing/2014/main" id="{04B8DB63-F3DA-FF6F-12FF-101EAC4F3FD2}"/>
                </a:ext>
              </a:extLst>
            </p:cNvPr>
            <p:cNvGrpSpPr/>
            <p:nvPr/>
          </p:nvGrpSpPr>
          <p:grpSpPr>
            <a:xfrm>
              <a:off x="10070166" y="3194925"/>
              <a:ext cx="75444" cy="69631"/>
              <a:chOff x="10070166" y="3194925"/>
              <a:chExt cx="75444" cy="69631"/>
            </a:xfrm>
          </p:grpSpPr>
          <p:sp>
            <p:nvSpPr>
              <p:cNvPr id="4969" name="Freeform: Shape 4968">
                <a:extLst>
                  <a:ext uri="{FF2B5EF4-FFF2-40B4-BE49-F238E27FC236}">
                    <a16:creationId xmlns:a16="http://schemas.microsoft.com/office/drawing/2014/main" id="{03FAE56C-86C9-766C-0D8F-03CDD7F85838}"/>
                  </a:ext>
                </a:extLst>
              </p:cNvPr>
              <p:cNvSpPr/>
              <p:nvPr/>
            </p:nvSpPr>
            <p:spPr>
              <a:xfrm>
                <a:off x="10108078"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70" name="Freeform: Shape 4969">
                <a:extLst>
                  <a:ext uri="{FF2B5EF4-FFF2-40B4-BE49-F238E27FC236}">
                    <a16:creationId xmlns:a16="http://schemas.microsoft.com/office/drawing/2014/main" id="{C212DBCC-BA9F-35D5-227C-A6A3B757A658}"/>
                  </a:ext>
                </a:extLst>
              </p:cNvPr>
              <p:cNvSpPr/>
              <p:nvPr/>
            </p:nvSpPr>
            <p:spPr>
              <a:xfrm>
                <a:off x="10070166"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71" name="Graphic 4638">
              <a:extLst>
                <a:ext uri="{FF2B5EF4-FFF2-40B4-BE49-F238E27FC236}">
                  <a16:creationId xmlns:a16="http://schemas.microsoft.com/office/drawing/2014/main" id="{DA350C54-188E-A4EE-3CF9-12BEBFCF3F82}"/>
                </a:ext>
              </a:extLst>
            </p:cNvPr>
            <p:cNvGrpSpPr/>
            <p:nvPr/>
          </p:nvGrpSpPr>
          <p:grpSpPr>
            <a:xfrm>
              <a:off x="10140177" y="3194925"/>
              <a:ext cx="75444" cy="69631"/>
              <a:chOff x="10140177" y="3194925"/>
              <a:chExt cx="75444" cy="69631"/>
            </a:xfrm>
          </p:grpSpPr>
          <p:sp>
            <p:nvSpPr>
              <p:cNvPr id="4972" name="Freeform: Shape 4971">
                <a:extLst>
                  <a:ext uri="{FF2B5EF4-FFF2-40B4-BE49-F238E27FC236}">
                    <a16:creationId xmlns:a16="http://schemas.microsoft.com/office/drawing/2014/main" id="{FB449A4B-899B-4797-77F7-2AFE805C2FA8}"/>
                  </a:ext>
                </a:extLst>
              </p:cNvPr>
              <p:cNvSpPr/>
              <p:nvPr/>
            </p:nvSpPr>
            <p:spPr>
              <a:xfrm>
                <a:off x="10178089"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73" name="Freeform: Shape 4972">
                <a:extLst>
                  <a:ext uri="{FF2B5EF4-FFF2-40B4-BE49-F238E27FC236}">
                    <a16:creationId xmlns:a16="http://schemas.microsoft.com/office/drawing/2014/main" id="{DA6A3FD2-6440-A47D-3417-3520B5C881B7}"/>
                  </a:ext>
                </a:extLst>
              </p:cNvPr>
              <p:cNvSpPr/>
              <p:nvPr/>
            </p:nvSpPr>
            <p:spPr>
              <a:xfrm>
                <a:off x="10140177"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74" name="Graphic 4638">
              <a:extLst>
                <a:ext uri="{FF2B5EF4-FFF2-40B4-BE49-F238E27FC236}">
                  <a16:creationId xmlns:a16="http://schemas.microsoft.com/office/drawing/2014/main" id="{820F6186-97B4-9410-0B9B-341576EA7212}"/>
                </a:ext>
              </a:extLst>
            </p:cNvPr>
            <p:cNvGrpSpPr/>
            <p:nvPr/>
          </p:nvGrpSpPr>
          <p:grpSpPr>
            <a:xfrm>
              <a:off x="10165957" y="3194925"/>
              <a:ext cx="75444" cy="69631"/>
              <a:chOff x="10165957" y="3194925"/>
              <a:chExt cx="75444" cy="69631"/>
            </a:xfrm>
          </p:grpSpPr>
          <p:sp>
            <p:nvSpPr>
              <p:cNvPr id="4975" name="Freeform: Shape 4974">
                <a:extLst>
                  <a:ext uri="{FF2B5EF4-FFF2-40B4-BE49-F238E27FC236}">
                    <a16:creationId xmlns:a16="http://schemas.microsoft.com/office/drawing/2014/main" id="{10E74023-50EE-47B6-9F7C-0BC64EB37C56}"/>
                  </a:ext>
                </a:extLst>
              </p:cNvPr>
              <p:cNvSpPr/>
              <p:nvPr/>
            </p:nvSpPr>
            <p:spPr>
              <a:xfrm>
                <a:off x="10203869"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76" name="Freeform: Shape 4975">
                <a:extLst>
                  <a:ext uri="{FF2B5EF4-FFF2-40B4-BE49-F238E27FC236}">
                    <a16:creationId xmlns:a16="http://schemas.microsoft.com/office/drawing/2014/main" id="{68D52D0F-06C9-A6E1-9FB3-56A36BA20FA7}"/>
                  </a:ext>
                </a:extLst>
              </p:cNvPr>
              <p:cNvSpPr/>
              <p:nvPr/>
            </p:nvSpPr>
            <p:spPr>
              <a:xfrm>
                <a:off x="10165957"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77" name="Graphic 4638">
              <a:extLst>
                <a:ext uri="{FF2B5EF4-FFF2-40B4-BE49-F238E27FC236}">
                  <a16:creationId xmlns:a16="http://schemas.microsoft.com/office/drawing/2014/main" id="{DA2FCEB3-44F3-01E4-43EB-D50ED7DC96D3}"/>
                </a:ext>
              </a:extLst>
            </p:cNvPr>
            <p:cNvGrpSpPr/>
            <p:nvPr/>
          </p:nvGrpSpPr>
          <p:grpSpPr>
            <a:xfrm>
              <a:off x="10218781" y="3194925"/>
              <a:ext cx="75444" cy="69631"/>
              <a:chOff x="10218781" y="3194925"/>
              <a:chExt cx="75444" cy="69631"/>
            </a:xfrm>
          </p:grpSpPr>
          <p:sp>
            <p:nvSpPr>
              <p:cNvPr id="4978" name="Freeform: Shape 4977">
                <a:extLst>
                  <a:ext uri="{FF2B5EF4-FFF2-40B4-BE49-F238E27FC236}">
                    <a16:creationId xmlns:a16="http://schemas.microsoft.com/office/drawing/2014/main" id="{037E838A-7AB2-53A3-B8DA-DC0E236A6691}"/>
                  </a:ext>
                </a:extLst>
              </p:cNvPr>
              <p:cNvSpPr/>
              <p:nvPr/>
            </p:nvSpPr>
            <p:spPr>
              <a:xfrm>
                <a:off x="10256693"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79" name="Freeform: Shape 4978">
                <a:extLst>
                  <a:ext uri="{FF2B5EF4-FFF2-40B4-BE49-F238E27FC236}">
                    <a16:creationId xmlns:a16="http://schemas.microsoft.com/office/drawing/2014/main" id="{D1BEC1CD-E9E4-636A-22F9-749E159AFA82}"/>
                  </a:ext>
                </a:extLst>
              </p:cNvPr>
              <p:cNvSpPr/>
              <p:nvPr/>
            </p:nvSpPr>
            <p:spPr>
              <a:xfrm>
                <a:off x="10218781"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80" name="Graphic 4638">
              <a:extLst>
                <a:ext uri="{FF2B5EF4-FFF2-40B4-BE49-F238E27FC236}">
                  <a16:creationId xmlns:a16="http://schemas.microsoft.com/office/drawing/2014/main" id="{EDF3D449-E7AB-7509-48E0-DACE0F9F2034}"/>
                </a:ext>
              </a:extLst>
            </p:cNvPr>
            <p:cNvGrpSpPr/>
            <p:nvPr/>
          </p:nvGrpSpPr>
          <p:grpSpPr>
            <a:xfrm>
              <a:off x="10236979" y="3194925"/>
              <a:ext cx="75444" cy="69631"/>
              <a:chOff x="10236979" y="3194925"/>
              <a:chExt cx="75444" cy="69631"/>
            </a:xfrm>
          </p:grpSpPr>
          <p:sp>
            <p:nvSpPr>
              <p:cNvPr id="4981" name="Freeform: Shape 4980">
                <a:extLst>
                  <a:ext uri="{FF2B5EF4-FFF2-40B4-BE49-F238E27FC236}">
                    <a16:creationId xmlns:a16="http://schemas.microsoft.com/office/drawing/2014/main" id="{6C77C6FB-F6CB-B490-6680-F3BE71D48E80}"/>
                  </a:ext>
                </a:extLst>
              </p:cNvPr>
              <p:cNvSpPr/>
              <p:nvPr/>
            </p:nvSpPr>
            <p:spPr>
              <a:xfrm>
                <a:off x="10274891"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82" name="Freeform: Shape 4981">
                <a:extLst>
                  <a:ext uri="{FF2B5EF4-FFF2-40B4-BE49-F238E27FC236}">
                    <a16:creationId xmlns:a16="http://schemas.microsoft.com/office/drawing/2014/main" id="{7A41CECB-242A-D55A-E15C-0BA3250C5373}"/>
                  </a:ext>
                </a:extLst>
              </p:cNvPr>
              <p:cNvSpPr/>
              <p:nvPr/>
            </p:nvSpPr>
            <p:spPr>
              <a:xfrm>
                <a:off x="10236979"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83" name="Graphic 4638">
              <a:extLst>
                <a:ext uri="{FF2B5EF4-FFF2-40B4-BE49-F238E27FC236}">
                  <a16:creationId xmlns:a16="http://schemas.microsoft.com/office/drawing/2014/main" id="{7F0A2A7B-DCAB-9444-8ECC-7DD8CC3005A8}"/>
                </a:ext>
              </a:extLst>
            </p:cNvPr>
            <p:cNvGrpSpPr/>
            <p:nvPr/>
          </p:nvGrpSpPr>
          <p:grpSpPr>
            <a:xfrm>
              <a:off x="10326830" y="3138689"/>
              <a:ext cx="75444" cy="69505"/>
              <a:chOff x="10326830" y="3138689"/>
              <a:chExt cx="75444" cy="69505"/>
            </a:xfrm>
          </p:grpSpPr>
          <p:sp>
            <p:nvSpPr>
              <p:cNvPr id="4984" name="Freeform: Shape 4983">
                <a:extLst>
                  <a:ext uri="{FF2B5EF4-FFF2-40B4-BE49-F238E27FC236}">
                    <a16:creationId xmlns:a16="http://schemas.microsoft.com/office/drawing/2014/main" id="{651C803F-B5F9-3B36-DC49-F8F3E6E2637A}"/>
                  </a:ext>
                </a:extLst>
              </p:cNvPr>
              <p:cNvSpPr/>
              <p:nvPr/>
            </p:nvSpPr>
            <p:spPr>
              <a:xfrm>
                <a:off x="10364742"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85" name="Freeform: Shape 4984">
                <a:extLst>
                  <a:ext uri="{FF2B5EF4-FFF2-40B4-BE49-F238E27FC236}">
                    <a16:creationId xmlns:a16="http://schemas.microsoft.com/office/drawing/2014/main" id="{4D088A0E-9168-AC3C-AD2E-19DA63197848}"/>
                  </a:ext>
                </a:extLst>
              </p:cNvPr>
              <p:cNvSpPr/>
              <p:nvPr/>
            </p:nvSpPr>
            <p:spPr>
              <a:xfrm>
                <a:off x="10326830" y="317205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86" name="Graphic 4638">
              <a:extLst>
                <a:ext uri="{FF2B5EF4-FFF2-40B4-BE49-F238E27FC236}">
                  <a16:creationId xmlns:a16="http://schemas.microsoft.com/office/drawing/2014/main" id="{E6915E3E-7772-8A00-8793-7AA48A0F38C9}"/>
                </a:ext>
              </a:extLst>
            </p:cNvPr>
            <p:cNvGrpSpPr/>
            <p:nvPr/>
          </p:nvGrpSpPr>
          <p:grpSpPr>
            <a:xfrm>
              <a:off x="10348946" y="3138689"/>
              <a:ext cx="75444" cy="69505"/>
              <a:chOff x="10348946" y="3138689"/>
              <a:chExt cx="75444" cy="69505"/>
            </a:xfrm>
          </p:grpSpPr>
          <p:sp>
            <p:nvSpPr>
              <p:cNvPr id="4987" name="Freeform: Shape 4986">
                <a:extLst>
                  <a:ext uri="{FF2B5EF4-FFF2-40B4-BE49-F238E27FC236}">
                    <a16:creationId xmlns:a16="http://schemas.microsoft.com/office/drawing/2014/main" id="{21F0A6CE-AF06-B851-1B38-BD010EB76474}"/>
                  </a:ext>
                </a:extLst>
              </p:cNvPr>
              <p:cNvSpPr/>
              <p:nvPr/>
            </p:nvSpPr>
            <p:spPr>
              <a:xfrm>
                <a:off x="10386858"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88" name="Freeform: Shape 4987">
                <a:extLst>
                  <a:ext uri="{FF2B5EF4-FFF2-40B4-BE49-F238E27FC236}">
                    <a16:creationId xmlns:a16="http://schemas.microsoft.com/office/drawing/2014/main" id="{6B287D15-5C45-90B9-9E46-B86500ACA106}"/>
                  </a:ext>
                </a:extLst>
              </p:cNvPr>
              <p:cNvSpPr/>
              <p:nvPr/>
            </p:nvSpPr>
            <p:spPr>
              <a:xfrm>
                <a:off x="10348946" y="317205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89" name="Graphic 4638">
              <a:extLst>
                <a:ext uri="{FF2B5EF4-FFF2-40B4-BE49-F238E27FC236}">
                  <a16:creationId xmlns:a16="http://schemas.microsoft.com/office/drawing/2014/main" id="{5F07CEE8-B698-D658-9D8E-11A0F5D5AECD}"/>
                </a:ext>
              </a:extLst>
            </p:cNvPr>
            <p:cNvGrpSpPr/>
            <p:nvPr/>
          </p:nvGrpSpPr>
          <p:grpSpPr>
            <a:xfrm>
              <a:off x="10386478" y="3138689"/>
              <a:ext cx="75571" cy="69505"/>
              <a:chOff x="10386478" y="3138689"/>
              <a:chExt cx="75571" cy="69505"/>
            </a:xfrm>
          </p:grpSpPr>
          <p:sp>
            <p:nvSpPr>
              <p:cNvPr id="4990" name="Freeform: Shape 4989">
                <a:extLst>
                  <a:ext uri="{FF2B5EF4-FFF2-40B4-BE49-F238E27FC236}">
                    <a16:creationId xmlns:a16="http://schemas.microsoft.com/office/drawing/2014/main" id="{EDF2F478-E0CF-123F-3979-FAEFB5748154}"/>
                  </a:ext>
                </a:extLst>
              </p:cNvPr>
              <p:cNvSpPr/>
              <p:nvPr/>
            </p:nvSpPr>
            <p:spPr>
              <a:xfrm>
                <a:off x="10424390"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91" name="Freeform: Shape 4990">
                <a:extLst>
                  <a:ext uri="{FF2B5EF4-FFF2-40B4-BE49-F238E27FC236}">
                    <a16:creationId xmlns:a16="http://schemas.microsoft.com/office/drawing/2014/main" id="{D0CA37B7-8C00-FB91-12BC-70840A0EB399}"/>
                  </a:ext>
                </a:extLst>
              </p:cNvPr>
              <p:cNvSpPr/>
              <p:nvPr/>
            </p:nvSpPr>
            <p:spPr>
              <a:xfrm>
                <a:off x="10386478" y="31720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92" name="Graphic 4638">
              <a:extLst>
                <a:ext uri="{FF2B5EF4-FFF2-40B4-BE49-F238E27FC236}">
                  <a16:creationId xmlns:a16="http://schemas.microsoft.com/office/drawing/2014/main" id="{81BE3A1C-76B1-739C-3E6D-1E246C84E5F1}"/>
                </a:ext>
              </a:extLst>
            </p:cNvPr>
            <p:cNvGrpSpPr/>
            <p:nvPr/>
          </p:nvGrpSpPr>
          <p:grpSpPr>
            <a:xfrm>
              <a:off x="10419715" y="3138689"/>
              <a:ext cx="75444" cy="69505"/>
              <a:chOff x="10419715" y="3138689"/>
              <a:chExt cx="75444" cy="69505"/>
            </a:xfrm>
          </p:grpSpPr>
          <p:sp>
            <p:nvSpPr>
              <p:cNvPr id="4993" name="Freeform: Shape 4992">
                <a:extLst>
                  <a:ext uri="{FF2B5EF4-FFF2-40B4-BE49-F238E27FC236}">
                    <a16:creationId xmlns:a16="http://schemas.microsoft.com/office/drawing/2014/main" id="{70B46879-56D8-3C7F-149F-1613C3040D1E}"/>
                  </a:ext>
                </a:extLst>
              </p:cNvPr>
              <p:cNvSpPr/>
              <p:nvPr/>
            </p:nvSpPr>
            <p:spPr>
              <a:xfrm>
                <a:off x="10457627"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94" name="Freeform: Shape 4993">
                <a:extLst>
                  <a:ext uri="{FF2B5EF4-FFF2-40B4-BE49-F238E27FC236}">
                    <a16:creationId xmlns:a16="http://schemas.microsoft.com/office/drawing/2014/main" id="{B21A988A-E744-6D82-3D6E-348285363FB7}"/>
                  </a:ext>
                </a:extLst>
              </p:cNvPr>
              <p:cNvSpPr/>
              <p:nvPr/>
            </p:nvSpPr>
            <p:spPr>
              <a:xfrm>
                <a:off x="10419715" y="317205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95" name="Graphic 4638">
              <a:extLst>
                <a:ext uri="{FF2B5EF4-FFF2-40B4-BE49-F238E27FC236}">
                  <a16:creationId xmlns:a16="http://schemas.microsoft.com/office/drawing/2014/main" id="{7F8D0A27-2BD7-2AC1-8EFF-8CE36D181512}"/>
                </a:ext>
              </a:extLst>
            </p:cNvPr>
            <p:cNvGrpSpPr/>
            <p:nvPr/>
          </p:nvGrpSpPr>
          <p:grpSpPr>
            <a:xfrm>
              <a:off x="10467357" y="3138689"/>
              <a:ext cx="75444" cy="69505"/>
              <a:chOff x="10467357" y="3138689"/>
              <a:chExt cx="75444" cy="69505"/>
            </a:xfrm>
          </p:grpSpPr>
          <p:sp>
            <p:nvSpPr>
              <p:cNvPr id="4996" name="Freeform: Shape 4995">
                <a:extLst>
                  <a:ext uri="{FF2B5EF4-FFF2-40B4-BE49-F238E27FC236}">
                    <a16:creationId xmlns:a16="http://schemas.microsoft.com/office/drawing/2014/main" id="{60EB025D-7A81-F846-FE51-80545E0007A3}"/>
                  </a:ext>
                </a:extLst>
              </p:cNvPr>
              <p:cNvSpPr/>
              <p:nvPr/>
            </p:nvSpPr>
            <p:spPr>
              <a:xfrm>
                <a:off x="10505269"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97" name="Freeform: Shape 4996">
                <a:extLst>
                  <a:ext uri="{FF2B5EF4-FFF2-40B4-BE49-F238E27FC236}">
                    <a16:creationId xmlns:a16="http://schemas.microsoft.com/office/drawing/2014/main" id="{BC6D5C3C-A29A-01C5-7322-7613F29325DD}"/>
                  </a:ext>
                </a:extLst>
              </p:cNvPr>
              <p:cNvSpPr/>
              <p:nvPr/>
            </p:nvSpPr>
            <p:spPr>
              <a:xfrm>
                <a:off x="10467357" y="317205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98" name="Graphic 4638">
              <a:extLst>
                <a:ext uri="{FF2B5EF4-FFF2-40B4-BE49-F238E27FC236}">
                  <a16:creationId xmlns:a16="http://schemas.microsoft.com/office/drawing/2014/main" id="{0AA7827C-7DB1-D4C2-F88C-9036F9DA2837}"/>
                </a:ext>
              </a:extLst>
            </p:cNvPr>
            <p:cNvGrpSpPr/>
            <p:nvPr/>
          </p:nvGrpSpPr>
          <p:grpSpPr>
            <a:xfrm>
              <a:off x="10491368" y="3138689"/>
              <a:ext cx="75571" cy="69505"/>
              <a:chOff x="10491368" y="3138689"/>
              <a:chExt cx="75571" cy="69505"/>
            </a:xfrm>
          </p:grpSpPr>
          <p:sp>
            <p:nvSpPr>
              <p:cNvPr id="4999" name="Freeform: Shape 4998">
                <a:extLst>
                  <a:ext uri="{FF2B5EF4-FFF2-40B4-BE49-F238E27FC236}">
                    <a16:creationId xmlns:a16="http://schemas.microsoft.com/office/drawing/2014/main" id="{6FB7B384-439D-FCFF-D79D-DB4B2257E1BC}"/>
                  </a:ext>
                </a:extLst>
              </p:cNvPr>
              <p:cNvSpPr/>
              <p:nvPr/>
            </p:nvSpPr>
            <p:spPr>
              <a:xfrm>
                <a:off x="10529280"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00" name="Freeform: Shape 4999">
                <a:extLst>
                  <a:ext uri="{FF2B5EF4-FFF2-40B4-BE49-F238E27FC236}">
                    <a16:creationId xmlns:a16="http://schemas.microsoft.com/office/drawing/2014/main" id="{70D4073D-41DB-48E8-8ED2-A4F161638A6A}"/>
                  </a:ext>
                </a:extLst>
              </p:cNvPr>
              <p:cNvSpPr/>
              <p:nvPr/>
            </p:nvSpPr>
            <p:spPr>
              <a:xfrm>
                <a:off x="10491368" y="31720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01" name="Graphic 4638">
              <a:extLst>
                <a:ext uri="{FF2B5EF4-FFF2-40B4-BE49-F238E27FC236}">
                  <a16:creationId xmlns:a16="http://schemas.microsoft.com/office/drawing/2014/main" id="{AFB1DA92-1622-F310-E1F8-D0F3A648D8C1}"/>
                </a:ext>
              </a:extLst>
            </p:cNvPr>
            <p:cNvGrpSpPr/>
            <p:nvPr/>
          </p:nvGrpSpPr>
          <p:grpSpPr>
            <a:xfrm>
              <a:off x="10516011" y="3138689"/>
              <a:ext cx="75444" cy="69505"/>
              <a:chOff x="10516011" y="3138689"/>
              <a:chExt cx="75444" cy="69505"/>
            </a:xfrm>
          </p:grpSpPr>
          <p:sp>
            <p:nvSpPr>
              <p:cNvPr id="5002" name="Freeform: Shape 5001">
                <a:extLst>
                  <a:ext uri="{FF2B5EF4-FFF2-40B4-BE49-F238E27FC236}">
                    <a16:creationId xmlns:a16="http://schemas.microsoft.com/office/drawing/2014/main" id="{99EC3408-D187-88E6-517A-1832A221866B}"/>
                  </a:ext>
                </a:extLst>
              </p:cNvPr>
              <p:cNvSpPr/>
              <p:nvPr/>
            </p:nvSpPr>
            <p:spPr>
              <a:xfrm>
                <a:off x="10553923"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03" name="Freeform: Shape 5002">
                <a:extLst>
                  <a:ext uri="{FF2B5EF4-FFF2-40B4-BE49-F238E27FC236}">
                    <a16:creationId xmlns:a16="http://schemas.microsoft.com/office/drawing/2014/main" id="{2B612A93-0D1B-207D-93EA-43EBF2B6C06B}"/>
                  </a:ext>
                </a:extLst>
              </p:cNvPr>
              <p:cNvSpPr/>
              <p:nvPr/>
            </p:nvSpPr>
            <p:spPr>
              <a:xfrm>
                <a:off x="10516011" y="317205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04" name="Graphic 4638">
              <a:extLst>
                <a:ext uri="{FF2B5EF4-FFF2-40B4-BE49-F238E27FC236}">
                  <a16:creationId xmlns:a16="http://schemas.microsoft.com/office/drawing/2014/main" id="{4EA340F8-88EC-EC8F-C610-5DB85685E4DD}"/>
                </a:ext>
              </a:extLst>
            </p:cNvPr>
            <p:cNvGrpSpPr/>
            <p:nvPr/>
          </p:nvGrpSpPr>
          <p:grpSpPr>
            <a:xfrm>
              <a:off x="10534335" y="3138689"/>
              <a:ext cx="75571" cy="69505"/>
              <a:chOff x="10534335" y="3138689"/>
              <a:chExt cx="75571" cy="69505"/>
            </a:xfrm>
          </p:grpSpPr>
          <p:sp>
            <p:nvSpPr>
              <p:cNvPr id="5005" name="Freeform: Shape 5004">
                <a:extLst>
                  <a:ext uri="{FF2B5EF4-FFF2-40B4-BE49-F238E27FC236}">
                    <a16:creationId xmlns:a16="http://schemas.microsoft.com/office/drawing/2014/main" id="{D46F91AB-CAE8-72BD-6C1F-70DA17705008}"/>
                  </a:ext>
                </a:extLst>
              </p:cNvPr>
              <p:cNvSpPr/>
              <p:nvPr/>
            </p:nvSpPr>
            <p:spPr>
              <a:xfrm>
                <a:off x="10572247"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06" name="Freeform: Shape 5005">
                <a:extLst>
                  <a:ext uri="{FF2B5EF4-FFF2-40B4-BE49-F238E27FC236}">
                    <a16:creationId xmlns:a16="http://schemas.microsoft.com/office/drawing/2014/main" id="{350D0E56-E832-DC13-E3FD-DF7DDF838328}"/>
                  </a:ext>
                </a:extLst>
              </p:cNvPr>
              <p:cNvSpPr/>
              <p:nvPr/>
            </p:nvSpPr>
            <p:spPr>
              <a:xfrm>
                <a:off x="10534335" y="31720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07" name="Graphic 4638">
              <a:extLst>
                <a:ext uri="{FF2B5EF4-FFF2-40B4-BE49-F238E27FC236}">
                  <a16:creationId xmlns:a16="http://schemas.microsoft.com/office/drawing/2014/main" id="{3D2F0BDC-0109-0715-B876-44486BDCB05C}"/>
                </a:ext>
              </a:extLst>
            </p:cNvPr>
            <p:cNvGrpSpPr/>
            <p:nvPr/>
          </p:nvGrpSpPr>
          <p:grpSpPr>
            <a:xfrm>
              <a:off x="10570478" y="3138689"/>
              <a:ext cx="75571" cy="69505"/>
              <a:chOff x="10570478" y="3138689"/>
              <a:chExt cx="75571" cy="69505"/>
            </a:xfrm>
          </p:grpSpPr>
          <p:sp>
            <p:nvSpPr>
              <p:cNvPr id="5008" name="Freeform: Shape 5007">
                <a:extLst>
                  <a:ext uri="{FF2B5EF4-FFF2-40B4-BE49-F238E27FC236}">
                    <a16:creationId xmlns:a16="http://schemas.microsoft.com/office/drawing/2014/main" id="{A50B189C-D572-F995-A2D0-94C2022AFDFB}"/>
                  </a:ext>
                </a:extLst>
              </p:cNvPr>
              <p:cNvSpPr/>
              <p:nvPr/>
            </p:nvSpPr>
            <p:spPr>
              <a:xfrm>
                <a:off x="10608390"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09" name="Freeform: Shape 5008">
                <a:extLst>
                  <a:ext uri="{FF2B5EF4-FFF2-40B4-BE49-F238E27FC236}">
                    <a16:creationId xmlns:a16="http://schemas.microsoft.com/office/drawing/2014/main" id="{EE3060ED-BD02-BCC5-DEAC-254402B9AED7}"/>
                  </a:ext>
                </a:extLst>
              </p:cNvPr>
              <p:cNvSpPr/>
              <p:nvPr/>
            </p:nvSpPr>
            <p:spPr>
              <a:xfrm>
                <a:off x="10570478" y="31720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10" name="Graphic 4638">
              <a:extLst>
                <a:ext uri="{FF2B5EF4-FFF2-40B4-BE49-F238E27FC236}">
                  <a16:creationId xmlns:a16="http://schemas.microsoft.com/office/drawing/2014/main" id="{C747CEBF-B7DD-8DC0-5DD6-6581F7DF3EC5}"/>
                </a:ext>
              </a:extLst>
            </p:cNvPr>
            <p:cNvGrpSpPr/>
            <p:nvPr/>
          </p:nvGrpSpPr>
          <p:grpSpPr>
            <a:xfrm>
              <a:off x="10594994" y="3138689"/>
              <a:ext cx="75571" cy="69505"/>
              <a:chOff x="10594994" y="3138689"/>
              <a:chExt cx="75571" cy="69505"/>
            </a:xfrm>
          </p:grpSpPr>
          <p:sp>
            <p:nvSpPr>
              <p:cNvPr id="5011" name="Freeform: Shape 5010">
                <a:extLst>
                  <a:ext uri="{FF2B5EF4-FFF2-40B4-BE49-F238E27FC236}">
                    <a16:creationId xmlns:a16="http://schemas.microsoft.com/office/drawing/2014/main" id="{A44CD00C-4C95-D2CA-C6EC-3B3750E5ABF2}"/>
                  </a:ext>
                </a:extLst>
              </p:cNvPr>
              <p:cNvSpPr/>
              <p:nvPr/>
            </p:nvSpPr>
            <p:spPr>
              <a:xfrm>
                <a:off x="10632906"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12" name="Freeform: Shape 5011">
                <a:extLst>
                  <a:ext uri="{FF2B5EF4-FFF2-40B4-BE49-F238E27FC236}">
                    <a16:creationId xmlns:a16="http://schemas.microsoft.com/office/drawing/2014/main" id="{08C2972E-3520-BE0C-C3E8-6337E2C5468B}"/>
                  </a:ext>
                </a:extLst>
              </p:cNvPr>
              <p:cNvSpPr/>
              <p:nvPr/>
            </p:nvSpPr>
            <p:spPr>
              <a:xfrm>
                <a:off x="10594994" y="31720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13" name="Graphic 4638">
              <a:extLst>
                <a:ext uri="{FF2B5EF4-FFF2-40B4-BE49-F238E27FC236}">
                  <a16:creationId xmlns:a16="http://schemas.microsoft.com/office/drawing/2014/main" id="{247D2236-D3D2-F0C9-B794-BACE7D62C68B}"/>
                </a:ext>
              </a:extLst>
            </p:cNvPr>
            <p:cNvGrpSpPr/>
            <p:nvPr/>
          </p:nvGrpSpPr>
          <p:grpSpPr>
            <a:xfrm>
              <a:off x="10632654" y="3138689"/>
              <a:ext cx="75444" cy="69505"/>
              <a:chOff x="10632654" y="3138689"/>
              <a:chExt cx="75444" cy="69505"/>
            </a:xfrm>
          </p:grpSpPr>
          <p:sp>
            <p:nvSpPr>
              <p:cNvPr id="5014" name="Freeform: Shape 5013">
                <a:extLst>
                  <a:ext uri="{FF2B5EF4-FFF2-40B4-BE49-F238E27FC236}">
                    <a16:creationId xmlns:a16="http://schemas.microsoft.com/office/drawing/2014/main" id="{06FE4DCD-E0DC-FB0D-45B6-97CB52FFA1CB}"/>
                  </a:ext>
                </a:extLst>
              </p:cNvPr>
              <p:cNvSpPr/>
              <p:nvPr/>
            </p:nvSpPr>
            <p:spPr>
              <a:xfrm>
                <a:off x="10670566"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15" name="Freeform: Shape 5014">
                <a:extLst>
                  <a:ext uri="{FF2B5EF4-FFF2-40B4-BE49-F238E27FC236}">
                    <a16:creationId xmlns:a16="http://schemas.microsoft.com/office/drawing/2014/main" id="{8E666FE7-BD98-FFB4-1915-A091B556148F}"/>
                  </a:ext>
                </a:extLst>
              </p:cNvPr>
              <p:cNvSpPr/>
              <p:nvPr/>
            </p:nvSpPr>
            <p:spPr>
              <a:xfrm>
                <a:off x="10632654" y="317205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16" name="Graphic 4638">
              <a:extLst>
                <a:ext uri="{FF2B5EF4-FFF2-40B4-BE49-F238E27FC236}">
                  <a16:creationId xmlns:a16="http://schemas.microsoft.com/office/drawing/2014/main" id="{A1E43ECB-3422-7A20-9D17-30BB08AC4D23}"/>
                </a:ext>
              </a:extLst>
            </p:cNvPr>
            <p:cNvGrpSpPr/>
            <p:nvPr/>
          </p:nvGrpSpPr>
          <p:grpSpPr>
            <a:xfrm>
              <a:off x="10660835" y="3138689"/>
              <a:ext cx="75571" cy="69505"/>
              <a:chOff x="10660835" y="3138689"/>
              <a:chExt cx="75571" cy="69505"/>
            </a:xfrm>
          </p:grpSpPr>
          <p:sp>
            <p:nvSpPr>
              <p:cNvPr id="5017" name="Freeform: Shape 5016">
                <a:extLst>
                  <a:ext uri="{FF2B5EF4-FFF2-40B4-BE49-F238E27FC236}">
                    <a16:creationId xmlns:a16="http://schemas.microsoft.com/office/drawing/2014/main" id="{725A5874-5F53-9EA3-2380-13EC80F9E14F}"/>
                  </a:ext>
                </a:extLst>
              </p:cNvPr>
              <p:cNvSpPr/>
              <p:nvPr/>
            </p:nvSpPr>
            <p:spPr>
              <a:xfrm>
                <a:off x="10698747" y="31386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18" name="Freeform: Shape 5017">
                <a:extLst>
                  <a:ext uri="{FF2B5EF4-FFF2-40B4-BE49-F238E27FC236}">
                    <a16:creationId xmlns:a16="http://schemas.microsoft.com/office/drawing/2014/main" id="{3F5693E2-EBBC-64BC-B027-F6BD2A0B6AA4}"/>
                  </a:ext>
                </a:extLst>
              </p:cNvPr>
              <p:cNvSpPr/>
              <p:nvPr/>
            </p:nvSpPr>
            <p:spPr>
              <a:xfrm>
                <a:off x="10660835" y="31720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19" name="Graphic 4638">
              <a:extLst>
                <a:ext uri="{FF2B5EF4-FFF2-40B4-BE49-F238E27FC236}">
                  <a16:creationId xmlns:a16="http://schemas.microsoft.com/office/drawing/2014/main" id="{CB6215E6-12CA-B990-A610-363E3EAB8C33}"/>
                </a:ext>
              </a:extLst>
            </p:cNvPr>
            <p:cNvGrpSpPr/>
            <p:nvPr/>
          </p:nvGrpSpPr>
          <p:grpSpPr>
            <a:xfrm>
              <a:off x="9921678" y="3194925"/>
              <a:ext cx="75571" cy="69631"/>
              <a:chOff x="9921678" y="3194925"/>
              <a:chExt cx="75571" cy="69631"/>
            </a:xfrm>
          </p:grpSpPr>
          <p:sp>
            <p:nvSpPr>
              <p:cNvPr id="5020" name="Freeform: Shape 5019">
                <a:extLst>
                  <a:ext uri="{FF2B5EF4-FFF2-40B4-BE49-F238E27FC236}">
                    <a16:creationId xmlns:a16="http://schemas.microsoft.com/office/drawing/2014/main" id="{52111347-B789-CDAF-1CF8-5F56506A05B9}"/>
                  </a:ext>
                </a:extLst>
              </p:cNvPr>
              <p:cNvSpPr/>
              <p:nvPr/>
            </p:nvSpPr>
            <p:spPr>
              <a:xfrm>
                <a:off x="9959589"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21" name="Freeform: Shape 5020">
                <a:extLst>
                  <a:ext uri="{FF2B5EF4-FFF2-40B4-BE49-F238E27FC236}">
                    <a16:creationId xmlns:a16="http://schemas.microsoft.com/office/drawing/2014/main" id="{D26E855C-D296-B574-E49D-07666F650490}"/>
                  </a:ext>
                </a:extLst>
              </p:cNvPr>
              <p:cNvSpPr/>
              <p:nvPr/>
            </p:nvSpPr>
            <p:spPr>
              <a:xfrm>
                <a:off x="9921678" y="32282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22" name="Graphic 4638">
              <a:extLst>
                <a:ext uri="{FF2B5EF4-FFF2-40B4-BE49-F238E27FC236}">
                  <a16:creationId xmlns:a16="http://schemas.microsoft.com/office/drawing/2014/main" id="{55E43FB2-A7E6-B85E-E6CA-0A9F9A851306}"/>
                </a:ext>
              </a:extLst>
            </p:cNvPr>
            <p:cNvGrpSpPr/>
            <p:nvPr/>
          </p:nvGrpSpPr>
          <p:grpSpPr>
            <a:xfrm>
              <a:off x="9947331" y="3194925"/>
              <a:ext cx="75444" cy="69631"/>
              <a:chOff x="9947331" y="3194925"/>
              <a:chExt cx="75444" cy="69631"/>
            </a:xfrm>
          </p:grpSpPr>
          <p:sp>
            <p:nvSpPr>
              <p:cNvPr id="5023" name="Freeform: Shape 5022">
                <a:extLst>
                  <a:ext uri="{FF2B5EF4-FFF2-40B4-BE49-F238E27FC236}">
                    <a16:creationId xmlns:a16="http://schemas.microsoft.com/office/drawing/2014/main" id="{B03FC7BF-B25D-43F4-FECC-6A18E547C5C0}"/>
                  </a:ext>
                </a:extLst>
              </p:cNvPr>
              <p:cNvSpPr/>
              <p:nvPr/>
            </p:nvSpPr>
            <p:spPr>
              <a:xfrm>
                <a:off x="9985243" y="319492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24" name="Freeform: Shape 5023">
                <a:extLst>
                  <a:ext uri="{FF2B5EF4-FFF2-40B4-BE49-F238E27FC236}">
                    <a16:creationId xmlns:a16="http://schemas.microsoft.com/office/drawing/2014/main" id="{E27411FA-3221-BC76-888A-25EFF62254D9}"/>
                  </a:ext>
                </a:extLst>
              </p:cNvPr>
              <p:cNvSpPr/>
              <p:nvPr/>
            </p:nvSpPr>
            <p:spPr>
              <a:xfrm>
                <a:off x="9947331" y="322828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37" name="Graphic 4638">
              <a:extLst>
                <a:ext uri="{FF2B5EF4-FFF2-40B4-BE49-F238E27FC236}">
                  <a16:creationId xmlns:a16="http://schemas.microsoft.com/office/drawing/2014/main" id="{3DD38C13-D9EB-0BA6-E74E-D39F27FA6354}"/>
                </a:ext>
              </a:extLst>
            </p:cNvPr>
            <p:cNvGrpSpPr/>
            <p:nvPr/>
          </p:nvGrpSpPr>
          <p:grpSpPr>
            <a:xfrm>
              <a:off x="7960364" y="3376524"/>
              <a:ext cx="75444" cy="69505"/>
              <a:chOff x="7960364" y="3376524"/>
              <a:chExt cx="75444" cy="69505"/>
            </a:xfrm>
          </p:grpSpPr>
          <p:sp>
            <p:nvSpPr>
              <p:cNvPr id="5038" name="Freeform: Shape 5037">
                <a:extLst>
                  <a:ext uri="{FF2B5EF4-FFF2-40B4-BE49-F238E27FC236}">
                    <a16:creationId xmlns:a16="http://schemas.microsoft.com/office/drawing/2014/main" id="{255DC83F-AE35-DCF7-AAAF-B9484D78E6FF}"/>
                  </a:ext>
                </a:extLst>
              </p:cNvPr>
              <p:cNvSpPr/>
              <p:nvPr/>
            </p:nvSpPr>
            <p:spPr>
              <a:xfrm>
                <a:off x="7998276"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39" name="Freeform: Shape 5038">
                <a:extLst>
                  <a:ext uri="{FF2B5EF4-FFF2-40B4-BE49-F238E27FC236}">
                    <a16:creationId xmlns:a16="http://schemas.microsoft.com/office/drawing/2014/main" id="{17197EDD-E86E-BB15-D34F-AC3B6D6FEDB5}"/>
                  </a:ext>
                </a:extLst>
              </p:cNvPr>
              <p:cNvSpPr/>
              <p:nvPr/>
            </p:nvSpPr>
            <p:spPr>
              <a:xfrm>
                <a:off x="7960364"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40" name="Graphic 4638">
              <a:extLst>
                <a:ext uri="{FF2B5EF4-FFF2-40B4-BE49-F238E27FC236}">
                  <a16:creationId xmlns:a16="http://schemas.microsoft.com/office/drawing/2014/main" id="{D1E6F032-4A64-755F-F03E-B41643F095C0}"/>
                </a:ext>
              </a:extLst>
            </p:cNvPr>
            <p:cNvGrpSpPr/>
            <p:nvPr/>
          </p:nvGrpSpPr>
          <p:grpSpPr>
            <a:xfrm>
              <a:off x="8045034" y="3376524"/>
              <a:ext cx="75444" cy="69505"/>
              <a:chOff x="8045034" y="3376524"/>
              <a:chExt cx="75444" cy="69505"/>
            </a:xfrm>
          </p:grpSpPr>
          <p:sp>
            <p:nvSpPr>
              <p:cNvPr id="5041" name="Freeform: Shape 5040">
                <a:extLst>
                  <a:ext uri="{FF2B5EF4-FFF2-40B4-BE49-F238E27FC236}">
                    <a16:creationId xmlns:a16="http://schemas.microsoft.com/office/drawing/2014/main" id="{DF0561A4-AC15-1E14-56BA-2E74440AD2A2}"/>
                  </a:ext>
                </a:extLst>
              </p:cNvPr>
              <p:cNvSpPr/>
              <p:nvPr/>
            </p:nvSpPr>
            <p:spPr>
              <a:xfrm>
                <a:off x="8082946"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42" name="Freeform: Shape 5041">
                <a:extLst>
                  <a:ext uri="{FF2B5EF4-FFF2-40B4-BE49-F238E27FC236}">
                    <a16:creationId xmlns:a16="http://schemas.microsoft.com/office/drawing/2014/main" id="{A97C009B-6351-373F-B858-6F0B7CECD45C}"/>
                  </a:ext>
                </a:extLst>
              </p:cNvPr>
              <p:cNvSpPr/>
              <p:nvPr/>
            </p:nvSpPr>
            <p:spPr>
              <a:xfrm>
                <a:off x="8045034"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43" name="Graphic 4638">
              <a:extLst>
                <a:ext uri="{FF2B5EF4-FFF2-40B4-BE49-F238E27FC236}">
                  <a16:creationId xmlns:a16="http://schemas.microsoft.com/office/drawing/2014/main" id="{5F797B65-1022-9807-606D-DF75E989536D}"/>
                </a:ext>
              </a:extLst>
            </p:cNvPr>
            <p:cNvGrpSpPr/>
            <p:nvPr/>
          </p:nvGrpSpPr>
          <p:grpSpPr>
            <a:xfrm>
              <a:off x="8071825" y="3376524"/>
              <a:ext cx="75571" cy="69505"/>
              <a:chOff x="8071825" y="3376524"/>
              <a:chExt cx="75571" cy="69505"/>
            </a:xfrm>
          </p:grpSpPr>
          <p:sp>
            <p:nvSpPr>
              <p:cNvPr id="5044" name="Freeform: Shape 5043">
                <a:extLst>
                  <a:ext uri="{FF2B5EF4-FFF2-40B4-BE49-F238E27FC236}">
                    <a16:creationId xmlns:a16="http://schemas.microsoft.com/office/drawing/2014/main" id="{F95F387F-CA44-B097-9CC2-EC4CDD07487A}"/>
                  </a:ext>
                </a:extLst>
              </p:cNvPr>
              <p:cNvSpPr/>
              <p:nvPr/>
            </p:nvSpPr>
            <p:spPr>
              <a:xfrm>
                <a:off x="8109737"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45" name="Freeform: Shape 5044">
                <a:extLst>
                  <a:ext uri="{FF2B5EF4-FFF2-40B4-BE49-F238E27FC236}">
                    <a16:creationId xmlns:a16="http://schemas.microsoft.com/office/drawing/2014/main" id="{4235D681-25CD-3A0A-A72C-9DA371BC2F88}"/>
                  </a:ext>
                </a:extLst>
              </p:cNvPr>
              <p:cNvSpPr/>
              <p:nvPr/>
            </p:nvSpPr>
            <p:spPr>
              <a:xfrm>
                <a:off x="8071825" y="340988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46" name="Graphic 4638">
              <a:extLst>
                <a:ext uri="{FF2B5EF4-FFF2-40B4-BE49-F238E27FC236}">
                  <a16:creationId xmlns:a16="http://schemas.microsoft.com/office/drawing/2014/main" id="{1A5787BD-50EC-759D-CF08-C7B4D461CCD5}"/>
                </a:ext>
              </a:extLst>
            </p:cNvPr>
            <p:cNvGrpSpPr/>
            <p:nvPr/>
          </p:nvGrpSpPr>
          <p:grpSpPr>
            <a:xfrm>
              <a:off x="8133875" y="3376524"/>
              <a:ext cx="75444" cy="69505"/>
              <a:chOff x="8133875" y="3376524"/>
              <a:chExt cx="75444" cy="69505"/>
            </a:xfrm>
          </p:grpSpPr>
          <p:sp>
            <p:nvSpPr>
              <p:cNvPr id="5047" name="Freeform: Shape 5046">
                <a:extLst>
                  <a:ext uri="{FF2B5EF4-FFF2-40B4-BE49-F238E27FC236}">
                    <a16:creationId xmlns:a16="http://schemas.microsoft.com/office/drawing/2014/main" id="{AE3C1F30-69EA-AB0D-844A-E45362E4A43D}"/>
                  </a:ext>
                </a:extLst>
              </p:cNvPr>
              <p:cNvSpPr/>
              <p:nvPr/>
            </p:nvSpPr>
            <p:spPr>
              <a:xfrm>
                <a:off x="8171787"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48" name="Freeform: Shape 5047">
                <a:extLst>
                  <a:ext uri="{FF2B5EF4-FFF2-40B4-BE49-F238E27FC236}">
                    <a16:creationId xmlns:a16="http://schemas.microsoft.com/office/drawing/2014/main" id="{53FEB434-AD2C-C812-77BE-86C9CC954211}"/>
                  </a:ext>
                </a:extLst>
              </p:cNvPr>
              <p:cNvSpPr/>
              <p:nvPr/>
            </p:nvSpPr>
            <p:spPr>
              <a:xfrm>
                <a:off x="8133875"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49" name="Graphic 4638">
              <a:extLst>
                <a:ext uri="{FF2B5EF4-FFF2-40B4-BE49-F238E27FC236}">
                  <a16:creationId xmlns:a16="http://schemas.microsoft.com/office/drawing/2014/main" id="{B9DB1DAD-87EB-9C73-95FB-19E1294B54AB}"/>
                </a:ext>
              </a:extLst>
            </p:cNvPr>
            <p:cNvGrpSpPr/>
            <p:nvPr/>
          </p:nvGrpSpPr>
          <p:grpSpPr>
            <a:xfrm>
              <a:off x="8162688" y="3376524"/>
              <a:ext cx="75571" cy="69505"/>
              <a:chOff x="8162688" y="3376524"/>
              <a:chExt cx="75571" cy="69505"/>
            </a:xfrm>
          </p:grpSpPr>
          <p:sp>
            <p:nvSpPr>
              <p:cNvPr id="5050" name="Freeform: Shape 5049">
                <a:extLst>
                  <a:ext uri="{FF2B5EF4-FFF2-40B4-BE49-F238E27FC236}">
                    <a16:creationId xmlns:a16="http://schemas.microsoft.com/office/drawing/2014/main" id="{738FE302-FC70-98A0-A33C-485E49A04DCA}"/>
                  </a:ext>
                </a:extLst>
              </p:cNvPr>
              <p:cNvSpPr/>
              <p:nvPr/>
            </p:nvSpPr>
            <p:spPr>
              <a:xfrm>
                <a:off x="8200600"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51" name="Freeform: Shape 5050">
                <a:extLst>
                  <a:ext uri="{FF2B5EF4-FFF2-40B4-BE49-F238E27FC236}">
                    <a16:creationId xmlns:a16="http://schemas.microsoft.com/office/drawing/2014/main" id="{30F56974-B212-6B8D-3A9D-31F4BDA46234}"/>
                  </a:ext>
                </a:extLst>
              </p:cNvPr>
              <p:cNvSpPr/>
              <p:nvPr/>
            </p:nvSpPr>
            <p:spPr>
              <a:xfrm>
                <a:off x="8162688" y="340988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52" name="Graphic 4638">
              <a:extLst>
                <a:ext uri="{FF2B5EF4-FFF2-40B4-BE49-F238E27FC236}">
                  <a16:creationId xmlns:a16="http://schemas.microsoft.com/office/drawing/2014/main" id="{41018FF6-2DE0-4077-CDCD-B9592D1256A4}"/>
                </a:ext>
              </a:extLst>
            </p:cNvPr>
            <p:cNvGrpSpPr/>
            <p:nvPr/>
          </p:nvGrpSpPr>
          <p:grpSpPr>
            <a:xfrm>
              <a:off x="8216396" y="3376524"/>
              <a:ext cx="75571" cy="69505"/>
              <a:chOff x="8216396" y="3376524"/>
              <a:chExt cx="75571" cy="69505"/>
            </a:xfrm>
          </p:grpSpPr>
          <p:sp>
            <p:nvSpPr>
              <p:cNvPr id="5053" name="Freeform: Shape 5052">
                <a:extLst>
                  <a:ext uri="{FF2B5EF4-FFF2-40B4-BE49-F238E27FC236}">
                    <a16:creationId xmlns:a16="http://schemas.microsoft.com/office/drawing/2014/main" id="{F8EF6762-EA07-F22E-85F1-EF52699BB04C}"/>
                  </a:ext>
                </a:extLst>
              </p:cNvPr>
              <p:cNvSpPr/>
              <p:nvPr/>
            </p:nvSpPr>
            <p:spPr>
              <a:xfrm>
                <a:off x="8254308"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54" name="Freeform: Shape 5053">
                <a:extLst>
                  <a:ext uri="{FF2B5EF4-FFF2-40B4-BE49-F238E27FC236}">
                    <a16:creationId xmlns:a16="http://schemas.microsoft.com/office/drawing/2014/main" id="{671F2F46-3A68-00BF-1E38-FF6B948C7F32}"/>
                  </a:ext>
                </a:extLst>
              </p:cNvPr>
              <p:cNvSpPr/>
              <p:nvPr/>
            </p:nvSpPr>
            <p:spPr>
              <a:xfrm>
                <a:off x="8216396" y="340988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55" name="Graphic 4638">
              <a:extLst>
                <a:ext uri="{FF2B5EF4-FFF2-40B4-BE49-F238E27FC236}">
                  <a16:creationId xmlns:a16="http://schemas.microsoft.com/office/drawing/2014/main" id="{80791765-08BD-CD5E-0434-683BE5EECED6}"/>
                </a:ext>
              </a:extLst>
            </p:cNvPr>
            <p:cNvGrpSpPr/>
            <p:nvPr/>
          </p:nvGrpSpPr>
          <p:grpSpPr>
            <a:xfrm>
              <a:off x="8313578" y="3376524"/>
              <a:ext cx="75444" cy="69505"/>
              <a:chOff x="8313578" y="3376524"/>
              <a:chExt cx="75444" cy="69505"/>
            </a:xfrm>
          </p:grpSpPr>
          <p:sp>
            <p:nvSpPr>
              <p:cNvPr id="5056" name="Freeform: Shape 5055">
                <a:extLst>
                  <a:ext uri="{FF2B5EF4-FFF2-40B4-BE49-F238E27FC236}">
                    <a16:creationId xmlns:a16="http://schemas.microsoft.com/office/drawing/2014/main" id="{E150C947-236B-E124-CE3B-814F773BF2F8}"/>
                  </a:ext>
                </a:extLst>
              </p:cNvPr>
              <p:cNvSpPr/>
              <p:nvPr/>
            </p:nvSpPr>
            <p:spPr>
              <a:xfrm>
                <a:off x="8351490"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57" name="Freeform: Shape 5056">
                <a:extLst>
                  <a:ext uri="{FF2B5EF4-FFF2-40B4-BE49-F238E27FC236}">
                    <a16:creationId xmlns:a16="http://schemas.microsoft.com/office/drawing/2014/main" id="{7A6FB4C0-967B-8A08-4903-FA37F7F56C27}"/>
                  </a:ext>
                </a:extLst>
              </p:cNvPr>
              <p:cNvSpPr/>
              <p:nvPr/>
            </p:nvSpPr>
            <p:spPr>
              <a:xfrm>
                <a:off x="8313578"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58" name="Graphic 4638">
              <a:extLst>
                <a:ext uri="{FF2B5EF4-FFF2-40B4-BE49-F238E27FC236}">
                  <a16:creationId xmlns:a16="http://schemas.microsoft.com/office/drawing/2014/main" id="{3B3A386B-B28C-9E14-6402-A14A83147774}"/>
                </a:ext>
              </a:extLst>
            </p:cNvPr>
            <p:cNvGrpSpPr/>
            <p:nvPr/>
          </p:nvGrpSpPr>
          <p:grpSpPr>
            <a:xfrm>
              <a:off x="8338726" y="3376524"/>
              <a:ext cx="75444" cy="69505"/>
              <a:chOff x="8338726" y="3376524"/>
              <a:chExt cx="75444" cy="69505"/>
            </a:xfrm>
          </p:grpSpPr>
          <p:sp>
            <p:nvSpPr>
              <p:cNvPr id="5059" name="Freeform: Shape 5058">
                <a:extLst>
                  <a:ext uri="{FF2B5EF4-FFF2-40B4-BE49-F238E27FC236}">
                    <a16:creationId xmlns:a16="http://schemas.microsoft.com/office/drawing/2014/main" id="{E1C5F40D-ED82-24C2-8344-EB848163249E}"/>
                  </a:ext>
                </a:extLst>
              </p:cNvPr>
              <p:cNvSpPr/>
              <p:nvPr/>
            </p:nvSpPr>
            <p:spPr>
              <a:xfrm>
                <a:off x="8376638"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60" name="Freeform: Shape 5059">
                <a:extLst>
                  <a:ext uri="{FF2B5EF4-FFF2-40B4-BE49-F238E27FC236}">
                    <a16:creationId xmlns:a16="http://schemas.microsoft.com/office/drawing/2014/main" id="{F2F3577E-6682-546D-8370-C40765B63FE4}"/>
                  </a:ext>
                </a:extLst>
              </p:cNvPr>
              <p:cNvSpPr/>
              <p:nvPr/>
            </p:nvSpPr>
            <p:spPr>
              <a:xfrm>
                <a:off x="8338726"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61" name="Graphic 4638">
              <a:extLst>
                <a:ext uri="{FF2B5EF4-FFF2-40B4-BE49-F238E27FC236}">
                  <a16:creationId xmlns:a16="http://schemas.microsoft.com/office/drawing/2014/main" id="{F02D9004-A76C-2B1E-BF1B-857E462C8769}"/>
                </a:ext>
              </a:extLst>
            </p:cNvPr>
            <p:cNvGrpSpPr/>
            <p:nvPr/>
          </p:nvGrpSpPr>
          <p:grpSpPr>
            <a:xfrm>
              <a:off x="8363874" y="3376524"/>
              <a:ext cx="75571" cy="69505"/>
              <a:chOff x="8363874" y="3376524"/>
              <a:chExt cx="75571" cy="69505"/>
            </a:xfrm>
          </p:grpSpPr>
          <p:sp>
            <p:nvSpPr>
              <p:cNvPr id="5062" name="Freeform: Shape 5061">
                <a:extLst>
                  <a:ext uri="{FF2B5EF4-FFF2-40B4-BE49-F238E27FC236}">
                    <a16:creationId xmlns:a16="http://schemas.microsoft.com/office/drawing/2014/main" id="{CDDEB037-B269-2F2D-21AC-6F655D53A976}"/>
                  </a:ext>
                </a:extLst>
              </p:cNvPr>
              <p:cNvSpPr/>
              <p:nvPr/>
            </p:nvSpPr>
            <p:spPr>
              <a:xfrm>
                <a:off x="8401786"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63" name="Freeform: Shape 5062">
                <a:extLst>
                  <a:ext uri="{FF2B5EF4-FFF2-40B4-BE49-F238E27FC236}">
                    <a16:creationId xmlns:a16="http://schemas.microsoft.com/office/drawing/2014/main" id="{C68EFC24-E33D-130C-F286-859EE571A281}"/>
                  </a:ext>
                </a:extLst>
              </p:cNvPr>
              <p:cNvSpPr/>
              <p:nvPr/>
            </p:nvSpPr>
            <p:spPr>
              <a:xfrm>
                <a:off x="8363874" y="340988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64" name="Graphic 4638">
              <a:extLst>
                <a:ext uri="{FF2B5EF4-FFF2-40B4-BE49-F238E27FC236}">
                  <a16:creationId xmlns:a16="http://schemas.microsoft.com/office/drawing/2014/main" id="{4AB1FF03-FBAC-089D-B5C3-0DDA93475DD0}"/>
                </a:ext>
              </a:extLst>
            </p:cNvPr>
            <p:cNvGrpSpPr/>
            <p:nvPr/>
          </p:nvGrpSpPr>
          <p:grpSpPr>
            <a:xfrm>
              <a:off x="8557225" y="3376524"/>
              <a:ext cx="75571" cy="69505"/>
              <a:chOff x="8557225" y="3376524"/>
              <a:chExt cx="75571" cy="69505"/>
            </a:xfrm>
          </p:grpSpPr>
          <p:sp>
            <p:nvSpPr>
              <p:cNvPr id="5065" name="Freeform: Shape 5064">
                <a:extLst>
                  <a:ext uri="{FF2B5EF4-FFF2-40B4-BE49-F238E27FC236}">
                    <a16:creationId xmlns:a16="http://schemas.microsoft.com/office/drawing/2014/main" id="{D4DC5843-94B2-A60D-B1F7-79B341CB37CD}"/>
                  </a:ext>
                </a:extLst>
              </p:cNvPr>
              <p:cNvSpPr/>
              <p:nvPr/>
            </p:nvSpPr>
            <p:spPr>
              <a:xfrm>
                <a:off x="8595137"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66" name="Freeform: Shape 5065">
                <a:extLst>
                  <a:ext uri="{FF2B5EF4-FFF2-40B4-BE49-F238E27FC236}">
                    <a16:creationId xmlns:a16="http://schemas.microsoft.com/office/drawing/2014/main" id="{E674D349-5A52-4098-B0A7-1F0DB32733D3}"/>
                  </a:ext>
                </a:extLst>
              </p:cNvPr>
              <p:cNvSpPr/>
              <p:nvPr/>
            </p:nvSpPr>
            <p:spPr>
              <a:xfrm>
                <a:off x="8557225" y="340988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67" name="Graphic 4638">
              <a:extLst>
                <a:ext uri="{FF2B5EF4-FFF2-40B4-BE49-F238E27FC236}">
                  <a16:creationId xmlns:a16="http://schemas.microsoft.com/office/drawing/2014/main" id="{EA9E508C-5914-FFAF-7778-467B34F0BA88}"/>
                </a:ext>
              </a:extLst>
            </p:cNvPr>
            <p:cNvGrpSpPr/>
            <p:nvPr/>
          </p:nvGrpSpPr>
          <p:grpSpPr>
            <a:xfrm>
              <a:off x="8621296" y="3376524"/>
              <a:ext cx="75444" cy="69505"/>
              <a:chOff x="8621296" y="3376524"/>
              <a:chExt cx="75444" cy="69505"/>
            </a:xfrm>
          </p:grpSpPr>
          <p:sp>
            <p:nvSpPr>
              <p:cNvPr id="5068" name="Freeform: Shape 5067">
                <a:extLst>
                  <a:ext uri="{FF2B5EF4-FFF2-40B4-BE49-F238E27FC236}">
                    <a16:creationId xmlns:a16="http://schemas.microsoft.com/office/drawing/2014/main" id="{C2F06729-BAAC-97D2-D084-0F9E9CFD1D2E}"/>
                  </a:ext>
                </a:extLst>
              </p:cNvPr>
              <p:cNvSpPr/>
              <p:nvPr/>
            </p:nvSpPr>
            <p:spPr>
              <a:xfrm>
                <a:off x="8659208" y="337652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69" name="Freeform: Shape 5068">
                <a:extLst>
                  <a:ext uri="{FF2B5EF4-FFF2-40B4-BE49-F238E27FC236}">
                    <a16:creationId xmlns:a16="http://schemas.microsoft.com/office/drawing/2014/main" id="{F12D9B6E-3A7B-CA64-C838-9C2F3CE1A93D}"/>
                  </a:ext>
                </a:extLst>
              </p:cNvPr>
              <p:cNvSpPr/>
              <p:nvPr/>
            </p:nvSpPr>
            <p:spPr>
              <a:xfrm>
                <a:off x="8621296" y="340988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70" name="Graphic 4638">
              <a:extLst>
                <a:ext uri="{FF2B5EF4-FFF2-40B4-BE49-F238E27FC236}">
                  <a16:creationId xmlns:a16="http://schemas.microsoft.com/office/drawing/2014/main" id="{087916B4-A589-D019-1AAD-823F3CA9347D}"/>
                </a:ext>
              </a:extLst>
            </p:cNvPr>
            <p:cNvGrpSpPr/>
            <p:nvPr/>
          </p:nvGrpSpPr>
          <p:grpSpPr>
            <a:xfrm>
              <a:off x="8790637" y="3361738"/>
              <a:ext cx="75571" cy="69505"/>
              <a:chOff x="8790637" y="3361738"/>
              <a:chExt cx="75571" cy="69505"/>
            </a:xfrm>
          </p:grpSpPr>
          <p:sp>
            <p:nvSpPr>
              <p:cNvPr id="5071" name="Freeform: Shape 5070">
                <a:extLst>
                  <a:ext uri="{FF2B5EF4-FFF2-40B4-BE49-F238E27FC236}">
                    <a16:creationId xmlns:a16="http://schemas.microsoft.com/office/drawing/2014/main" id="{57162F50-98E3-4316-D9F1-70CDB8563086}"/>
                  </a:ext>
                </a:extLst>
              </p:cNvPr>
              <p:cNvSpPr/>
              <p:nvPr/>
            </p:nvSpPr>
            <p:spPr>
              <a:xfrm>
                <a:off x="8828549" y="336173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72" name="Freeform: Shape 5071">
                <a:extLst>
                  <a:ext uri="{FF2B5EF4-FFF2-40B4-BE49-F238E27FC236}">
                    <a16:creationId xmlns:a16="http://schemas.microsoft.com/office/drawing/2014/main" id="{AD413B13-5C32-89B8-0B8A-7A80EB8B0774}"/>
                  </a:ext>
                </a:extLst>
              </p:cNvPr>
              <p:cNvSpPr/>
              <p:nvPr/>
            </p:nvSpPr>
            <p:spPr>
              <a:xfrm>
                <a:off x="8790637" y="339510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73" name="Graphic 4638">
              <a:extLst>
                <a:ext uri="{FF2B5EF4-FFF2-40B4-BE49-F238E27FC236}">
                  <a16:creationId xmlns:a16="http://schemas.microsoft.com/office/drawing/2014/main" id="{8EBDDF23-A971-656C-0C30-180A434341B4}"/>
                </a:ext>
              </a:extLst>
            </p:cNvPr>
            <p:cNvGrpSpPr/>
            <p:nvPr/>
          </p:nvGrpSpPr>
          <p:grpSpPr>
            <a:xfrm>
              <a:off x="8828296" y="3361738"/>
              <a:ext cx="75444" cy="69505"/>
              <a:chOff x="8828296" y="3361738"/>
              <a:chExt cx="75444" cy="69505"/>
            </a:xfrm>
          </p:grpSpPr>
          <p:sp>
            <p:nvSpPr>
              <p:cNvPr id="5074" name="Freeform: Shape 5073">
                <a:extLst>
                  <a:ext uri="{FF2B5EF4-FFF2-40B4-BE49-F238E27FC236}">
                    <a16:creationId xmlns:a16="http://schemas.microsoft.com/office/drawing/2014/main" id="{EDD1CCB0-C1BA-857A-4C73-57BC4A1E8C55}"/>
                  </a:ext>
                </a:extLst>
              </p:cNvPr>
              <p:cNvSpPr/>
              <p:nvPr/>
            </p:nvSpPr>
            <p:spPr>
              <a:xfrm>
                <a:off x="8866208" y="336173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75" name="Freeform: Shape 5074">
                <a:extLst>
                  <a:ext uri="{FF2B5EF4-FFF2-40B4-BE49-F238E27FC236}">
                    <a16:creationId xmlns:a16="http://schemas.microsoft.com/office/drawing/2014/main" id="{F6762E0D-4134-0F83-00C7-CC1987C7D343}"/>
                  </a:ext>
                </a:extLst>
              </p:cNvPr>
              <p:cNvSpPr/>
              <p:nvPr/>
            </p:nvSpPr>
            <p:spPr>
              <a:xfrm>
                <a:off x="8828296" y="339510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76" name="Graphic 4638">
              <a:extLst>
                <a:ext uri="{FF2B5EF4-FFF2-40B4-BE49-F238E27FC236}">
                  <a16:creationId xmlns:a16="http://schemas.microsoft.com/office/drawing/2014/main" id="{1116D6B7-693B-DA80-9324-B1A3E12F6203}"/>
                </a:ext>
              </a:extLst>
            </p:cNvPr>
            <p:cNvGrpSpPr/>
            <p:nvPr/>
          </p:nvGrpSpPr>
          <p:grpSpPr>
            <a:xfrm>
              <a:off x="8953785" y="3361738"/>
              <a:ext cx="75571" cy="69505"/>
              <a:chOff x="8953785" y="3361738"/>
              <a:chExt cx="75571" cy="69505"/>
            </a:xfrm>
          </p:grpSpPr>
          <p:sp>
            <p:nvSpPr>
              <p:cNvPr id="5077" name="Freeform: Shape 5076">
                <a:extLst>
                  <a:ext uri="{FF2B5EF4-FFF2-40B4-BE49-F238E27FC236}">
                    <a16:creationId xmlns:a16="http://schemas.microsoft.com/office/drawing/2014/main" id="{AAA20E0B-2020-134F-047B-155A2F0AE9A5}"/>
                  </a:ext>
                </a:extLst>
              </p:cNvPr>
              <p:cNvSpPr/>
              <p:nvPr/>
            </p:nvSpPr>
            <p:spPr>
              <a:xfrm>
                <a:off x="8991697" y="336173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78" name="Freeform: Shape 5077">
                <a:extLst>
                  <a:ext uri="{FF2B5EF4-FFF2-40B4-BE49-F238E27FC236}">
                    <a16:creationId xmlns:a16="http://schemas.microsoft.com/office/drawing/2014/main" id="{4FDE1389-2D37-34AE-D60E-79C73D51793F}"/>
                  </a:ext>
                </a:extLst>
              </p:cNvPr>
              <p:cNvSpPr/>
              <p:nvPr/>
            </p:nvSpPr>
            <p:spPr>
              <a:xfrm>
                <a:off x="8953785" y="339510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79" name="Graphic 4638">
              <a:extLst>
                <a:ext uri="{FF2B5EF4-FFF2-40B4-BE49-F238E27FC236}">
                  <a16:creationId xmlns:a16="http://schemas.microsoft.com/office/drawing/2014/main" id="{AF96BD5A-5BFE-EA38-412D-D269E28366E5}"/>
                </a:ext>
              </a:extLst>
            </p:cNvPr>
            <p:cNvGrpSpPr/>
            <p:nvPr/>
          </p:nvGrpSpPr>
          <p:grpSpPr>
            <a:xfrm>
              <a:off x="9098356" y="3361738"/>
              <a:ext cx="75571" cy="69505"/>
              <a:chOff x="9098356" y="3361738"/>
              <a:chExt cx="75571" cy="69505"/>
            </a:xfrm>
          </p:grpSpPr>
          <p:sp>
            <p:nvSpPr>
              <p:cNvPr id="5080" name="Freeform: Shape 5079">
                <a:extLst>
                  <a:ext uri="{FF2B5EF4-FFF2-40B4-BE49-F238E27FC236}">
                    <a16:creationId xmlns:a16="http://schemas.microsoft.com/office/drawing/2014/main" id="{7EDD4256-FA23-DB2C-161E-35FDCC118DFE}"/>
                  </a:ext>
                </a:extLst>
              </p:cNvPr>
              <p:cNvSpPr/>
              <p:nvPr/>
            </p:nvSpPr>
            <p:spPr>
              <a:xfrm>
                <a:off x="9136268" y="336173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81" name="Freeform: Shape 5080">
                <a:extLst>
                  <a:ext uri="{FF2B5EF4-FFF2-40B4-BE49-F238E27FC236}">
                    <a16:creationId xmlns:a16="http://schemas.microsoft.com/office/drawing/2014/main" id="{CB5C8874-D84A-14DA-66B8-3A044161ED43}"/>
                  </a:ext>
                </a:extLst>
              </p:cNvPr>
              <p:cNvSpPr/>
              <p:nvPr/>
            </p:nvSpPr>
            <p:spPr>
              <a:xfrm>
                <a:off x="9098356" y="339510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82" name="Graphic 4638">
              <a:extLst>
                <a:ext uri="{FF2B5EF4-FFF2-40B4-BE49-F238E27FC236}">
                  <a16:creationId xmlns:a16="http://schemas.microsoft.com/office/drawing/2014/main" id="{0CBF519B-B731-BFB5-3FD7-C46C28ABC2F1}"/>
                </a:ext>
              </a:extLst>
            </p:cNvPr>
            <p:cNvGrpSpPr/>
            <p:nvPr/>
          </p:nvGrpSpPr>
          <p:grpSpPr>
            <a:xfrm>
              <a:off x="9143850" y="3328376"/>
              <a:ext cx="75444" cy="69505"/>
              <a:chOff x="9143850" y="3328376"/>
              <a:chExt cx="75444" cy="69505"/>
            </a:xfrm>
          </p:grpSpPr>
          <p:sp>
            <p:nvSpPr>
              <p:cNvPr id="5083" name="Freeform: Shape 5082">
                <a:extLst>
                  <a:ext uri="{FF2B5EF4-FFF2-40B4-BE49-F238E27FC236}">
                    <a16:creationId xmlns:a16="http://schemas.microsoft.com/office/drawing/2014/main" id="{43851E71-E066-A86D-9D70-76271FB1A48A}"/>
                  </a:ext>
                </a:extLst>
              </p:cNvPr>
              <p:cNvSpPr/>
              <p:nvPr/>
            </p:nvSpPr>
            <p:spPr>
              <a:xfrm>
                <a:off x="9181762"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84" name="Freeform: Shape 5083">
                <a:extLst>
                  <a:ext uri="{FF2B5EF4-FFF2-40B4-BE49-F238E27FC236}">
                    <a16:creationId xmlns:a16="http://schemas.microsoft.com/office/drawing/2014/main" id="{4BC8C8E4-A42C-BF4B-1E15-DBE3A4E58B38}"/>
                  </a:ext>
                </a:extLst>
              </p:cNvPr>
              <p:cNvSpPr/>
              <p:nvPr/>
            </p:nvSpPr>
            <p:spPr>
              <a:xfrm>
                <a:off x="9143850"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85" name="Graphic 4638">
              <a:extLst>
                <a:ext uri="{FF2B5EF4-FFF2-40B4-BE49-F238E27FC236}">
                  <a16:creationId xmlns:a16="http://schemas.microsoft.com/office/drawing/2014/main" id="{FE091DEA-7258-A708-A616-518B36E21742}"/>
                </a:ext>
              </a:extLst>
            </p:cNvPr>
            <p:cNvGrpSpPr/>
            <p:nvPr/>
          </p:nvGrpSpPr>
          <p:grpSpPr>
            <a:xfrm>
              <a:off x="9251267" y="3328376"/>
              <a:ext cx="75444" cy="69505"/>
              <a:chOff x="9251267" y="3328376"/>
              <a:chExt cx="75444" cy="69505"/>
            </a:xfrm>
          </p:grpSpPr>
          <p:sp>
            <p:nvSpPr>
              <p:cNvPr id="5086" name="Freeform: Shape 5085">
                <a:extLst>
                  <a:ext uri="{FF2B5EF4-FFF2-40B4-BE49-F238E27FC236}">
                    <a16:creationId xmlns:a16="http://schemas.microsoft.com/office/drawing/2014/main" id="{AB28ABE7-4A2C-9B37-5CF9-CE55E62637F1}"/>
                  </a:ext>
                </a:extLst>
              </p:cNvPr>
              <p:cNvSpPr/>
              <p:nvPr/>
            </p:nvSpPr>
            <p:spPr>
              <a:xfrm>
                <a:off x="9289179"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87" name="Freeform: Shape 5086">
                <a:extLst>
                  <a:ext uri="{FF2B5EF4-FFF2-40B4-BE49-F238E27FC236}">
                    <a16:creationId xmlns:a16="http://schemas.microsoft.com/office/drawing/2014/main" id="{6B12174C-346D-A86A-4D3C-4998C35798AA}"/>
                  </a:ext>
                </a:extLst>
              </p:cNvPr>
              <p:cNvSpPr/>
              <p:nvPr/>
            </p:nvSpPr>
            <p:spPr>
              <a:xfrm>
                <a:off x="9251267"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88" name="Graphic 4638">
              <a:extLst>
                <a:ext uri="{FF2B5EF4-FFF2-40B4-BE49-F238E27FC236}">
                  <a16:creationId xmlns:a16="http://schemas.microsoft.com/office/drawing/2014/main" id="{9D70CCC0-0F86-9EC1-C940-0D9A0A22A69D}"/>
                </a:ext>
              </a:extLst>
            </p:cNvPr>
            <p:cNvGrpSpPr/>
            <p:nvPr/>
          </p:nvGrpSpPr>
          <p:grpSpPr>
            <a:xfrm>
              <a:off x="9486701" y="3328376"/>
              <a:ext cx="75571" cy="69505"/>
              <a:chOff x="9486701" y="3328376"/>
              <a:chExt cx="75571" cy="69505"/>
            </a:xfrm>
          </p:grpSpPr>
          <p:sp>
            <p:nvSpPr>
              <p:cNvPr id="5089" name="Freeform: Shape 5088">
                <a:extLst>
                  <a:ext uri="{FF2B5EF4-FFF2-40B4-BE49-F238E27FC236}">
                    <a16:creationId xmlns:a16="http://schemas.microsoft.com/office/drawing/2014/main" id="{0B147C98-2D9E-B6DE-CC3B-9C1A6A8B8AC9}"/>
                  </a:ext>
                </a:extLst>
              </p:cNvPr>
              <p:cNvSpPr/>
              <p:nvPr/>
            </p:nvSpPr>
            <p:spPr>
              <a:xfrm>
                <a:off x="9524613"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90" name="Freeform: Shape 5089">
                <a:extLst>
                  <a:ext uri="{FF2B5EF4-FFF2-40B4-BE49-F238E27FC236}">
                    <a16:creationId xmlns:a16="http://schemas.microsoft.com/office/drawing/2014/main" id="{D66E15F7-C531-4882-D205-21189E26646E}"/>
                  </a:ext>
                </a:extLst>
              </p:cNvPr>
              <p:cNvSpPr/>
              <p:nvPr/>
            </p:nvSpPr>
            <p:spPr>
              <a:xfrm>
                <a:off x="9486701"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91" name="Graphic 4638">
              <a:extLst>
                <a:ext uri="{FF2B5EF4-FFF2-40B4-BE49-F238E27FC236}">
                  <a16:creationId xmlns:a16="http://schemas.microsoft.com/office/drawing/2014/main" id="{CAD492B8-C81B-627A-61F3-C5348802D947}"/>
                </a:ext>
              </a:extLst>
            </p:cNvPr>
            <p:cNvGrpSpPr/>
            <p:nvPr/>
          </p:nvGrpSpPr>
          <p:grpSpPr>
            <a:xfrm>
              <a:off x="9592096" y="3328376"/>
              <a:ext cx="75444" cy="69505"/>
              <a:chOff x="9592096" y="3328376"/>
              <a:chExt cx="75444" cy="69505"/>
            </a:xfrm>
          </p:grpSpPr>
          <p:sp>
            <p:nvSpPr>
              <p:cNvPr id="5092" name="Freeform: Shape 5091">
                <a:extLst>
                  <a:ext uri="{FF2B5EF4-FFF2-40B4-BE49-F238E27FC236}">
                    <a16:creationId xmlns:a16="http://schemas.microsoft.com/office/drawing/2014/main" id="{5AAB7D0F-9F7A-0F6C-5583-02567F281671}"/>
                  </a:ext>
                </a:extLst>
              </p:cNvPr>
              <p:cNvSpPr/>
              <p:nvPr/>
            </p:nvSpPr>
            <p:spPr>
              <a:xfrm>
                <a:off x="9630008"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93" name="Freeform: Shape 5092">
                <a:extLst>
                  <a:ext uri="{FF2B5EF4-FFF2-40B4-BE49-F238E27FC236}">
                    <a16:creationId xmlns:a16="http://schemas.microsoft.com/office/drawing/2014/main" id="{02D37923-B5DD-B3F6-0306-C73A7F42641B}"/>
                  </a:ext>
                </a:extLst>
              </p:cNvPr>
              <p:cNvSpPr/>
              <p:nvPr/>
            </p:nvSpPr>
            <p:spPr>
              <a:xfrm>
                <a:off x="9592096"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94" name="Graphic 4638">
              <a:extLst>
                <a:ext uri="{FF2B5EF4-FFF2-40B4-BE49-F238E27FC236}">
                  <a16:creationId xmlns:a16="http://schemas.microsoft.com/office/drawing/2014/main" id="{0EAB61A2-EFC6-CEFD-776F-DFB13C2F4A99}"/>
                </a:ext>
              </a:extLst>
            </p:cNvPr>
            <p:cNvGrpSpPr/>
            <p:nvPr/>
          </p:nvGrpSpPr>
          <p:grpSpPr>
            <a:xfrm>
              <a:off x="9629629" y="3328376"/>
              <a:ext cx="75571" cy="69505"/>
              <a:chOff x="9629629" y="3328376"/>
              <a:chExt cx="75571" cy="69505"/>
            </a:xfrm>
          </p:grpSpPr>
          <p:sp>
            <p:nvSpPr>
              <p:cNvPr id="5095" name="Freeform: Shape 5094">
                <a:extLst>
                  <a:ext uri="{FF2B5EF4-FFF2-40B4-BE49-F238E27FC236}">
                    <a16:creationId xmlns:a16="http://schemas.microsoft.com/office/drawing/2014/main" id="{844A2F68-6378-9171-F9EB-70FBF524A258}"/>
                  </a:ext>
                </a:extLst>
              </p:cNvPr>
              <p:cNvSpPr/>
              <p:nvPr/>
            </p:nvSpPr>
            <p:spPr>
              <a:xfrm>
                <a:off x="9667541"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96" name="Freeform: Shape 5095">
                <a:extLst>
                  <a:ext uri="{FF2B5EF4-FFF2-40B4-BE49-F238E27FC236}">
                    <a16:creationId xmlns:a16="http://schemas.microsoft.com/office/drawing/2014/main" id="{693EC2D0-8200-4BAD-038C-10F51B8A2077}"/>
                  </a:ext>
                </a:extLst>
              </p:cNvPr>
              <p:cNvSpPr/>
              <p:nvPr/>
            </p:nvSpPr>
            <p:spPr>
              <a:xfrm>
                <a:off x="9629629"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097" name="Graphic 4638">
              <a:extLst>
                <a:ext uri="{FF2B5EF4-FFF2-40B4-BE49-F238E27FC236}">
                  <a16:creationId xmlns:a16="http://schemas.microsoft.com/office/drawing/2014/main" id="{4F193E9D-4F70-0A16-6040-E364F6FB72DB}"/>
                </a:ext>
              </a:extLst>
            </p:cNvPr>
            <p:cNvGrpSpPr/>
            <p:nvPr/>
          </p:nvGrpSpPr>
          <p:grpSpPr>
            <a:xfrm>
              <a:off x="9608651" y="3328376"/>
              <a:ext cx="75444" cy="69505"/>
              <a:chOff x="9608651" y="3328376"/>
              <a:chExt cx="75444" cy="69505"/>
            </a:xfrm>
          </p:grpSpPr>
          <p:sp>
            <p:nvSpPr>
              <p:cNvPr id="5098" name="Freeform: Shape 5097">
                <a:extLst>
                  <a:ext uri="{FF2B5EF4-FFF2-40B4-BE49-F238E27FC236}">
                    <a16:creationId xmlns:a16="http://schemas.microsoft.com/office/drawing/2014/main" id="{C2E934E9-CF94-8E32-B008-4798E2E61EBC}"/>
                  </a:ext>
                </a:extLst>
              </p:cNvPr>
              <p:cNvSpPr/>
              <p:nvPr/>
            </p:nvSpPr>
            <p:spPr>
              <a:xfrm>
                <a:off x="9646563"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99" name="Freeform: Shape 5098">
                <a:extLst>
                  <a:ext uri="{FF2B5EF4-FFF2-40B4-BE49-F238E27FC236}">
                    <a16:creationId xmlns:a16="http://schemas.microsoft.com/office/drawing/2014/main" id="{24DDCF95-D50B-1806-21DD-12AC0866D5E6}"/>
                  </a:ext>
                </a:extLst>
              </p:cNvPr>
              <p:cNvSpPr/>
              <p:nvPr/>
            </p:nvSpPr>
            <p:spPr>
              <a:xfrm>
                <a:off x="9608651"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00" name="Graphic 4638">
              <a:extLst>
                <a:ext uri="{FF2B5EF4-FFF2-40B4-BE49-F238E27FC236}">
                  <a16:creationId xmlns:a16="http://schemas.microsoft.com/office/drawing/2014/main" id="{4C1A3A02-AC24-2125-B8E2-9C94A52EB9FB}"/>
                </a:ext>
              </a:extLst>
            </p:cNvPr>
            <p:cNvGrpSpPr/>
            <p:nvPr/>
          </p:nvGrpSpPr>
          <p:grpSpPr>
            <a:xfrm>
              <a:off x="9705706" y="3328376"/>
              <a:ext cx="75444" cy="69505"/>
              <a:chOff x="9705706" y="3328376"/>
              <a:chExt cx="75444" cy="69505"/>
            </a:xfrm>
          </p:grpSpPr>
          <p:sp>
            <p:nvSpPr>
              <p:cNvPr id="5101" name="Freeform: Shape 5100">
                <a:extLst>
                  <a:ext uri="{FF2B5EF4-FFF2-40B4-BE49-F238E27FC236}">
                    <a16:creationId xmlns:a16="http://schemas.microsoft.com/office/drawing/2014/main" id="{25734647-76FD-8EFF-1B6E-E47BA0560C7F}"/>
                  </a:ext>
                </a:extLst>
              </p:cNvPr>
              <p:cNvSpPr/>
              <p:nvPr/>
            </p:nvSpPr>
            <p:spPr>
              <a:xfrm>
                <a:off x="9743618"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02" name="Freeform: Shape 5101">
                <a:extLst>
                  <a:ext uri="{FF2B5EF4-FFF2-40B4-BE49-F238E27FC236}">
                    <a16:creationId xmlns:a16="http://schemas.microsoft.com/office/drawing/2014/main" id="{6F49D612-55C6-FA2E-3327-270111464865}"/>
                  </a:ext>
                </a:extLst>
              </p:cNvPr>
              <p:cNvSpPr/>
              <p:nvPr/>
            </p:nvSpPr>
            <p:spPr>
              <a:xfrm>
                <a:off x="9705706"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03" name="Graphic 4638">
              <a:extLst>
                <a:ext uri="{FF2B5EF4-FFF2-40B4-BE49-F238E27FC236}">
                  <a16:creationId xmlns:a16="http://schemas.microsoft.com/office/drawing/2014/main" id="{76281369-1D98-BF4D-126C-935D88BB2700}"/>
                </a:ext>
              </a:extLst>
            </p:cNvPr>
            <p:cNvGrpSpPr/>
            <p:nvPr/>
          </p:nvGrpSpPr>
          <p:grpSpPr>
            <a:xfrm>
              <a:off x="9743238" y="3328376"/>
              <a:ext cx="75571" cy="69505"/>
              <a:chOff x="9743238" y="3328376"/>
              <a:chExt cx="75571" cy="69505"/>
            </a:xfrm>
          </p:grpSpPr>
          <p:sp>
            <p:nvSpPr>
              <p:cNvPr id="5104" name="Freeform: Shape 5103">
                <a:extLst>
                  <a:ext uri="{FF2B5EF4-FFF2-40B4-BE49-F238E27FC236}">
                    <a16:creationId xmlns:a16="http://schemas.microsoft.com/office/drawing/2014/main" id="{56EB78E8-28A1-9E51-201A-4644A3DE2911}"/>
                  </a:ext>
                </a:extLst>
              </p:cNvPr>
              <p:cNvSpPr/>
              <p:nvPr/>
            </p:nvSpPr>
            <p:spPr>
              <a:xfrm>
                <a:off x="9781150"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05" name="Freeform: Shape 5104">
                <a:extLst>
                  <a:ext uri="{FF2B5EF4-FFF2-40B4-BE49-F238E27FC236}">
                    <a16:creationId xmlns:a16="http://schemas.microsoft.com/office/drawing/2014/main" id="{BB4F7847-61D2-19B9-02F6-CFC4D30D0CD9}"/>
                  </a:ext>
                </a:extLst>
              </p:cNvPr>
              <p:cNvSpPr/>
              <p:nvPr/>
            </p:nvSpPr>
            <p:spPr>
              <a:xfrm>
                <a:off x="9743238"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06" name="Graphic 4638">
              <a:extLst>
                <a:ext uri="{FF2B5EF4-FFF2-40B4-BE49-F238E27FC236}">
                  <a16:creationId xmlns:a16="http://schemas.microsoft.com/office/drawing/2014/main" id="{BAA9735D-E99A-577A-F7C0-BFD422FAE358}"/>
                </a:ext>
              </a:extLst>
            </p:cNvPr>
            <p:cNvGrpSpPr/>
            <p:nvPr/>
          </p:nvGrpSpPr>
          <p:grpSpPr>
            <a:xfrm>
              <a:off x="9808953" y="3328376"/>
              <a:ext cx="75444" cy="69505"/>
              <a:chOff x="9808953" y="3328376"/>
              <a:chExt cx="75444" cy="69505"/>
            </a:xfrm>
          </p:grpSpPr>
          <p:sp>
            <p:nvSpPr>
              <p:cNvPr id="5107" name="Freeform: Shape 5106">
                <a:extLst>
                  <a:ext uri="{FF2B5EF4-FFF2-40B4-BE49-F238E27FC236}">
                    <a16:creationId xmlns:a16="http://schemas.microsoft.com/office/drawing/2014/main" id="{8A929C3C-AAEA-52A9-E7C5-2FEB0676F213}"/>
                  </a:ext>
                </a:extLst>
              </p:cNvPr>
              <p:cNvSpPr/>
              <p:nvPr/>
            </p:nvSpPr>
            <p:spPr>
              <a:xfrm>
                <a:off x="9846865"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08" name="Freeform: Shape 5107">
                <a:extLst>
                  <a:ext uri="{FF2B5EF4-FFF2-40B4-BE49-F238E27FC236}">
                    <a16:creationId xmlns:a16="http://schemas.microsoft.com/office/drawing/2014/main" id="{2A84726E-C614-4402-DECC-993F18692D5C}"/>
                  </a:ext>
                </a:extLst>
              </p:cNvPr>
              <p:cNvSpPr/>
              <p:nvPr/>
            </p:nvSpPr>
            <p:spPr>
              <a:xfrm>
                <a:off x="9808953"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09" name="Graphic 4638">
              <a:extLst>
                <a:ext uri="{FF2B5EF4-FFF2-40B4-BE49-F238E27FC236}">
                  <a16:creationId xmlns:a16="http://schemas.microsoft.com/office/drawing/2014/main" id="{38FB01FE-0664-004C-E869-FBAF21D48FF0}"/>
                </a:ext>
              </a:extLst>
            </p:cNvPr>
            <p:cNvGrpSpPr/>
            <p:nvPr/>
          </p:nvGrpSpPr>
          <p:grpSpPr>
            <a:xfrm>
              <a:off x="9846485" y="3328376"/>
              <a:ext cx="75571" cy="69505"/>
              <a:chOff x="9846485" y="3328376"/>
              <a:chExt cx="75571" cy="69505"/>
            </a:xfrm>
          </p:grpSpPr>
          <p:sp>
            <p:nvSpPr>
              <p:cNvPr id="5110" name="Freeform: Shape 5109">
                <a:extLst>
                  <a:ext uri="{FF2B5EF4-FFF2-40B4-BE49-F238E27FC236}">
                    <a16:creationId xmlns:a16="http://schemas.microsoft.com/office/drawing/2014/main" id="{75784F86-68FF-40CB-C01F-FBE52A539CD1}"/>
                  </a:ext>
                </a:extLst>
              </p:cNvPr>
              <p:cNvSpPr/>
              <p:nvPr/>
            </p:nvSpPr>
            <p:spPr>
              <a:xfrm>
                <a:off x="9884397"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11" name="Freeform: Shape 5110">
                <a:extLst>
                  <a:ext uri="{FF2B5EF4-FFF2-40B4-BE49-F238E27FC236}">
                    <a16:creationId xmlns:a16="http://schemas.microsoft.com/office/drawing/2014/main" id="{09F0A8F0-E220-15C8-CF0C-FC50FFEF7057}"/>
                  </a:ext>
                </a:extLst>
              </p:cNvPr>
              <p:cNvSpPr/>
              <p:nvPr/>
            </p:nvSpPr>
            <p:spPr>
              <a:xfrm>
                <a:off x="9846485"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12" name="Graphic 4638">
              <a:extLst>
                <a:ext uri="{FF2B5EF4-FFF2-40B4-BE49-F238E27FC236}">
                  <a16:creationId xmlns:a16="http://schemas.microsoft.com/office/drawing/2014/main" id="{9E60D640-60FE-9F89-EDBE-4C8DF771D06F}"/>
                </a:ext>
              </a:extLst>
            </p:cNvPr>
            <p:cNvGrpSpPr/>
            <p:nvPr/>
          </p:nvGrpSpPr>
          <p:grpSpPr>
            <a:xfrm>
              <a:off x="9884145" y="3328376"/>
              <a:ext cx="75444" cy="69505"/>
              <a:chOff x="9884145" y="3328376"/>
              <a:chExt cx="75444" cy="69505"/>
            </a:xfrm>
          </p:grpSpPr>
          <p:sp>
            <p:nvSpPr>
              <p:cNvPr id="5113" name="Freeform: Shape 5112">
                <a:extLst>
                  <a:ext uri="{FF2B5EF4-FFF2-40B4-BE49-F238E27FC236}">
                    <a16:creationId xmlns:a16="http://schemas.microsoft.com/office/drawing/2014/main" id="{62F0B4AE-1FCE-16C1-139D-A4C1469DC8B1}"/>
                  </a:ext>
                </a:extLst>
              </p:cNvPr>
              <p:cNvSpPr/>
              <p:nvPr/>
            </p:nvSpPr>
            <p:spPr>
              <a:xfrm>
                <a:off x="9922057"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14" name="Freeform: Shape 5113">
                <a:extLst>
                  <a:ext uri="{FF2B5EF4-FFF2-40B4-BE49-F238E27FC236}">
                    <a16:creationId xmlns:a16="http://schemas.microsoft.com/office/drawing/2014/main" id="{B7EFE314-D751-A9B9-CF73-FF3490149AC0}"/>
                  </a:ext>
                </a:extLst>
              </p:cNvPr>
              <p:cNvSpPr/>
              <p:nvPr/>
            </p:nvSpPr>
            <p:spPr>
              <a:xfrm>
                <a:off x="9884145"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15" name="Graphic 4638">
              <a:extLst>
                <a:ext uri="{FF2B5EF4-FFF2-40B4-BE49-F238E27FC236}">
                  <a16:creationId xmlns:a16="http://schemas.microsoft.com/office/drawing/2014/main" id="{F084DE00-FA7C-156F-618D-CDA69CAD51CC}"/>
                </a:ext>
              </a:extLst>
            </p:cNvPr>
            <p:cNvGrpSpPr/>
            <p:nvPr/>
          </p:nvGrpSpPr>
          <p:grpSpPr>
            <a:xfrm>
              <a:off x="9921678" y="3328376"/>
              <a:ext cx="75571" cy="69505"/>
              <a:chOff x="9921678" y="3328376"/>
              <a:chExt cx="75571" cy="69505"/>
            </a:xfrm>
          </p:grpSpPr>
          <p:sp>
            <p:nvSpPr>
              <p:cNvPr id="5116" name="Freeform: Shape 5115">
                <a:extLst>
                  <a:ext uri="{FF2B5EF4-FFF2-40B4-BE49-F238E27FC236}">
                    <a16:creationId xmlns:a16="http://schemas.microsoft.com/office/drawing/2014/main" id="{95D2650E-2091-83CE-33E7-6800A45949F6}"/>
                  </a:ext>
                </a:extLst>
              </p:cNvPr>
              <p:cNvSpPr/>
              <p:nvPr/>
            </p:nvSpPr>
            <p:spPr>
              <a:xfrm>
                <a:off x="9959589"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17" name="Freeform: Shape 5116">
                <a:extLst>
                  <a:ext uri="{FF2B5EF4-FFF2-40B4-BE49-F238E27FC236}">
                    <a16:creationId xmlns:a16="http://schemas.microsoft.com/office/drawing/2014/main" id="{FFB47D53-D8DB-2955-72D1-E7FDE32E2027}"/>
                  </a:ext>
                </a:extLst>
              </p:cNvPr>
              <p:cNvSpPr/>
              <p:nvPr/>
            </p:nvSpPr>
            <p:spPr>
              <a:xfrm>
                <a:off x="9921678"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18" name="Graphic 4638">
              <a:extLst>
                <a:ext uri="{FF2B5EF4-FFF2-40B4-BE49-F238E27FC236}">
                  <a16:creationId xmlns:a16="http://schemas.microsoft.com/office/drawing/2014/main" id="{40F92C42-E1F8-B3BB-F34F-4EC1459433A5}"/>
                </a:ext>
              </a:extLst>
            </p:cNvPr>
            <p:cNvGrpSpPr/>
            <p:nvPr/>
          </p:nvGrpSpPr>
          <p:grpSpPr>
            <a:xfrm>
              <a:off x="9941139" y="3328376"/>
              <a:ext cx="75444" cy="69505"/>
              <a:chOff x="9941139" y="3328376"/>
              <a:chExt cx="75444" cy="69505"/>
            </a:xfrm>
          </p:grpSpPr>
          <p:sp>
            <p:nvSpPr>
              <p:cNvPr id="5119" name="Freeform: Shape 5118">
                <a:extLst>
                  <a:ext uri="{FF2B5EF4-FFF2-40B4-BE49-F238E27FC236}">
                    <a16:creationId xmlns:a16="http://schemas.microsoft.com/office/drawing/2014/main" id="{A30A6870-7934-E310-8969-D155A3A0651E}"/>
                  </a:ext>
                </a:extLst>
              </p:cNvPr>
              <p:cNvSpPr/>
              <p:nvPr/>
            </p:nvSpPr>
            <p:spPr>
              <a:xfrm>
                <a:off x="9979051"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20" name="Freeform: Shape 5119">
                <a:extLst>
                  <a:ext uri="{FF2B5EF4-FFF2-40B4-BE49-F238E27FC236}">
                    <a16:creationId xmlns:a16="http://schemas.microsoft.com/office/drawing/2014/main" id="{A45468A3-7F46-3E76-D473-BD802BA215F6}"/>
                  </a:ext>
                </a:extLst>
              </p:cNvPr>
              <p:cNvSpPr/>
              <p:nvPr/>
            </p:nvSpPr>
            <p:spPr>
              <a:xfrm>
                <a:off x="9941139"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21" name="Graphic 4638">
              <a:extLst>
                <a:ext uri="{FF2B5EF4-FFF2-40B4-BE49-F238E27FC236}">
                  <a16:creationId xmlns:a16="http://schemas.microsoft.com/office/drawing/2014/main" id="{6A1410CB-8C81-63C8-5054-53C5E7A96DFC}"/>
                </a:ext>
              </a:extLst>
            </p:cNvPr>
            <p:cNvGrpSpPr/>
            <p:nvPr/>
          </p:nvGrpSpPr>
          <p:grpSpPr>
            <a:xfrm>
              <a:off x="9967930" y="3328376"/>
              <a:ext cx="75571" cy="69505"/>
              <a:chOff x="9967930" y="3328376"/>
              <a:chExt cx="75571" cy="69505"/>
            </a:xfrm>
          </p:grpSpPr>
          <p:sp>
            <p:nvSpPr>
              <p:cNvPr id="5122" name="Freeform: Shape 5121">
                <a:extLst>
                  <a:ext uri="{FF2B5EF4-FFF2-40B4-BE49-F238E27FC236}">
                    <a16:creationId xmlns:a16="http://schemas.microsoft.com/office/drawing/2014/main" id="{2114B3A8-974F-8D02-A115-83D25219DA8A}"/>
                  </a:ext>
                </a:extLst>
              </p:cNvPr>
              <p:cNvSpPr/>
              <p:nvPr/>
            </p:nvSpPr>
            <p:spPr>
              <a:xfrm>
                <a:off x="10005842"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23" name="Freeform: Shape 5122">
                <a:extLst>
                  <a:ext uri="{FF2B5EF4-FFF2-40B4-BE49-F238E27FC236}">
                    <a16:creationId xmlns:a16="http://schemas.microsoft.com/office/drawing/2014/main" id="{ABC4BFCF-9D29-26B0-D268-25BD6242D7E8}"/>
                  </a:ext>
                </a:extLst>
              </p:cNvPr>
              <p:cNvSpPr/>
              <p:nvPr/>
            </p:nvSpPr>
            <p:spPr>
              <a:xfrm>
                <a:off x="9967930"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24" name="Graphic 4638">
              <a:extLst>
                <a:ext uri="{FF2B5EF4-FFF2-40B4-BE49-F238E27FC236}">
                  <a16:creationId xmlns:a16="http://schemas.microsoft.com/office/drawing/2014/main" id="{64BF39F5-EA6D-37F8-9F51-064AD155A8C1}"/>
                </a:ext>
              </a:extLst>
            </p:cNvPr>
            <p:cNvGrpSpPr/>
            <p:nvPr/>
          </p:nvGrpSpPr>
          <p:grpSpPr>
            <a:xfrm>
              <a:off x="9996490" y="3328376"/>
              <a:ext cx="75444" cy="69505"/>
              <a:chOff x="9996490" y="3328376"/>
              <a:chExt cx="75444" cy="69505"/>
            </a:xfrm>
          </p:grpSpPr>
          <p:sp>
            <p:nvSpPr>
              <p:cNvPr id="5125" name="Freeform: Shape 5124">
                <a:extLst>
                  <a:ext uri="{FF2B5EF4-FFF2-40B4-BE49-F238E27FC236}">
                    <a16:creationId xmlns:a16="http://schemas.microsoft.com/office/drawing/2014/main" id="{0A11A231-FB2C-7ABF-2425-0EEFAE6B7CD4}"/>
                  </a:ext>
                </a:extLst>
              </p:cNvPr>
              <p:cNvSpPr/>
              <p:nvPr/>
            </p:nvSpPr>
            <p:spPr>
              <a:xfrm>
                <a:off x="10034402"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26" name="Freeform: Shape 5125">
                <a:extLst>
                  <a:ext uri="{FF2B5EF4-FFF2-40B4-BE49-F238E27FC236}">
                    <a16:creationId xmlns:a16="http://schemas.microsoft.com/office/drawing/2014/main" id="{A4082223-61A0-A995-A9EC-DA8550DEA67A}"/>
                  </a:ext>
                </a:extLst>
              </p:cNvPr>
              <p:cNvSpPr/>
              <p:nvPr/>
            </p:nvSpPr>
            <p:spPr>
              <a:xfrm>
                <a:off x="9996490"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27" name="Graphic 4638">
              <a:extLst>
                <a:ext uri="{FF2B5EF4-FFF2-40B4-BE49-F238E27FC236}">
                  <a16:creationId xmlns:a16="http://schemas.microsoft.com/office/drawing/2014/main" id="{BF722F2C-5757-EEFB-39C3-68C8076CFC73}"/>
                </a:ext>
              </a:extLst>
            </p:cNvPr>
            <p:cNvGrpSpPr/>
            <p:nvPr/>
          </p:nvGrpSpPr>
          <p:grpSpPr>
            <a:xfrm>
              <a:off x="10034023" y="3328376"/>
              <a:ext cx="75571" cy="69505"/>
              <a:chOff x="10034023" y="3328376"/>
              <a:chExt cx="75571" cy="69505"/>
            </a:xfrm>
          </p:grpSpPr>
          <p:sp>
            <p:nvSpPr>
              <p:cNvPr id="5128" name="Freeform: Shape 5127">
                <a:extLst>
                  <a:ext uri="{FF2B5EF4-FFF2-40B4-BE49-F238E27FC236}">
                    <a16:creationId xmlns:a16="http://schemas.microsoft.com/office/drawing/2014/main" id="{CDF9637D-5A87-2D27-4425-6C0B59A1D21E}"/>
                  </a:ext>
                </a:extLst>
              </p:cNvPr>
              <p:cNvSpPr/>
              <p:nvPr/>
            </p:nvSpPr>
            <p:spPr>
              <a:xfrm>
                <a:off x="10071935"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29" name="Freeform: Shape 5128">
                <a:extLst>
                  <a:ext uri="{FF2B5EF4-FFF2-40B4-BE49-F238E27FC236}">
                    <a16:creationId xmlns:a16="http://schemas.microsoft.com/office/drawing/2014/main" id="{8B11AB94-5E63-A4BA-6FC4-8464E4B93F30}"/>
                  </a:ext>
                </a:extLst>
              </p:cNvPr>
              <p:cNvSpPr/>
              <p:nvPr/>
            </p:nvSpPr>
            <p:spPr>
              <a:xfrm>
                <a:off x="10034023"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30" name="Graphic 4638">
              <a:extLst>
                <a:ext uri="{FF2B5EF4-FFF2-40B4-BE49-F238E27FC236}">
                  <a16:creationId xmlns:a16="http://schemas.microsoft.com/office/drawing/2014/main" id="{79E2F076-036B-1C54-4E8B-31C8AE028DA6}"/>
                </a:ext>
              </a:extLst>
            </p:cNvPr>
            <p:cNvGrpSpPr/>
            <p:nvPr/>
          </p:nvGrpSpPr>
          <p:grpSpPr>
            <a:xfrm>
              <a:off x="10115534" y="3328376"/>
              <a:ext cx="75571" cy="69505"/>
              <a:chOff x="10115534" y="3328376"/>
              <a:chExt cx="75571" cy="69505"/>
            </a:xfrm>
          </p:grpSpPr>
          <p:sp>
            <p:nvSpPr>
              <p:cNvPr id="5131" name="Freeform: Shape 5130">
                <a:extLst>
                  <a:ext uri="{FF2B5EF4-FFF2-40B4-BE49-F238E27FC236}">
                    <a16:creationId xmlns:a16="http://schemas.microsoft.com/office/drawing/2014/main" id="{7253C315-F52D-2707-E253-8AD6233F0286}"/>
                  </a:ext>
                </a:extLst>
              </p:cNvPr>
              <p:cNvSpPr/>
              <p:nvPr/>
            </p:nvSpPr>
            <p:spPr>
              <a:xfrm>
                <a:off x="10153446"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32" name="Freeform: Shape 5131">
                <a:extLst>
                  <a:ext uri="{FF2B5EF4-FFF2-40B4-BE49-F238E27FC236}">
                    <a16:creationId xmlns:a16="http://schemas.microsoft.com/office/drawing/2014/main" id="{109A59E8-3277-2542-4107-648935C2A304}"/>
                  </a:ext>
                </a:extLst>
              </p:cNvPr>
              <p:cNvSpPr/>
              <p:nvPr/>
            </p:nvSpPr>
            <p:spPr>
              <a:xfrm>
                <a:off x="10115534"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33" name="Graphic 4638">
              <a:extLst>
                <a:ext uri="{FF2B5EF4-FFF2-40B4-BE49-F238E27FC236}">
                  <a16:creationId xmlns:a16="http://schemas.microsoft.com/office/drawing/2014/main" id="{14985D89-5906-0F2A-4FFD-6A83595831A4}"/>
                </a:ext>
              </a:extLst>
            </p:cNvPr>
            <p:cNvGrpSpPr/>
            <p:nvPr/>
          </p:nvGrpSpPr>
          <p:grpSpPr>
            <a:xfrm>
              <a:off x="10125391" y="3328376"/>
              <a:ext cx="75571" cy="69505"/>
              <a:chOff x="10125391" y="3328376"/>
              <a:chExt cx="75571" cy="69505"/>
            </a:xfrm>
          </p:grpSpPr>
          <p:sp>
            <p:nvSpPr>
              <p:cNvPr id="5134" name="Freeform: Shape 5133">
                <a:extLst>
                  <a:ext uri="{FF2B5EF4-FFF2-40B4-BE49-F238E27FC236}">
                    <a16:creationId xmlns:a16="http://schemas.microsoft.com/office/drawing/2014/main" id="{30670DE1-99F8-13CD-0C88-F422A3052FAC}"/>
                  </a:ext>
                </a:extLst>
              </p:cNvPr>
              <p:cNvSpPr/>
              <p:nvPr/>
            </p:nvSpPr>
            <p:spPr>
              <a:xfrm>
                <a:off x="10163303"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35" name="Freeform: Shape 5134">
                <a:extLst>
                  <a:ext uri="{FF2B5EF4-FFF2-40B4-BE49-F238E27FC236}">
                    <a16:creationId xmlns:a16="http://schemas.microsoft.com/office/drawing/2014/main" id="{C846F155-0237-E581-E810-465A6120D6C0}"/>
                  </a:ext>
                </a:extLst>
              </p:cNvPr>
              <p:cNvSpPr/>
              <p:nvPr/>
            </p:nvSpPr>
            <p:spPr>
              <a:xfrm>
                <a:off x="10125391"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36" name="Graphic 4638">
              <a:extLst>
                <a:ext uri="{FF2B5EF4-FFF2-40B4-BE49-F238E27FC236}">
                  <a16:creationId xmlns:a16="http://schemas.microsoft.com/office/drawing/2014/main" id="{7AB5EF91-F36F-3D91-9F65-A30DF0474A6C}"/>
                </a:ext>
              </a:extLst>
            </p:cNvPr>
            <p:cNvGrpSpPr/>
            <p:nvPr/>
          </p:nvGrpSpPr>
          <p:grpSpPr>
            <a:xfrm>
              <a:off x="10155594" y="3328376"/>
              <a:ext cx="75571" cy="69505"/>
              <a:chOff x="10155594" y="3328376"/>
              <a:chExt cx="75571" cy="69505"/>
            </a:xfrm>
          </p:grpSpPr>
          <p:sp>
            <p:nvSpPr>
              <p:cNvPr id="5137" name="Freeform: Shape 5136">
                <a:extLst>
                  <a:ext uri="{FF2B5EF4-FFF2-40B4-BE49-F238E27FC236}">
                    <a16:creationId xmlns:a16="http://schemas.microsoft.com/office/drawing/2014/main" id="{7ADD283C-2306-8D9F-16D2-F6B2823DE15C}"/>
                  </a:ext>
                </a:extLst>
              </p:cNvPr>
              <p:cNvSpPr/>
              <p:nvPr/>
            </p:nvSpPr>
            <p:spPr>
              <a:xfrm>
                <a:off x="10193506"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38" name="Freeform: Shape 5137">
                <a:extLst>
                  <a:ext uri="{FF2B5EF4-FFF2-40B4-BE49-F238E27FC236}">
                    <a16:creationId xmlns:a16="http://schemas.microsoft.com/office/drawing/2014/main" id="{3F904181-10A0-66FA-08B7-387BC73B8F29}"/>
                  </a:ext>
                </a:extLst>
              </p:cNvPr>
              <p:cNvSpPr/>
              <p:nvPr/>
            </p:nvSpPr>
            <p:spPr>
              <a:xfrm>
                <a:off x="10155594"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39" name="Graphic 4638">
              <a:extLst>
                <a:ext uri="{FF2B5EF4-FFF2-40B4-BE49-F238E27FC236}">
                  <a16:creationId xmlns:a16="http://schemas.microsoft.com/office/drawing/2014/main" id="{9170EF79-0D5D-E54D-78D5-1D1A40552EB3}"/>
                </a:ext>
              </a:extLst>
            </p:cNvPr>
            <p:cNvGrpSpPr/>
            <p:nvPr/>
          </p:nvGrpSpPr>
          <p:grpSpPr>
            <a:xfrm>
              <a:off x="10195655" y="3328376"/>
              <a:ext cx="75571" cy="69505"/>
              <a:chOff x="10195655" y="3328376"/>
              <a:chExt cx="75571" cy="69505"/>
            </a:xfrm>
          </p:grpSpPr>
          <p:sp>
            <p:nvSpPr>
              <p:cNvPr id="5140" name="Freeform: Shape 5139">
                <a:extLst>
                  <a:ext uri="{FF2B5EF4-FFF2-40B4-BE49-F238E27FC236}">
                    <a16:creationId xmlns:a16="http://schemas.microsoft.com/office/drawing/2014/main" id="{8F509EEE-1659-A3F6-CB1E-871D31A788EF}"/>
                  </a:ext>
                </a:extLst>
              </p:cNvPr>
              <p:cNvSpPr/>
              <p:nvPr/>
            </p:nvSpPr>
            <p:spPr>
              <a:xfrm>
                <a:off x="10233567"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41" name="Freeform: Shape 5140">
                <a:extLst>
                  <a:ext uri="{FF2B5EF4-FFF2-40B4-BE49-F238E27FC236}">
                    <a16:creationId xmlns:a16="http://schemas.microsoft.com/office/drawing/2014/main" id="{3053621A-7BCE-3E8A-102A-75B7F5828D7C}"/>
                  </a:ext>
                </a:extLst>
              </p:cNvPr>
              <p:cNvSpPr/>
              <p:nvPr/>
            </p:nvSpPr>
            <p:spPr>
              <a:xfrm>
                <a:off x="10195655"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42" name="Graphic 4638">
              <a:extLst>
                <a:ext uri="{FF2B5EF4-FFF2-40B4-BE49-F238E27FC236}">
                  <a16:creationId xmlns:a16="http://schemas.microsoft.com/office/drawing/2014/main" id="{7DAC1629-8A3C-D8C6-ADA4-A52EF7FC5548}"/>
                </a:ext>
              </a:extLst>
            </p:cNvPr>
            <p:cNvGrpSpPr/>
            <p:nvPr/>
          </p:nvGrpSpPr>
          <p:grpSpPr>
            <a:xfrm>
              <a:off x="10218781" y="3328376"/>
              <a:ext cx="75444" cy="69505"/>
              <a:chOff x="10218781" y="3328376"/>
              <a:chExt cx="75444" cy="69505"/>
            </a:xfrm>
          </p:grpSpPr>
          <p:sp>
            <p:nvSpPr>
              <p:cNvPr id="5143" name="Freeform: Shape 5142">
                <a:extLst>
                  <a:ext uri="{FF2B5EF4-FFF2-40B4-BE49-F238E27FC236}">
                    <a16:creationId xmlns:a16="http://schemas.microsoft.com/office/drawing/2014/main" id="{157D87D7-6EAC-CA68-EDD4-A39F3E2A64EB}"/>
                  </a:ext>
                </a:extLst>
              </p:cNvPr>
              <p:cNvSpPr/>
              <p:nvPr/>
            </p:nvSpPr>
            <p:spPr>
              <a:xfrm>
                <a:off x="10256693"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44" name="Freeform: Shape 5143">
                <a:extLst>
                  <a:ext uri="{FF2B5EF4-FFF2-40B4-BE49-F238E27FC236}">
                    <a16:creationId xmlns:a16="http://schemas.microsoft.com/office/drawing/2014/main" id="{A641D4F0-CEFC-1B8A-3468-E77A6B7AF923}"/>
                  </a:ext>
                </a:extLst>
              </p:cNvPr>
              <p:cNvSpPr/>
              <p:nvPr/>
            </p:nvSpPr>
            <p:spPr>
              <a:xfrm>
                <a:off x="10218781"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45" name="Graphic 4638">
              <a:extLst>
                <a:ext uri="{FF2B5EF4-FFF2-40B4-BE49-F238E27FC236}">
                  <a16:creationId xmlns:a16="http://schemas.microsoft.com/office/drawing/2014/main" id="{34169028-BF07-0DFC-C744-5583E680D348}"/>
                </a:ext>
              </a:extLst>
            </p:cNvPr>
            <p:cNvGrpSpPr/>
            <p:nvPr/>
          </p:nvGrpSpPr>
          <p:grpSpPr>
            <a:xfrm>
              <a:off x="10236979" y="3328376"/>
              <a:ext cx="75444" cy="69505"/>
              <a:chOff x="10236979" y="3328376"/>
              <a:chExt cx="75444" cy="69505"/>
            </a:xfrm>
          </p:grpSpPr>
          <p:sp>
            <p:nvSpPr>
              <p:cNvPr id="5146" name="Freeform: Shape 5145">
                <a:extLst>
                  <a:ext uri="{FF2B5EF4-FFF2-40B4-BE49-F238E27FC236}">
                    <a16:creationId xmlns:a16="http://schemas.microsoft.com/office/drawing/2014/main" id="{8453C9A4-1E53-D595-BC26-38E4D13C8D24}"/>
                  </a:ext>
                </a:extLst>
              </p:cNvPr>
              <p:cNvSpPr/>
              <p:nvPr/>
            </p:nvSpPr>
            <p:spPr>
              <a:xfrm>
                <a:off x="10274891"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47" name="Freeform: Shape 5146">
                <a:extLst>
                  <a:ext uri="{FF2B5EF4-FFF2-40B4-BE49-F238E27FC236}">
                    <a16:creationId xmlns:a16="http://schemas.microsoft.com/office/drawing/2014/main" id="{7221F97C-B62F-9C5B-3FC2-AAF4B7ABB591}"/>
                  </a:ext>
                </a:extLst>
              </p:cNvPr>
              <p:cNvSpPr/>
              <p:nvPr/>
            </p:nvSpPr>
            <p:spPr>
              <a:xfrm>
                <a:off x="10236979" y="336173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48" name="Graphic 4638">
              <a:extLst>
                <a:ext uri="{FF2B5EF4-FFF2-40B4-BE49-F238E27FC236}">
                  <a16:creationId xmlns:a16="http://schemas.microsoft.com/office/drawing/2014/main" id="{144F6B2B-622E-1D00-16EB-DA51908E5317}"/>
                </a:ext>
              </a:extLst>
            </p:cNvPr>
            <p:cNvGrpSpPr/>
            <p:nvPr/>
          </p:nvGrpSpPr>
          <p:grpSpPr>
            <a:xfrm>
              <a:off x="10259979" y="3328376"/>
              <a:ext cx="75571" cy="69505"/>
              <a:chOff x="10259979" y="3328376"/>
              <a:chExt cx="75571" cy="69505"/>
            </a:xfrm>
          </p:grpSpPr>
          <p:sp>
            <p:nvSpPr>
              <p:cNvPr id="5149" name="Freeform: Shape 5148">
                <a:extLst>
                  <a:ext uri="{FF2B5EF4-FFF2-40B4-BE49-F238E27FC236}">
                    <a16:creationId xmlns:a16="http://schemas.microsoft.com/office/drawing/2014/main" id="{0CBB55DF-26C5-93D2-25AA-60669DC1C12C}"/>
                  </a:ext>
                </a:extLst>
              </p:cNvPr>
              <p:cNvSpPr/>
              <p:nvPr/>
            </p:nvSpPr>
            <p:spPr>
              <a:xfrm>
                <a:off x="10297891" y="332837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50" name="Freeform: Shape 5149">
                <a:extLst>
                  <a:ext uri="{FF2B5EF4-FFF2-40B4-BE49-F238E27FC236}">
                    <a16:creationId xmlns:a16="http://schemas.microsoft.com/office/drawing/2014/main" id="{1CE12E84-1886-08E1-E40B-F343D15C83FF}"/>
                  </a:ext>
                </a:extLst>
              </p:cNvPr>
              <p:cNvSpPr/>
              <p:nvPr/>
            </p:nvSpPr>
            <p:spPr>
              <a:xfrm>
                <a:off x="10259979" y="336173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51" name="Graphic 4638">
              <a:extLst>
                <a:ext uri="{FF2B5EF4-FFF2-40B4-BE49-F238E27FC236}">
                  <a16:creationId xmlns:a16="http://schemas.microsoft.com/office/drawing/2014/main" id="{E793CA22-9603-2CC5-8159-7EB30633DE53}"/>
                </a:ext>
              </a:extLst>
            </p:cNvPr>
            <p:cNvGrpSpPr/>
            <p:nvPr/>
          </p:nvGrpSpPr>
          <p:grpSpPr>
            <a:xfrm>
              <a:off x="10277671" y="3287051"/>
              <a:ext cx="75571" cy="69505"/>
              <a:chOff x="10277671" y="3287051"/>
              <a:chExt cx="75571" cy="69505"/>
            </a:xfrm>
          </p:grpSpPr>
          <p:sp>
            <p:nvSpPr>
              <p:cNvPr id="5152" name="Freeform: Shape 5151">
                <a:extLst>
                  <a:ext uri="{FF2B5EF4-FFF2-40B4-BE49-F238E27FC236}">
                    <a16:creationId xmlns:a16="http://schemas.microsoft.com/office/drawing/2014/main" id="{3A3401E5-36B8-14FD-7BDE-8EAAC90F9345}"/>
                  </a:ext>
                </a:extLst>
              </p:cNvPr>
              <p:cNvSpPr/>
              <p:nvPr/>
            </p:nvSpPr>
            <p:spPr>
              <a:xfrm>
                <a:off x="10315583"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53" name="Freeform: Shape 5152">
                <a:extLst>
                  <a:ext uri="{FF2B5EF4-FFF2-40B4-BE49-F238E27FC236}">
                    <a16:creationId xmlns:a16="http://schemas.microsoft.com/office/drawing/2014/main" id="{51E11792-8E85-BB87-6E19-581DA9059DA9}"/>
                  </a:ext>
                </a:extLst>
              </p:cNvPr>
              <p:cNvSpPr/>
              <p:nvPr/>
            </p:nvSpPr>
            <p:spPr>
              <a:xfrm>
                <a:off x="10277671"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54" name="Graphic 4638">
              <a:extLst>
                <a:ext uri="{FF2B5EF4-FFF2-40B4-BE49-F238E27FC236}">
                  <a16:creationId xmlns:a16="http://schemas.microsoft.com/office/drawing/2014/main" id="{312924BD-5F83-2DAA-CFB3-2D9C506EDEBF}"/>
                </a:ext>
              </a:extLst>
            </p:cNvPr>
            <p:cNvGrpSpPr/>
            <p:nvPr/>
          </p:nvGrpSpPr>
          <p:grpSpPr>
            <a:xfrm>
              <a:off x="10344017" y="3287051"/>
              <a:ext cx="75444" cy="69505"/>
              <a:chOff x="10344017" y="3287051"/>
              <a:chExt cx="75444" cy="69505"/>
            </a:xfrm>
          </p:grpSpPr>
          <p:sp>
            <p:nvSpPr>
              <p:cNvPr id="5155" name="Freeform: Shape 5154">
                <a:extLst>
                  <a:ext uri="{FF2B5EF4-FFF2-40B4-BE49-F238E27FC236}">
                    <a16:creationId xmlns:a16="http://schemas.microsoft.com/office/drawing/2014/main" id="{03F0F75A-C46A-2BAC-BF9F-B61DE2D8FEBC}"/>
                  </a:ext>
                </a:extLst>
              </p:cNvPr>
              <p:cNvSpPr/>
              <p:nvPr/>
            </p:nvSpPr>
            <p:spPr>
              <a:xfrm>
                <a:off x="10381929"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56" name="Freeform: Shape 5155">
                <a:extLst>
                  <a:ext uri="{FF2B5EF4-FFF2-40B4-BE49-F238E27FC236}">
                    <a16:creationId xmlns:a16="http://schemas.microsoft.com/office/drawing/2014/main" id="{AA300F1C-CA2A-9CDC-8498-20A56EBD74D4}"/>
                  </a:ext>
                </a:extLst>
              </p:cNvPr>
              <p:cNvSpPr/>
              <p:nvPr/>
            </p:nvSpPr>
            <p:spPr>
              <a:xfrm>
                <a:off x="10344017"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57" name="Graphic 4638">
              <a:extLst>
                <a:ext uri="{FF2B5EF4-FFF2-40B4-BE49-F238E27FC236}">
                  <a16:creationId xmlns:a16="http://schemas.microsoft.com/office/drawing/2014/main" id="{18B5B0EE-3D8B-501D-0CD9-EF93070ABC04}"/>
                </a:ext>
              </a:extLst>
            </p:cNvPr>
            <p:cNvGrpSpPr/>
            <p:nvPr/>
          </p:nvGrpSpPr>
          <p:grpSpPr>
            <a:xfrm>
              <a:off x="10369797" y="3287051"/>
              <a:ext cx="75571" cy="69505"/>
              <a:chOff x="10369797" y="3287051"/>
              <a:chExt cx="75571" cy="69505"/>
            </a:xfrm>
          </p:grpSpPr>
          <p:sp>
            <p:nvSpPr>
              <p:cNvPr id="5158" name="Freeform: Shape 5157">
                <a:extLst>
                  <a:ext uri="{FF2B5EF4-FFF2-40B4-BE49-F238E27FC236}">
                    <a16:creationId xmlns:a16="http://schemas.microsoft.com/office/drawing/2014/main" id="{715A786A-4B56-0D2D-7558-EFD1BFD29F63}"/>
                  </a:ext>
                </a:extLst>
              </p:cNvPr>
              <p:cNvSpPr/>
              <p:nvPr/>
            </p:nvSpPr>
            <p:spPr>
              <a:xfrm>
                <a:off x="10407709"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59" name="Freeform: Shape 5158">
                <a:extLst>
                  <a:ext uri="{FF2B5EF4-FFF2-40B4-BE49-F238E27FC236}">
                    <a16:creationId xmlns:a16="http://schemas.microsoft.com/office/drawing/2014/main" id="{307A454A-1354-91E5-E23F-9AE85A0FB0BE}"/>
                  </a:ext>
                </a:extLst>
              </p:cNvPr>
              <p:cNvSpPr/>
              <p:nvPr/>
            </p:nvSpPr>
            <p:spPr>
              <a:xfrm>
                <a:off x="10369797"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60" name="Graphic 4638">
              <a:extLst>
                <a:ext uri="{FF2B5EF4-FFF2-40B4-BE49-F238E27FC236}">
                  <a16:creationId xmlns:a16="http://schemas.microsoft.com/office/drawing/2014/main" id="{28956F24-154A-79F3-267F-9424E09138D7}"/>
                </a:ext>
              </a:extLst>
            </p:cNvPr>
            <p:cNvGrpSpPr/>
            <p:nvPr/>
          </p:nvGrpSpPr>
          <p:grpSpPr>
            <a:xfrm>
              <a:off x="10401770" y="3287051"/>
              <a:ext cx="75444" cy="69505"/>
              <a:chOff x="10401770" y="3287051"/>
              <a:chExt cx="75444" cy="69505"/>
            </a:xfrm>
          </p:grpSpPr>
          <p:sp>
            <p:nvSpPr>
              <p:cNvPr id="5161" name="Freeform: Shape 5160">
                <a:extLst>
                  <a:ext uri="{FF2B5EF4-FFF2-40B4-BE49-F238E27FC236}">
                    <a16:creationId xmlns:a16="http://schemas.microsoft.com/office/drawing/2014/main" id="{5F8FE9A7-0700-721F-4E53-0DB36E552B0C}"/>
                  </a:ext>
                </a:extLst>
              </p:cNvPr>
              <p:cNvSpPr/>
              <p:nvPr/>
            </p:nvSpPr>
            <p:spPr>
              <a:xfrm>
                <a:off x="10439682"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62" name="Freeform: Shape 5161">
                <a:extLst>
                  <a:ext uri="{FF2B5EF4-FFF2-40B4-BE49-F238E27FC236}">
                    <a16:creationId xmlns:a16="http://schemas.microsoft.com/office/drawing/2014/main" id="{C5838D76-4220-1D91-AFAD-83EB22C2F4A1}"/>
                  </a:ext>
                </a:extLst>
              </p:cNvPr>
              <p:cNvSpPr/>
              <p:nvPr/>
            </p:nvSpPr>
            <p:spPr>
              <a:xfrm>
                <a:off x="10401770"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63" name="Graphic 4638">
              <a:extLst>
                <a:ext uri="{FF2B5EF4-FFF2-40B4-BE49-F238E27FC236}">
                  <a16:creationId xmlns:a16="http://schemas.microsoft.com/office/drawing/2014/main" id="{741D90E8-49D6-3238-79CA-E452A45A98F6}"/>
                </a:ext>
              </a:extLst>
            </p:cNvPr>
            <p:cNvGrpSpPr/>
            <p:nvPr/>
          </p:nvGrpSpPr>
          <p:grpSpPr>
            <a:xfrm>
              <a:off x="10446000" y="3287051"/>
              <a:ext cx="75444" cy="69505"/>
              <a:chOff x="10446000" y="3287051"/>
              <a:chExt cx="75444" cy="69505"/>
            </a:xfrm>
          </p:grpSpPr>
          <p:sp>
            <p:nvSpPr>
              <p:cNvPr id="5164" name="Freeform: Shape 5163">
                <a:extLst>
                  <a:ext uri="{FF2B5EF4-FFF2-40B4-BE49-F238E27FC236}">
                    <a16:creationId xmlns:a16="http://schemas.microsoft.com/office/drawing/2014/main" id="{6F209A72-7F62-9357-902B-48C1F5F878F2}"/>
                  </a:ext>
                </a:extLst>
              </p:cNvPr>
              <p:cNvSpPr/>
              <p:nvPr/>
            </p:nvSpPr>
            <p:spPr>
              <a:xfrm>
                <a:off x="10483912"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65" name="Freeform: Shape 5164">
                <a:extLst>
                  <a:ext uri="{FF2B5EF4-FFF2-40B4-BE49-F238E27FC236}">
                    <a16:creationId xmlns:a16="http://schemas.microsoft.com/office/drawing/2014/main" id="{2ED0591B-53E3-7507-DF86-F856B6CF888D}"/>
                  </a:ext>
                </a:extLst>
              </p:cNvPr>
              <p:cNvSpPr/>
              <p:nvPr/>
            </p:nvSpPr>
            <p:spPr>
              <a:xfrm>
                <a:off x="10446000"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66" name="Graphic 4638">
              <a:extLst>
                <a:ext uri="{FF2B5EF4-FFF2-40B4-BE49-F238E27FC236}">
                  <a16:creationId xmlns:a16="http://schemas.microsoft.com/office/drawing/2014/main" id="{267C6E80-995F-5481-F583-DF1DCF66A39D}"/>
                </a:ext>
              </a:extLst>
            </p:cNvPr>
            <p:cNvGrpSpPr/>
            <p:nvPr/>
          </p:nvGrpSpPr>
          <p:grpSpPr>
            <a:xfrm>
              <a:off x="10458258" y="3287051"/>
              <a:ext cx="75444" cy="69505"/>
              <a:chOff x="10458258" y="3287051"/>
              <a:chExt cx="75444" cy="69505"/>
            </a:xfrm>
          </p:grpSpPr>
          <p:sp>
            <p:nvSpPr>
              <p:cNvPr id="5167" name="Freeform: Shape 5166">
                <a:extLst>
                  <a:ext uri="{FF2B5EF4-FFF2-40B4-BE49-F238E27FC236}">
                    <a16:creationId xmlns:a16="http://schemas.microsoft.com/office/drawing/2014/main" id="{2AAAE0C6-E103-ED95-6515-A4F35309CE41}"/>
                  </a:ext>
                </a:extLst>
              </p:cNvPr>
              <p:cNvSpPr/>
              <p:nvPr/>
            </p:nvSpPr>
            <p:spPr>
              <a:xfrm>
                <a:off x="10496170"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68" name="Freeform: Shape 5167">
                <a:extLst>
                  <a:ext uri="{FF2B5EF4-FFF2-40B4-BE49-F238E27FC236}">
                    <a16:creationId xmlns:a16="http://schemas.microsoft.com/office/drawing/2014/main" id="{7DB62BCF-2CE7-8924-C5AB-E4481098332D}"/>
                  </a:ext>
                </a:extLst>
              </p:cNvPr>
              <p:cNvSpPr/>
              <p:nvPr/>
            </p:nvSpPr>
            <p:spPr>
              <a:xfrm>
                <a:off x="10458258"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69" name="Graphic 4638">
              <a:extLst>
                <a:ext uri="{FF2B5EF4-FFF2-40B4-BE49-F238E27FC236}">
                  <a16:creationId xmlns:a16="http://schemas.microsoft.com/office/drawing/2014/main" id="{0B40403B-00F8-0B46-839D-CD72018EAB54}"/>
                </a:ext>
              </a:extLst>
            </p:cNvPr>
            <p:cNvGrpSpPr/>
            <p:nvPr/>
          </p:nvGrpSpPr>
          <p:grpSpPr>
            <a:xfrm>
              <a:off x="10471780" y="3287051"/>
              <a:ext cx="75444" cy="69505"/>
              <a:chOff x="10471780" y="3287051"/>
              <a:chExt cx="75444" cy="69505"/>
            </a:xfrm>
          </p:grpSpPr>
          <p:sp>
            <p:nvSpPr>
              <p:cNvPr id="5170" name="Freeform: Shape 5169">
                <a:extLst>
                  <a:ext uri="{FF2B5EF4-FFF2-40B4-BE49-F238E27FC236}">
                    <a16:creationId xmlns:a16="http://schemas.microsoft.com/office/drawing/2014/main" id="{01CD57A8-08EB-AEBB-D910-CFCFCDF09D57}"/>
                  </a:ext>
                </a:extLst>
              </p:cNvPr>
              <p:cNvSpPr/>
              <p:nvPr/>
            </p:nvSpPr>
            <p:spPr>
              <a:xfrm>
                <a:off x="10509692"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71" name="Freeform: Shape 5170">
                <a:extLst>
                  <a:ext uri="{FF2B5EF4-FFF2-40B4-BE49-F238E27FC236}">
                    <a16:creationId xmlns:a16="http://schemas.microsoft.com/office/drawing/2014/main" id="{60A25CAD-5495-60CB-AD5F-6148B2BB6AF0}"/>
                  </a:ext>
                </a:extLst>
              </p:cNvPr>
              <p:cNvSpPr/>
              <p:nvPr/>
            </p:nvSpPr>
            <p:spPr>
              <a:xfrm>
                <a:off x="10471780"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72" name="Graphic 4638">
              <a:extLst>
                <a:ext uri="{FF2B5EF4-FFF2-40B4-BE49-F238E27FC236}">
                  <a16:creationId xmlns:a16="http://schemas.microsoft.com/office/drawing/2014/main" id="{8F1FBF36-941E-123C-F81B-63E8CD4B60B1}"/>
                </a:ext>
              </a:extLst>
            </p:cNvPr>
            <p:cNvGrpSpPr/>
            <p:nvPr/>
          </p:nvGrpSpPr>
          <p:grpSpPr>
            <a:xfrm>
              <a:off x="10519676" y="3287051"/>
              <a:ext cx="75444" cy="69505"/>
              <a:chOff x="10519676" y="3287051"/>
              <a:chExt cx="75444" cy="69505"/>
            </a:xfrm>
          </p:grpSpPr>
          <p:sp>
            <p:nvSpPr>
              <p:cNvPr id="5173" name="Freeform: Shape 5172">
                <a:extLst>
                  <a:ext uri="{FF2B5EF4-FFF2-40B4-BE49-F238E27FC236}">
                    <a16:creationId xmlns:a16="http://schemas.microsoft.com/office/drawing/2014/main" id="{C3007755-DC76-C443-84DE-5FF7E0B46213}"/>
                  </a:ext>
                </a:extLst>
              </p:cNvPr>
              <p:cNvSpPr/>
              <p:nvPr/>
            </p:nvSpPr>
            <p:spPr>
              <a:xfrm>
                <a:off x="10557588"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74" name="Freeform: Shape 5173">
                <a:extLst>
                  <a:ext uri="{FF2B5EF4-FFF2-40B4-BE49-F238E27FC236}">
                    <a16:creationId xmlns:a16="http://schemas.microsoft.com/office/drawing/2014/main" id="{DCA91E3E-6613-137A-E2D9-C1E9742E5656}"/>
                  </a:ext>
                </a:extLst>
              </p:cNvPr>
              <p:cNvSpPr/>
              <p:nvPr/>
            </p:nvSpPr>
            <p:spPr>
              <a:xfrm>
                <a:off x="10519676"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75" name="Graphic 4638">
              <a:extLst>
                <a:ext uri="{FF2B5EF4-FFF2-40B4-BE49-F238E27FC236}">
                  <a16:creationId xmlns:a16="http://schemas.microsoft.com/office/drawing/2014/main" id="{92448481-C887-B64F-7A25-6A781446E072}"/>
                </a:ext>
              </a:extLst>
            </p:cNvPr>
            <p:cNvGrpSpPr/>
            <p:nvPr/>
          </p:nvGrpSpPr>
          <p:grpSpPr>
            <a:xfrm>
              <a:off x="10541791" y="3287051"/>
              <a:ext cx="75444" cy="69505"/>
              <a:chOff x="10541791" y="3287051"/>
              <a:chExt cx="75444" cy="69505"/>
            </a:xfrm>
          </p:grpSpPr>
          <p:sp>
            <p:nvSpPr>
              <p:cNvPr id="5176" name="Freeform: Shape 5175">
                <a:extLst>
                  <a:ext uri="{FF2B5EF4-FFF2-40B4-BE49-F238E27FC236}">
                    <a16:creationId xmlns:a16="http://schemas.microsoft.com/office/drawing/2014/main" id="{20B103A4-9F56-6348-026C-723A7715327A}"/>
                  </a:ext>
                </a:extLst>
              </p:cNvPr>
              <p:cNvSpPr/>
              <p:nvPr/>
            </p:nvSpPr>
            <p:spPr>
              <a:xfrm>
                <a:off x="10579703"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77" name="Freeform: Shape 5176">
                <a:extLst>
                  <a:ext uri="{FF2B5EF4-FFF2-40B4-BE49-F238E27FC236}">
                    <a16:creationId xmlns:a16="http://schemas.microsoft.com/office/drawing/2014/main" id="{50806DCD-5BC4-F7E8-38FC-DE330E6DF8A5}"/>
                  </a:ext>
                </a:extLst>
              </p:cNvPr>
              <p:cNvSpPr/>
              <p:nvPr/>
            </p:nvSpPr>
            <p:spPr>
              <a:xfrm>
                <a:off x="10541791"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78" name="Graphic 4638">
              <a:extLst>
                <a:ext uri="{FF2B5EF4-FFF2-40B4-BE49-F238E27FC236}">
                  <a16:creationId xmlns:a16="http://schemas.microsoft.com/office/drawing/2014/main" id="{B7776DE2-898F-F925-A7D2-635BE6819F3D}"/>
                </a:ext>
              </a:extLst>
            </p:cNvPr>
            <p:cNvGrpSpPr/>
            <p:nvPr/>
          </p:nvGrpSpPr>
          <p:grpSpPr>
            <a:xfrm>
              <a:off x="10579324" y="3287051"/>
              <a:ext cx="75571" cy="69505"/>
              <a:chOff x="10579324" y="3287051"/>
              <a:chExt cx="75571" cy="69505"/>
            </a:xfrm>
          </p:grpSpPr>
          <p:sp>
            <p:nvSpPr>
              <p:cNvPr id="5179" name="Freeform: Shape 5178">
                <a:extLst>
                  <a:ext uri="{FF2B5EF4-FFF2-40B4-BE49-F238E27FC236}">
                    <a16:creationId xmlns:a16="http://schemas.microsoft.com/office/drawing/2014/main" id="{F771D9A5-4B74-0D06-8D75-671014168542}"/>
                  </a:ext>
                </a:extLst>
              </p:cNvPr>
              <p:cNvSpPr/>
              <p:nvPr/>
            </p:nvSpPr>
            <p:spPr>
              <a:xfrm>
                <a:off x="10617236"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80" name="Freeform: Shape 5179">
                <a:extLst>
                  <a:ext uri="{FF2B5EF4-FFF2-40B4-BE49-F238E27FC236}">
                    <a16:creationId xmlns:a16="http://schemas.microsoft.com/office/drawing/2014/main" id="{FDFCF69D-3B9F-9015-B394-BF5B1E189594}"/>
                  </a:ext>
                </a:extLst>
              </p:cNvPr>
              <p:cNvSpPr/>
              <p:nvPr/>
            </p:nvSpPr>
            <p:spPr>
              <a:xfrm>
                <a:off x="10579324"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81" name="Graphic 4638">
              <a:extLst>
                <a:ext uri="{FF2B5EF4-FFF2-40B4-BE49-F238E27FC236}">
                  <a16:creationId xmlns:a16="http://schemas.microsoft.com/office/drawing/2014/main" id="{DD89978E-EF24-0B7B-31F6-720322513C64}"/>
                </a:ext>
              </a:extLst>
            </p:cNvPr>
            <p:cNvGrpSpPr/>
            <p:nvPr/>
          </p:nvGrpSpPr>
          <p:grpSpPr>
            <a:xfrm>
              <a:off x="10608137" y="3287051"/>
              <a:ext cx="75444" cy="69505"/>
              <a:chOff x="10608137" y="3287051"/>
              <a:chExt cx="75444" cy="69505"/>
            </a:xfrm>
          </p:grpSpPr>
          <p:sp>
            <p:nvSpPr>
              <p:cNvPr id="5182" name="Freeform: Shape 5181">
                <a:extLst>
                  <a:ext uri="{FF2B5EF4-FFF2-40B4-BE49-F238E27FC236}">
                    <a16:creationId xmlns:a16="http://schemas.microsoft.com/office/drawing/2014/main" id="{55FA154A-39E1-B3CB-334F-34161C9B291C}"/>
                  </a:ext>
                </a:extLst>
              </p:cNvPr>
              <p:cNvSpPr/>
              <p:nvPr/>
            </p:nvSpPr>
            <p:spPr>
              <a:xfrm>
                <a:off x="10646049"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83" name="Freeform: Shape 5182">
                <a:extLst>
                  <a:ext uri="{FF2B5EF4-FFF2-40B4-BE49-F238E27FC236}">
                    <a16:creationId xmlns:a16="http://schemas.microsoft.com/office/drawing/2014/main" id="{C6425B35-E87B-A454-DE5E-E76551FA2EE7}"/>
                  </a:ext>
                </a:extLst>
              </p:cNvPr>
              <p:cNvSpPr/>
              <p:nvPr/>
            </p:nvSpPr>
            <p:spPr>
              <a:xfrm>
                <a:off x="10608137"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84" name="Graphic 4638">
              <a:extLst>
                <a:ext uri="{FF2B5EF4-FFF2-40B4-BE49-F238E27FC236}">
                  <a16:creationId xmlns:a16="http://schemas.microsoft.com/office/drawing/2014/main" id="{3400FFB1-B739-6EA1-F885-AC8F9340B9D1}"/>
                </a:ext>
              </a:extLst>
            </p:cNvPr>
            <p:cNvGrpSpPr/>
            <p:nvPr/>
          </p:nvGrpSpPr>
          <p:grpSpPr>
            <a:xfrm>
              <a:off x="10680549" y="3287051"/>
              <a:ext cx="75444" cy="69505"/>
              <a:chOff x="10680549" y="3287051"/>
              <a:chExt cx="75444" cy="69505"/>
            </a:xfrm>
          </p:grpSpPr>
          <p:sp>
            <p:nvSpPr>
              <p:cNvPr id="5185" name="Freeform: Shape 5184">
                <a:extLst>
                  <a:ext uri="{FF2B5EF4-FFF2-40B4-BE49-F238E27FC236}">
                    <a16:creationId xmlns:a16="http://schemas.microsoft.com/office/drawing/2014/main" id="{3AE51E09-6330-6CEE-BA18-F3D45905E88D}"/>
                  </a:ext>
                </a:extLst>
              </p:cNvPr>
              <p:cNvSpPr/>
              <p:nvPr/>
            </p:nvSpPr>
            <p:spPr>
              <a:xfrm>
                <a:off x="10718461"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86" name="Freeform: Shape 5185">
                <a:extLst>
                  <a:ext uri="{FF2B5EF4-FFF2-40B4-BE49-F238E27FC236}">
                    <a16:creationId xmlns:a16="http://schemas.microsoft.com/office/drawing/2014/main" id="{EB11C103-293F-9A70-36DF-7BE83891B022}"/>
                  </a:ext>
                </a:extLst>
              </p:cNvPr>
              <p:cNvSpPr/>
              <p:nvPr/>
            </p:nvSpPr>
            <p:spPr>
              <a:xfrm>
                <a:off x="10680549"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87" name="Graphic 4638">
              <a:extLst>
                <a:ext uri="{FF2B5EF4-FFF2-40B4-BE49-F238E27FC236}">
                  <a16:creationId xmlns:a16="http://schemas.microsoft.com/office/drawing/2014/main" id="{D789E384-423F-B0BC-7B98-ADCA6304A5B1}"/>
                </a:ext>
              </a:extLst>
            </p:cNvPr>
            <p:cNvGrpSpPr/>
            <p:nvPr/>
          </p:nvGrpSpPr>
          <p:grpSpPr>
            <a:xfrm>
              <a:off x="10718082" y="3287051"/>
              <a:ext cx="75571" cy="69505"/>
              <a:chOff x="10718082" y="3287051"/>
              <a:chExt cx="75571" cy="69505"/>
            </a:xfrm>
          </p:grpSpPr>
          <p:sp>
            <p:nvSpPr>
              <p:cNvPr id="5188" name="Freeform: Shape 5187">
                <a:extLst>
                  <a:ext uri="{FF2B5EF4-FFF2-40B4-BE49-F238E27FC236}">
                    <a16:creationId xmlns:a16="http://schemas.microsoft.com/office/drawing/2014/main" id="{C014D0D2-551D-95BF-F482-B854FAF250AE}"/>
                  </a:ext>
                </a:extLst>
              </p:cNvPr>
              <p:cNvSpPr/>
              <p:nvPr/>
            </p:nvSpPr>
            <p:spPr>
              <a:xfrm>
                <a:off x="10755994"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89" name="Freeform: Shape 5188">
                <a:extLst>
                  <a:ext uri="{FF2B5EF4-FFF2-40B4-BE49-F238E27FC236}">
                    <a16:creationId xmlns:a16="http://schemas.microsoft.com/office/drawing/2014/main" id="{B2256B66-EEDB-C7AB-5E99-E62B44D45D38}"/>
                  </a:ext>
                </a:extLst>
              </p:cNvPr>
              <p:cNvSpPr/>
              <p:nvPr/>
            </p:nvSpPr>
            <p:spPr>
              <a:xfrm>
                <a:off x="10718082"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90" name="Graphic 4638">
              <a:extLst>
                <a:ext uri="{FF2B5EF4-FFF2-40B4-BE49-F238E27FC236}">
                  <a16:creationId xmlns:a16="http://schemas.microsoft.com/office/drawing/2014/main" id="{85515449-3787-D2CD-52FF-B99664FA8C7C}"/>
                </a:ext>
              </a:extLst>
            </p:cNvPr>
            <p:cNvGrpSpPr/>
            <p:nvPr/>
          </p:nvGrpSpPr>
          <p:grpSpPr>
            <a:xfrm>
              <a:off x="10730846" y="3287051"/>
              <a:ext cx="75571" cy="69505"/>
              <a:chOff x="10730846" y="3287051"/>
              <a:chExt cx="75571" cy="69505"/>
            </a:xfrm>
          </p:grpSpPr>
          <p:sp>
            <p:nvSpPr>
              <p:cNvPr id="5191" name="Freeform: Shape 5190">
                <a:extLst>
                  <a:ext uri="{FF2B5EF4-FFF2-40B4-BE49-F238E27FC236}">
                    <a16:creationId xmlns:a16="http://schemas.microsoft.com/office/drawing/2014/main" id="{A6B7F547-30F5-DCAD-4998-E35C02564DF3}"/>
                  </a:ext>
                </a:extLst>
              </p:cNvPr>
              <p:cNvSpPr/>
              <p:nvPr/>
            </p:nvSpPr>
            <p:spPr>
              <a:xfrm>
                <a:off x="10768758"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92" name="Freeform: Shape 5191">
                <a:extLst>
                  <a:ext uri="{FF2B5EF4-FFF2-40B4-BE49-F238E27FC236}">
                    <a16:creationId xmlns:a16="http://schemas.microsoft.com/office/drawing/2014/main" id="{508A94D4-25B9-5AA5-A0E3-7A8CF242B48D}"/>
                  </a:ext>
                </a:extLst>
              </p:cNvPr>
              <p:cNvSpPr/>
              <p:nvPr/>
            </p:nvSpPr>
            <p:spPr>
              <a:xfrm>
                <a:off x="10730846"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93" name="Graphic 4638">
              <a:extLst>
                <a:ext uri="{FF2B5EF4-FFF2-40B4-BE49-F238E27FC236}">
                  <a16:creationId xmlns:a16="http://schemas.microsoft.com/office/drawing/2014/main" id="{3DCD5DBB-B065-5DD3-1220-134A7DE18613}"/>
                </a:ext>
              </a:extLst>
            </p:cNvPr>
            <p:cNvGrpSpPr/>
            <p:nvPr/>
          </p:nvGrpSpPr>
          <p:grpSpPr>
            <a:xfrm>
              <a:off x="10746895" y="3287051"/>
              <a:ext cx="75444" cy="69505"/>
              <a:chOff x="10746895" y="3287051"/>
              <a:chExt cx="75444" cy="69505"/>
            </a:xfrm>
          </p:grpSpPr>
          <p:sp>
            <p:nvSpPr>
              <p:cNvPr id="5194" name="Freeform: Shape 5193">
                <a:extLst>
                  <a:ext uri="{FF2B5EF4-FFF2-40B4-BE49-F238E27FC236}">
                    <a16:creationId xmlns:a16="http://schemas.microsoft.com/office/drawing/2014/main" id="{81E7BC34-5E57-5DB3-4BCC-9133AC16A746}"/>
                  </a:ext>
                </a:extLst>
              </p:cNvPr>
              <p:cNvSpPr/>
              <p:nvPr/>
            </p:nvSpPr>
            <p:spPr>
              <a:xfrm>
                <a:off x="10784807"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95" name="Freeform: Shape 5194">
                <a:extLst>
                  <a:ext uri="{FF2B5EF4-FFF2-40B4-BE49-F238E27FC236}">
                    <a16:creationId xmlns:a16="http://schemas.microsoft.com/office/drawing/2014/main" id="{F69434EE-89E0-39BD-9F61-807F65791436}"/>
                  </a:ext>
                </a:extLst>
              </p:cNvPr>
              <p:cNvSpPr/>
              <p:nvPr/>
            </p:nvSpPr>
            <p:spPr>
              <a:xfrm>
                <a:off x="10746895"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96" name="Graphic 4638">
              <a:extLst>
                <a:ext uri="{FF2B5EF4-FFF2-40B4-BE49-F238E27FC236}">
                  <a16:creationId xmlns:a16="http://schemas.microsoft.com/office/drawing/2014/main" id="{9A2B983D-D0A7-E230-F868-5F66F85921B1}"/>
                </a:ext>
              </a:extLst>
            </p:cNvPr>
            <p:cNvGrpSpPr/>
            <p:nvPr/>
          </p:nvGrpSpPr>
          <p:grpSpPr>
            <a:xfrm>
              <a:off x="10789862" y="3287051"/>
              <a:ext cx="75444" cy="69505"/>
              <a:chOff x="10789862" y="3287051"/>
              <a:chExt cx="75444" cy="69505"/>
            </a:xfrm>
          </p:grpSpPr>
          <p:sp>
            <p:nvSpPr>
              <p:cNvPr id="5197" name="Freeform: Shape 5196">
                <a:extLst>
                  <a:ext uri="{FF2B5EF4-FFF2-40B4-BE49-F238E27FC236}">
                    <a16:creationId xmlns:a16="http://schemas.microsoft.com/office/drawing/2014/main" id="{BA5C152D-1F61-039A-4B53-1F58C899112E}"/>
                  </a:ext>
                </a:extLst>
              </p:cNvPr>
              <p:cNvSpPr/>
              <p:nvPr/>
            </p:nvSpPr>
            <p:spPr>
              <a:xfrm>
                <a:off x="10827774"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98" name="Freeform: Shape 5197">
                <a:extLst>
                  <a:ext uri="{FF2B5EF4-FFF2-40B4-BE49-F238E27FC236}">
                    <a16:creationId xmlns:a16="http://schemas.microsoft.com/office/drawing/2014/main" id="{1881122C-DAC2-DEB6-07A8-4FECDDF8411F}"/>
                  </a:ext>
                </a:extLst>
              </p:cNvPr>
              <p:cNvSpPr/>
              <p:nvPr/>
            </p:nvSpPr>
            <p:spPr>
              <a:xfrm>
                <a:off x="10789862"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199" name="Graphic 4638">
              <a:extLst>
                <a:ext uri="{FF2B5EF4-FFF2-40B4-BE49-F238E27FC236}">
                  <a16:creationId xmlns:a16="http://schemas.microsoft.com/office/drawing/2014/main" id="{BF012DCA-33AF-1C19-8699-131113DF6DBB}"/>
                </a:ext>
              </a:extLst>
            </p:cNvPr>
            <p:cNvGrpSpPr/>
            <p:nvPr/>
          </p:nvGrpSpPr>
          <p:grpSpPr>
            <a:xfrm>
              <a:off x="10819307" y="3287051"/>
              <a:ext cx="75571" cy="69505"/>
              <a:chOff x="10819307" y="3287051"/>
              <a:chExt cx="75571" cy="69505"/>
            </a:xfrm>
          </p:grpSpPr>
          <p:sp>
            <p:nvSpPr>
              <p:cNvPr id="5200" name="Freeform: Shape 5199">
                <a:extLst>
                  <a:ext uri="{FF2B5EF4-FFF2-40B4-BE49-F238E27FC236}">
                    <a16:creationId xmlns:a16="http://schemas.microsoft.com/office/drawing/2014/main" id="{411F7780-49EC-8159-C460-D7A60D9084CD}"/>
                  </a:ext>
                </a:extLst>
              </p:cNvPr>
              <p:cNvSpPr/>
              <p:nvPr/>
            </p:nvSpPr>
            <p:spPr>
              <a:xfrm>
                <a:off x="10857219"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01" name="Freeform: Shape 5200">
                <a:extLst>
                  <a:ext uri="{FF2B5EF4-FFF2-40B4-BE49-F238E27FC236}">
                    <a16:creationId xmlns:a16="http://schemas.microsoft.com/office/drawing/2014/main" id="{6CFC259C-9894-50C1-B88D-13B68810626F}"/>
                  </a:ext>
                </a:extLst>
              </p:cNvPr>
              <p:cNvSpPr/>
              <p:nvPr/>
            </p:nvSpPr>
            <p:spPr>
              <a:xfrm>
                <a:off x="10819307"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02" name="Graphic 4638">
              <a:extLst>
                <a:ext uri="{FF2B5EF4-FFF2-40B4-BE49-F238E27FC236}">
                  <a16:creationId xmlns:a16="http://schemas.microsoft.com/office/drawing/2014/main" id="{16F11207-326C-FD2C-2310-FE5AE1171F1E}"/>
                </a:ext>
              </a:extLst>
            </p:cNvPr>
            <p:cNvGrpSpPr/>
            <p:nvPr/>
          </p:nvGrpSpPr>
          <p:grpSpPr>
            <a:xfrm>
              <a:off x="10858104" y="3287051"/>
              <a:ext cx="75571" cy="69505"/>
              <a:chOff x="10858104" y="3287051"/>
              <a:chExt cx="75571" cy="69505"/>
            </a:xfrm>
          </p:grpSpPr>
          <p:sp>
            <p:nvSpPr>
              <p:cNvPr id="5203" name="Freeform: Shape 5202">
                <a:extLst>
                  <a:ext uri="{FF2B5EF4-FFF2-40B4-BE49-F238E27FC236}">
                    <a16:creationId xmlns:a16="http://schemas.microsoft.com/office/drawing/2014/main" id="{55DD4F35-5FF1-B4DC-4154-7C359BAE9077}"/>
                  </a:ext>
                </a:extLst>
              </p:cNvPr>
              <p:cNvSpPr/>
              <p:nvPr/>
            </p:nvSpPr>
            <p:spPr>
              <a:xfrm>
                <a:off x="10896015"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04" name="Freeform: Shape 5203">
                <a:extLst>
                  <a:ext uri="{FF2B5EF4-FFF2-40B4-BE49-F238E27FC236}">
                    <a16:creationId xmlns:a16="http://schemas.microsoft.com/office/drawing/2014/main" id="{A8605219-2255-B592-7F5E-41BB44B99016}"/>
                  </a:ext>
                </a:extLst>
              </p:cNvPr>
              <p:cNvSpPr/>
              <p:nvPr/>
            </p:nvSpPr>
            <p:spPr>
              <a:xfrm>
                <a:off x="10858104"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05" name="Graphic 4638">
              <a:extLst>
                <a:ext uri="{FF2B5EF4-FFF2-40B4-BE49-F238E27FC236}">
                  <a16:creationId xmlns:a16="http://schemas.microsoft.com/office/drawing/2014/main" id="{6D8C1103-3698-83DB-6429-0DA9B77F6151}"/>
                </a:ext>
              </a:extLst>
            </p:cNvPr>
            <p:cNvGrpSpPr/>
            <p:nvPr/>
          </p:nvGrpSpPr>
          <p:grpSpPr>
            <a:xfrm>
              <a:off x="10917625" y="3287051"/>
              <a:ext cx="75444" cy="69505"/>
              <a:chOff x="10917625" y="3287051"/>
              <a:chExt cx="75444" cy="69505"/>
            </a:xfrm>
          </p:grpSpPr>
          <p:sp>
            <p:nvSpPr>
              <p:cNvPr id="5206" name="Freeform: Shape 5205">
                <a:extLst>
                  <a:ext uri="{FF2B5EF4-FFF2-40B4-BE49-F238E27FC236}">
                    <a16:creationId xmlns:a16="http://schemas.microsoft.com/office/drawing/2014/main" id="{34671C29-7C90-043F-0B2D-55D67790A193}"/>
                  </a:ext>
                </a:extLst>
              </p:cNvPr>
              <p:cNvSpPr/>
              <p:nvPr/>
            </p:nvSpPr>
            <p:spPr>
              <a:xfrm>
                <a:off x="10955537"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07" name="Freeform: Shape 5206">
                <a:extLst>
                  <a:ext uri="{FF2B5EF4-FFF2-40B4-BE49-F238E27FC236}">
                    <a16:creationId xmlns:a16="http://schemas.microsoft.com/office/drawing/2014/main" id="{48491280-BDD8-FEDD-36CF-20D607B65F93}"/>
                  </a:ext>
                </a:extLst>
              </p:cNvPr>
              <p:cNvSpPr/>
              <p:nvPr/>
            </p:nvSpPr>
            <p:spPr>
              <a:xfrm>
                <a:off x="10917625"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08" name="Graphic 4638">
              <a:extLst>
                <a:ext uri="{FF2B5EF4-FFF2-40B4-BE49-F238E27FC236}">
                  <a16:creationId xmlns:a16="http://schemas.microsoft.com/office/drawing/2014/main" id="{77513D8F-5C2F-FC0E-8D15-77A0C83576F9}"/>
                </a:ext>
              </a:extLst>
            </p:cNvPr>
            <p:cNvGrpSpPr/>
            <p:nvPr/>
          </p:nvGrpSpPr>
          <p:grpSpPr>
            <a:xfrm>
              <a:off x="10981444" y="3287051"/>
              <a:ext cx="75444" cy="69505"/>
              <a:chOff x="10981444" y="3287051"/>
              <a:chExt cx="75444" cy="69505"/>
            </a:xfrm>
          </p:grpSpPr>
          <p:sp>
            <p:nvSpPr>
              <p:cNvPr id="5209" name="Freeform: Shape 5208">
                <a:extLst>
                  <a:ext uri="{FF2B5EF4-FFF2-40B4-BE49-F238E27FC236}">
                    <a16:creationId xmlns:a16="http://schemas.microsoft.com/office/drawing/2014/main" id="{1E3D5902-2BBD-4CD1-95CE-B86517E1EC27}"/>
                  </a:ext>
                </a:extLst>
              </p:cNvPr>
              <p:cNvSpPr/>
              <p:nvPr/>
            </p:nvSpPr>
            <p:spPr>
              <a:xfrm>
                <a:off x="11019356"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10" name="Freeform: Shape 5209">
                <a:extLst>
                  <a:ext uri="{FF2B5EF4-FFF2-40B4-BE49-F238E27FC236}">
                    <a16:creationId xmlns:a16="http://schemas.microsoft.com/office/drawing/2014/main" id="{DDEDE80A-08F3-DA8A-DD38-DE10C543BBCE}"/>
                  </a:ext>
                </a:extLst>
              </p:cNvPr>
              <p:cNvSpPr/>
              <p:nvPr/>
            </p:nvSpPr>
            <p:spPr>
              <a:xfrm>
                <a:off x="10981444"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11" name="Graphic 4638">
              <a:extLst>
                <a:ext uri="{FF2B5EF4-FFF2-40B4-BE49-F238E27FC236}">
                  <a16:creationId xmlns:a16="http://schemas.microsoft.com/office/drawing/2014/main" id="{2703A2C0-DB70-C8C0-0BF0-D92AB60177B7}"/>
                </a:ext>
              </a:extLst>
            </p:cNvPr>
            <p:cNvGrpSpPr/>
            <p:nvPr/>
          </p:nvGrpSpPr>
          <p:grpSpPr>
            <a:xfrm>
              <a:off x="11013416" y="3287051"/>
              <a:ext cx="75444" cy="69505"/>
              <a:chOff x="11013416" y="3287051"/>
              <a:chExt cx="75444" cy="69505"/>
            </a:xfrm>
          </p:grpSpPr>
          <p:sp>
            <p:nvSpPr>
              <p:cNvPr id="5212" name="Freeform: Shape 5211">
                <a:extLst>
                  <a:ext uri="{FF2B5EF4-FFF2-40B4-BE49-F238E27FC236}">
                    <a16:creationId xmlns:a16="http://schemas.microsoft.com/office/drawing/2014/main" id="{FB6D6D8E-1E50-6F4C-A285-2884AD04D32A}"/>
                  </a:ext>
                </a:extLst>
              </p:cNvPr>
              <p:cNvSpPr/>
              <p:nvPr/>
            </p:nvSpPr>
            <p:spPr>
              <a:xfrm>
                <a:off x="11051328"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13" name="Freeform: Shape 5212">
                <a:extLst>
                  <a:ext uri="{FF2B5EF4-FFF2-40B4-BE49-F238E27FC236}">
                    <a16:creationId xmlns:a16="http://schemas.microsoft.com/office/drawing/2014/main" id="{442E31F2-C59A-88EE-E66B-E78AF1F575AE}"/>
                  </a:ext>
                </a:extLst>
              </p:cNvPr>
              <p:cNvSpPr/>
              <p:nvPr/>
            </p:nvSpPr>
            <p:spPr>
              <a:xfrm>
                <a:off x="11013416"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14" name="Graphic 4638">
              <a:extLst>
                <a:ext uri="{FF2B5EF4-FFF2-40B4-BE49-F238E27FC236}">
                  <a16:creationId xmlns:a16="http://schemas.microsoft.com/office/drawing/2014/main" id="{652F9CA9-7D9B-7CED-5D1E-4595678B9E6A}"/>
                </a:ext>
              </a:extLst>
            </p:cNvPr>
            <p:cNvGrpSpPr/>
            <p:nvPr/>
          </p:nvGrpSpPr>
          <p:grpSpPr>
            <a:xfrm>
              <a:off x="11104279" y="3287051"/>
              <a:ext cx="75444" cy="69505"/>
              <a:chOff x="11104279" y="3287051"/>
              <a:chExt cx="75444" cy="69505"/>
            </a:xfrm>
          </p:grpSpPr>
          <p:sp>
            <p:nvSpPr>
              <p:cNvPr id="5215" name="Freeform: Shape 5214">
                <a:extLst>
                  <a:ext uri="{FF2B5EF4-FFF2-40B4-BE49-F238E27FC236}">
                    <a16:creationId xmlns:a16="http://schemas.microsoft.com/office/drawing/2014/main" id="{579C3A2C-8741-077A-FE0D-6FE99A56A0DE}"/>
                  </a:ext>
                </a:extLst>
              </p:cNvPr>
              <p:cNvSpPr/>
              <p:nvPr/>
            </p:nvSpPr>
            <p:spPr>
              <a:xfrm>
                <a:off x="11142191"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16" name="Freeform: Shape 5215">
                <a:extLst>
                  <a:ext uri="{FF2B5EF4-FFF2-40B4-BE49-F238E27FC236}">
                    <a16:creationId xmlns:a16="http://schemas.microsoft.com/office/drawing/2014/main" id="{546E93A3-B0C1-F106-7117-00C68AF541F5}"/>
                  </a:ext>
                </a:extLst>
              </p:cNvPr>
              <p:cNvSpPr/>
              <p:nvPr/>
            </p:nvSpPr>
            <p:spPr>
              <a:xfrm>
                <a:off x="11104279"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17" name="Graphic 4638">
              <a:extLst>
                <a:ext uri="{FF2B5EF4-FFF2-40B4-BE49-F238E27FC236}">
                  <a16:creationId xmlns:a16="http://schemas.microsoft.com/office/drawing/2014/main" id="{F45C5478-53DD-6404-F9B4-174564E03679}"/>
                </a:ext>
              </a:extLst>
            </p:cNvPr>
            <p:cNvGrpSpPr/>
            <p:nvPr/>
          </p:nvGrpSpPr>
          <p:grpSpPr>
            <a:xfrm>
              <a:off x="11139916" y="3287051"/>
              <a:ext cx="75444" cy="69505"/>
              <a:chOff x="11139916" y="3287051"/>
              <a:chExt cx="75444" cy="69505"/>
            </a:xfrm>
          </p:grpSpPr>
          <p:sp>
            <p:nvSpPr>
              <p:cNvPr id="5218" name="Freeform: Shape 5217">
                <a:extLst>
                  <a:ext uri="{FF2B5EF4-FFF2-40B4-BE49-F238E27FC236}">
                    <a16:creationId xmlns:a16="http://schemas.microsoft.com/office/drawing/2014/main" id="{B5A3A423-912E-BE49-7D7F-7C026DFD8D0F}"/>
                  </a:ext>
                </a:extLst>
              </p:cNvPr>
              <p:cNvSpPr/>
              <p:nvPr/>
            </p:nvSpPr>
            <p:spPr>
              <a:xfrm>
                <a:off x="11177828"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19" name="Freeform: Shape 5218">
                <a:extLst>
                  <a:ext uri="{FF2B5EF4-FFF2-40B4-BE49-F238E27FC236}">
                    <a16:creationId xmlns:a16="http://schemas.microsoft.com/office/drawing/2014/main" id="{ED2F27CD-0050-946A-6E80-E53F49B218AE}"/>
                  </a:ext>
                </a:extLst>
              </p:cNvPr>
              <p:cNvSpPr/>
              <p:nvPr/>
            </p:nvSpPr>
            <p:spPr>
              <a:xfrm>
                <a:off x="11139916" y="332041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20" name="Graphic 4638">
              <a:extLst>
                <a:ext uri="{FF2B5EF4-FFF2-40B4-BE49-F238E27FC236}">
                  <a16:creationId xmlns:a16="http://schemas.microsoft.com/office/drawing/2014/main" id="{D1792A4D-D27E-0B17-6270-172A45A5ABDF}"/>
                </a:ext>
              </a:extLst>
            </p:cNvPr>
            <p:cNvGrpSpPr/>
            <p:nvPr/>
          </p:nvGrpSpPr>
          <p:grpSpPr>
            <a:xfrm>
              <a:off x="11210306" y="3287051"/>
              <a:ext cx="75571" cy="69505"/>
              <a:chOff x="11210306" y="3287051"/>
              <a:chExt cx="75571" cy="69505"/>
            </a:xfrm>
          </p:grpSpPr>
          <p:sp>
            <p:nvSpPr>
              <p:cNvPr id="5221" name="Freeform: Shape 5220">
                <a:extLst>
                  <a:ext uri="{FF2B5EF4-FFF2-40B4-BE49-F238E27FC236}">
                    <a16:creationId xmlns:a16="http://schemas.microsoft.com/office/drawing/2014/main" id="{C996997A-8EE2-DDB4-3656-183BECC9587B}"/>
                  </a:ext>
                </a:extLst>
              </p:cNvPr>
              <p:cNvSpPr/>
              <p:nvPr/>
            </p:nvSpPr>
            <p:spPr>
              <a:xfrm>
                <a:off x="11248218" y="328705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22" name="Freeform: Shape 5221">
                <a:extLst>
                  <a:ext uri="{FF2B5EF4-FFF2-40B4-BE49-F238E27FC236}">
                    <a16:creationId xmlns:a16="http://schemas.microsoft.com/office/drawing/2014/main" id="{26822291-9A25-AB5F-2919-8D3BBE7D3AEB}"/>
                  </a:ext>
                </a:extLst>
              </p:cNvPr>
              <p:cNvSpPr/>
              <p:nvPr/>
            </p:nvSpPr>
            <p:spPr>
              <a:xfrm>
                <a:off x="11210306" y="332041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23" name="Graphic 4638">
              <a:extLst>
                <a:ext uri="{FF2B5EF4-FFF2-40B4-BE49-F238E27FC236}">
                  <a16:creationId xmlns:a16="http://schemas.microsoft.com/office/drawing/2014/main" id="{F01EB66C-1051-19F8-9C57-26C9A1B50163}"/>
                </a:ext>
              </a:extLst>
            </p:cNvPr>
            <p:cNvGrpSpPr/>
            <p:nvPr/>
          </p:nvGrpSpPr>
          <p:grpSpPr>
            <a:xfrm>
              <a:off x="11130059" y="3137299"/>
              <a:ext cx="75444" cy="69505"/>
              <a:chOff x="11130059" y="3137299"/>
              <a:chExt cx="75444" cy="69505"/>
            </a:xfrm>
          </p:grpSpPr>
          <p:sp>
            <p:nvSpPr>
              <p:cNvPr id="5224" name="Freeform: Shape 5223">
                <a:extLst>
                  <a:ext uri="{FF2B5EF4-FFF2-40B4-BE49-F238E27FC236}">
                    <a16:creationId xmlns:a16="http://schemas.microsoft.com/office/drawing/2014/main" id="{A19ACED5-6443-7AF9-89AF-5D464A8ED0DD}"/>
                  </a:ext>
                </a:extLst>
              </p:cNvPr>
              <p:cNvSpPr/>
              <p:nvPr/>
            </p:nvSpPr>
            <p:spPr>
              <a:xfrm>
                <a:off x="11167971"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25" name="Freeform: Shape 5224">
                <a:extLst>
                  <a:ext uri="{FF2B5EF4-FFF2-40B4-BE49-F238E27FC236}">
                    <a16:creationId xmlns:a16="http://schemas.microsoft.com/office/drawing/2014/main" id="{47D78163-706A-45AE-E7E7-F33466DD8D45}"/>
                  </a:ext>
                </a:extLst>
              </p:cNvPr>
              <p:cNvSpPr/>
              <p:nvPr/>
            </p:nvSpPr>
            <p:spPr>
              <a:xfrm>
                <a:off x="11130059" y="31706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26" name="Graphic 4638">
              <a:extLst>
                <a:ext uri="{FF2B5EF4-FFF2-40B4-BE49-F238E27FC236}">
                  <a16:creationId xmlns:a16="http://schemas.microsoft.com/office/drawing/2014/main" id="{E5AF2001-724F-D61B-19F4-698097408A70}"/>
                </a:ext>
              </a:extLst>
            </p:cNvPr>
            <p:cNvGrpSpPr/>
            <p:nvPr/>
          </p:nvGrpSpPr>
          <p:grpSpPr>
            <a:xfrm>
              <a:off x="11077235" y="3137299"/>
              <a:ext cx="75444" cy="69505"/>
              <a:chOff x="11077235" y="3137299"/>
              <a:chExt cx="75444" cy="69505"/>
            </a:xfrm>
          </p:grpSpPr>
          <p:sp>
            <p:nvSpPr>
              <p:cNvPr id="5227" name="Freeform: Shape 5226">
                <a:extLst>
                  <a:ext uri="{FF2B5EF4-FFF2-40B4-BE49-F238E27FC236}">
                    <a16:creationId xmlns:a16="http://schemas.microsoft.com/office/drawing/2014/main" id="{08500099-9BB9-4A0F-8A14-41E287409087}"/>
                  </a:ext>
                </a:extLst>
              </p:cNvPr>
              <p:cNvSpPr/>
              <p:nvPr/>
            </p:nvSpPr>
            <p:spPr>
              <a:xfrm>
                <a:off x="11115147"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28" name="Freeform: Shape 5227">
                <a:extLst>
                  <a:ext uri="{FF2B5EF4-FFF2-40B4-BE49-F238E27FC236}">
                    <a16:creationId xmlns:a16="http://schemas.microsoft.com/office/drawing/2014/main" id="{1C00DE52-C622-EC0E-9BC8-EA11CC782A5D}"/>
                  </a:ext>
                </a:extLst>
              </p:cNvPr>
              <p:cNvSpPr/>
              <p:nvPr/>
            </p:nvSpPr>
            <p:spPr>
              <a:xfrm>
                <a:off x="11077235" y="31706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29" name="Graphic 4638">
              <a:extLst>
                <a:ext uri="{FF2B5EF4-FFF2-40B4-BE49-F238E27FC236}">
                  <a16:creationId xmlns:a16="http://schemas.microsoft.com/office/drawing/2014/main" id="{FA512515-893D-02BF-D298-D8BF82CF545D}"/>
                </a:ext>
              </a:extLst>
            </p:cNvPr>
            <p:cNvGrpSpPr/>
            <p:nvPr/>
          </p:nvGrpSpPr>
          <p:grpSpPr>
            <a:xfrm>
              <a:off x="10924955" y="3137299"/>
              <a:ext cx="75444" cy="69505"/>
              <a:chOff x="10924955" y="3137299"/>
              <a:chExt cx="75444" cy="69505"/>
            </a:xfrm>
          </p:grpSpPr>
          <p:sp>
            <p:nvSpPr>
              <p:cNvPr id="5230" name="Freeform: Shape 5229">
                <a:extLst>
                  <a:ext uri="{FF2B5EF4-FFF2-40B4-BE49-F238E27FC236}">
                    <a16:creationId xmlns:a16="http://schemas.microsoft.com/office/drawing/2014/main" id="{38D392FF-57FB-00FE-59B0-D9D212A7B10B}"/>
                  </a:ext>
                </a:extLst>
              </p:cNvPr>
              <p:cNvSpPr/>
              <p:nvPr/>
            </p:nvSpPr>
            <p:spPr>
              <a:xfrm>
                <a:off x="10962867"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31" name="Freeform: Shape 5230">
                <a:extLst>
                  <a:ext uri="{FF2B5EF4-FFF2-40B4-BE49-F238E27FC236}">
                    <a16:creationId xmlns:a16="http://schemas.microsoft.com/office/drawing/2014/main" id="{8F9ECA5D-5DA0-0E3C-5A6F-87215CCE00AA}"/>
                  </a:ext>
                </a:extLst>
              </p:cNvPr>
              <p:cNvSpPr/>
              <p:nvPr/>
            </p:nvSpPr>
            <p:spPr>
              <a:xfrm>
                <a:off x="10924955" y="31706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32" name="Graphic 4638">
              <a:extLst>
                <a:ext uri="{FF2B5EF4-FFF2-40B4-BE49-F238E27FC236}">
                  <a16:creationId xmlns:a16="http://schemas.microsoft.com/office/drawing/2014/main" id="{5E9683D5-3223-8DEA-4176-27DBDCA8009B}"/>
                </a:ext>
              </a:extLst>
            </p:cNvPr>
            <p:cNvGrpSpPr/>
            <p:nvPr/>
          </p:nvGrpSpPr>
          <p:grpSpPr>
            <a:xfrm>
              <a:off x="10909032" y="3137299"/>
              <a:ext cx="75444" cy="69505"/>
              <a:chOff x="10909032" y="3137299"/>
              <a:chExt cx="75444" cy="69505"/>
            </a:xfrm>
          </p:grpSpPr>
          <p:sp>
            <p:nvSpPr>
              <p:cNvPr id="5233" name="Freeform: Shape 5232">
                <a:extLst>
                  <a:ext uri="{FF2B5EF4-FFF2-40B4-BE49-F238E27FC236}">
                    <a16:creationId xmlns:a16="http://schemas.microsoft.com/office/drawing/2014/main" id="{5B0196DF-B434-EC0D-281F-A4A8AB54B764}"/>
                  </a:ext>
                </a:extLst>
              </p:cNvPr>
              <p:cNvSpPr/>
              <p:nvPr/>
            </p:nvSpPr>
            <p:spPr>
              <a:xfrm>
                <a:off x="10946944"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34" name="Freeform: Shape 5233">
                <a:extLst>
                  <a:ext uri="{FF2B5EF4-FFF2-40B4-BE49-F238E27FC236}">
                    <a16:creationId xmlns:a16="http://schemas.microsoft.com/office/drawing/2014/main" id="{D577FB82-0C21-8D28-9EB0-9C0069D97ED0}"/>
                  </a:ext>
                </a:extLst>
              </p:cNvPr>
              <p:cNvSpPr/>
              <p:nvPr/>
            </p:nvSpPr>
            <p:spPr>
              <a:xfrm>
                <a:off x="10909032" y="31706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35" name="Graphic 4638">
              <a:extLst>
                <a:ext uri="{FF2B5EF4-FFF2-40B4-BE49-F238E27FC236}">
                  <a16:creationId xmlns:a16="http://schemas.microsoft.com/office/drawing/2014/main" id="{33C8144E-8E09-93E9-E71B-28C281965D0A}"/>
                </a:ext>
              </a:extLst>
            </p:cNvPr>
            <p:cNvGrpSpPr/>
            <p:nvPr/>
          </p:nvGrpSpPr>
          <p:grpSpPr>
            <a:xfrm>
              <a:off x="10879461" y="3137299"/>
              <a:ext cx="75571" cy="69505"/>
              <a:chOff x="10879461" y="3137299"/>
              <a:chExt cx="75571" cy="69505"/>
            </a:xfrm>
          </p:grpSpPr>
          <p:sp>
            <p:nvSpPr>
              <p:cNvPr id="5236" name="Freeform: Shape 5235">
                <a:extLst>
                  <a:ext uri="{FF2B5EF4-FFF2-40B4-BE49-F238E27FC236}">
                    <a16:creationId xmlns:a16="http://schemas.microsoft.com/office/drawing/2014/main" id="{7EDF4BC5-5BF4-D097-9FCA-BFB14D4CD962}"/>
                  </a:ext>
                </a:extLst>
              </p:cNvPr>
              <p:cNvSpPr/>
              <p:nvPr/>
            </p:nvSpPr>
            <p:spPr>
              <a:xfrm>
                <a:off x="10917373"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37" name="Freeform: Shape 5236">
                <a:extLst>
                  <a:ext uri="{FF2B5EF4-FFF2-40B4-BE49-F238E27FC236}">
                    <a16:creationId xmlns:a16="http://schemas.microsoft.com/office/drawing/2014/main" id="{26AB18E8-ABD6-BB47-8867-B856D9635EFC}"/>
                  </a:ext>
                </a:extLst>
              </p:cNvPr>
              <p:cNvSpPr/>
              <p:nvPr/>
            </p:nvSpPr>
            <p:spPr>
              <a:xfrm>
                <a:off x="10879461" y="317066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38" name="Graphic 4638">
              <a:extLst>
                <a:ext uri="{FF2B5EF4-FFF2-40B4-BE49-F238E27FC236}">
                  <a16:creationId xmlns:a16="http://schemas.microsoft.com/office/drawing/2014/main" id="{40B765BA-882A-0EBE-96C1-ABA7C76881B0}"/>
                </a:ext>
              </a:extLst>
            </p:cNvPr>
            <p:cNvGrpSpPr/>
            <p:nvPr/>
          </p:nvGrpSpPr>
          <p:grpSpPr>
            <a:xfrm>
              <a:off x="10789862" y="3137299"/>
              <a:ext cx="75444" cy="69505"/>
              <a:chOff x="10789862" y="3137299"/>
              <a:chExt cx="75444" cy="69505"/>
            </a:xfrm>
          </p:grpSpPr>
          <p:sp>
            <p:nvSpPr>
              <p:cNvPr id="5239" name="Freeform: Shape 5238">
                <a:extLst>
                  <a:ext uri="{FF2B5EF4-FFF2-40B4-BE49-F238E27FC236}">
                    <a16:creationId xmlns:a16="http://schemas.microsoft.com/office/drawing/2014/main" id="{7BD312B5-BAED-4624-6220-07E7C7A27039}"/>
                  </a:ext>
                </a:extLst>
              </p:cNvPr>
              <p:cNvSpPr/>
              <p:nvPr/>
            </p:nvSpPr>
            <p:spPr>
              <a:xfrm>
                <a:off x="10827774"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40" name="Freeform: Shape 5239">
                <a:extLst>
                  <a:ext uri="{FF2B5EF4-FFF2-40B4-BE49-F238E27FC236}">
                    <a16:creationId xmlns:a16="http://schemas.microsoft.com/office/drawing/2014/main" id="{1DE235BD-DA36-3C10-0B3B-5C3B95029AF4}"/>
                  </a:ext>
                </a:extLst>
              </p:cNvPr>
              <p:cNvSpPr/>
              <p:nvPr/>
            </p:nvSpPr>
            <p:spPr>
              <a:xfrm>
                <a:off x="10789862" y="31706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41" name="Graphic 4638">
              <a:extLst>
                <a:ext uri="{FF2B5EF4-FFF2-40B4-BE49-F238E27FC236}">
                  <a16:creationId xmlns:a16="http://schemas.microsoft.com/office/drawing/2014/main" id="{BEDD7B68-8848-0413-35A2-94A5593B2D70}"/>
                </a:ext>
              </a:extLst>
            </p:cNvPr>
            <p:cNvGrpSpPr/>
            <p:nvPr/>
          </p:nvGrpSpPr>
          <p:grpSpPr>
            <a:xfrm>
              <a:off x="10730846" y="3137299"/>
              <a:ext cx="75571" cy="69505"/>
              <a:chOff x="10730846" y="3137299"/>
              <a:chExt cx="75571" cy="69505"/>
            </a:xfrm>
          </p:grpSpPr>
          <p:sp>
            <p:nvSpPr>
              <p:cNvPr id="5242" name="Freeform: Shape 5241">
                <a:extLst>
                  <a:ext uri="{FF2B5EF4-FFF2-40B4-BE49-F238E27FC236}">
                    <a16:creationId xmlns:a16="http://schemas.microsoft.com/office/drawing/2014/main" id="{17ECB777-1031-EAE6-7692-21B188F140DB}"/>
                  </a:ext>
                </a:extLst>
              </p:cNvPr>
              <p:cNvSpPr/>
              <p:nvPr/>
            </p:nvSpPr>
            <p:spPr>
              <a:xfrm>
                <a:off x="10768758"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43" name="Freeform: Shape 5242">
                <a:extLst>
                  <a:ext uri="{FF2B5EF4-FFF2-40B4-BE49-F238E27FC236}">
                    <a16:creationId xmlns:a16="http://schemas.microsoft.com/office/drawing/2014/main" id="{B44C0DC1-832A-5E68-4EDE-F75EE1AB79DF}"/>
                  </a:ext>
                </a:extLst>
              </p:cNvPr>
              <p:cNvSpPr/>
              <p:nvPr/>
            </p:nvSpPr>
            <p:spPr>
              <a:xfrm>
                <a:off x="10730846" y="317066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44" name="Graphic 4638">
              <a:extLst>
                <a:ext uri="{FF2B5EF4-FFF2-40B4-BE49-F238E27FC236}">
                  <a16:creationId xmlns:a16="http://schemas.microsoft.com/office/drawing/2014/main" id="{8149B239-8E78-8D24-0434-05EDCE404121}"/>
                </a:ext>
              </a:extLst>
            </p:cNvPr>
            <p:cNvGrpSpPr/>
            <p:nvPr/>
          </p:nvGrpSpPr>
          <p:grpSpPr>
            <a:xfrm>
              <a:off x="10703928" y="3137299"/>
              <a:ext cx="75444" cy="69505"/>
              <a:chOff x="10703928" y="3137299"/>
              <a:chExt cx="75444" cy="69505"/>
            </a:xfrm>
          </p:grpSpPr>
          <p:sp>
            <p:nvSpPr>
              <p:cNvPr id="5245" name="Freeform: Shape 5244">
                <a:extLst>
                  <a:ext uri="{FF2B5EF4-FFF2-40B4-BE49-F238E27FC236}">
                    <a16:creationId xmlns:a16="http://schemas.microsoft.com/office/drawing/2014/main" id="{EA3DBB14-90A2-E9A6-61C7-4C5279310AEF}"/>
                  </a:ext>
                </a:extLst>
              </p:cNvPr>
              <p:cNvSpPr/>
              <p:nvPr/>
            </p:nvSpPr>
            <p:spPr>
              <a:xfrm>
                <a:off x="10741840" y="31372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46" name="Freeform: Shape 5245">
                <a:extLst>
                  <a:ext uri="{FF2B5EF4-FFF2-40B4-BE49-F238E27FC236}">
                    <a16:creationId xmlns:a16="http://schemas.microsoft.com/office/drawing/2014/main" id="{BB11D8E4-B950-54AD-7E44-70297153BE25}"/>
                  </a:ext>
                </a:extLst>
              </p:cNvPr>
              <p:cNvSpPr/>
              <p:nvPr/>
            </p:nvSpPr>
            <p:spPr>
              <a:xfrm>
                <a:off x="10703928" y="31706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547" name="Group 4546">
            <a:extLst>
              <a:ext uri="{FF2B5EF4-FFF2-40B4-BE49-F238E27FC236}">
                <a16:creationId xmlns:a16="http://schemas.microsoft.com/office/drawing/2014/main" id="{3D92BAF2-0D48-EB0D-6972-1A332F39155A}"/>
              </a:ext>
            </a:extLst>
          </p:cNvPr>
          <p:cNvGrpSpPr/>
          <p:nvPr/>
        </p:nvGrpSpPr>
        <p:grpSpPr>
          <a:xfrm>
            <a:off x="7429849" y="2965179"/>
            <a:ext cx="1381891" cy="270817"/>
            <a:chOff x="7429849" y="2965179"/>
            <a:chExt cx="1381891" cy="270817"/>
          </a:xfrm>
        </p:grpSpPr>
        <p:grpSp>
          <p:nvGrpSpPr>
            <p:cNvPr id="4698" name="Graphic 4638">
              <a:extLst>
                <a:ext uri="{FF2B5EF4-FFF2-40B4-BE49-F238E27FC236}">
                  <a16:creationId xmlns:a16="http://schemas.microsoft.com/office/drawing/2014/main" id="{AC6CF8E8-A5C4-205F-D45A-C4E546D292DF}"/>
                </a:ext>
              </a:extLst>
            </p:cNvPr>
            <p:cNvGrpSpPr/>
            <p:nvPr/>
          </p:nvGrpSpPr>
          <p:grpSpPr>
            <a:xfrm>
              <a:off x="7429849" y="3166491"/>
              <a:ext cx="75444" cy="69505"/>
              <a:chOff x="7429849" y="3166491"/>
              <a:chExt cx="75444" cy="69505"/>
            </a:xfrm>
          </p:grpSpPr>
          <p:sp>
            <p:nvSpPr>
              <p:cNvPr id="4699" name="Freeform: Shape 4698">
                <a:extLst>
                  <a:ext uri="{FF2B5EF4-FFF2-40B4-BE49-F238E27FC236}">
                    <a16:creationId xmlns:a16="http://schemas.microsoft.com/office/drawing/2014/main" id="{6161C9B5-A2D3-9265-4E91-C3AD66CCA0B0}"/>
                  </a:ext>
                </a:extLst>
              </p:cNvPr>
              <p:cNvSpPr/>
              <p:nvPr/>
            </p:nvSpPr>
            <p:spPr>
              <a:xfrm>
                <a:off x="7467761"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00" name="Freeform: Shape 4699">
                <a:extLst>
                  <a:ext uri="{FF2B5EF4-FFF2-40B4-BE49-F238E27FC236}">
                    <a16:creationId xmlns:a16="http://schemas.microsoft.com/office/drawing/2014/main" id="{720FFFCB-3471-982B-F653-60321C3642C2}"/>
                  </a:ext>
                </a:extLst>
              </p:cNvPr>
              <p:cNvSpPr/>
              <p:nvPr/>
            </p:nvSpPr>
            <p:spPr>
              <a:xfrm>
                <a:off x="7429849" y="319985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01" name="Graphic 4638">
              <a:extLst>
                <a:ext uri="{FF2B5EF4-FFF2-40B4-BE49-F238E27FC236}">
                  <a16:creationId xmlns:a16="http://schemas.microsoft.com/office/drawing/2014/main" id="{9564AD87-5B31-2840-6E14-79C2D8248CBC}"/>
                </a:ext>
              </a:extLst>
            </p:cNvPr>
            <p:cNvGrpSpPr/>
            <p:nvPr/>
          </p:nvGrpSpPr>
          <p:grpSpPr>
            <a:xfrm>
              <a:off x="7504409" y="3166491"/>
              <a:ext cx="75444" cy="69505"/>
              <a:chOff x="7504409" y="3166491"/>
              <a:chExt cx="75444" cy="69505"/>
            </a:xfrm>
          </p:grpSpPr>
          <p:sp>
            <p:nvSpPr>
              <p:cNvPr id="4702" name="Freeform: Shape 4701">
                <a:extLst>
                  <a:ext uri="{FF2B5EF4-FFF2-40B4-BE49-F238E27FC236}">
                    <a16:creationId xmlns:a16="http://schemas.microsoft.com/office/drawing/2014/main" id="{DAEB9D7D-4862-333E-7773-51A2AC339F51}"/>
                  </a:ext>
                </a:extLst>
              </p:cNvPr>
              <p:cNvSpPr/>
              <p:nvPr/>
            </p:nvSpPr>
            <p:spPr>
              <a:xfrm>
                <a:off x="7542321"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03" name="Freeform: Shape 4702">
                <a:extLst>
                  <a:ext uri="{FF2B5EF4-FFF2-40B4-BE49-F238E27FC236}">
                    <a16:creationId xmlns:a16="http://schemas.microsoft.com/office/drawing/2014/main" id="{83D8C263-7E77-C8E2-BDE6-C9D92DAA1E2B}"/>
                  </a:ext>
                </a:extLst>
              </p:cNvPr>
              <p:cNvSpPr/>
              <p:nvPr/>
            </p:nvSpPr>
            <p:spPr>
              <a:xfrm>
                <a:off x="7504409" y="319985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04" name="Graphic 4638">
              <a:extLst>
                <a:ext uri="{FF2B5EF4-FFF2-40B4-BE49-F238E27FC236}">
                  <a16:creationId xmlns:a16="http://schemas.microsoft.com/office/drawing/2014/main" id="{F253260D-B138-3A06-7F02-9FFC881CDD2E}"/>
                </a:ext>
              </a:extLst>
            </p:cNvPr>
            <p:cNvGrpSpPr/>
            <p:nvPr/>
          </p:nvGrpSpPr>
          <p:grpSpPr>
            <a:xfrm>
              <a:off x="7538783" y="3166491"/>
              <a:ext cx="75444" cy="69505"/>
              <a:chOff x="7538783" y="3166491"/>
              <a:chExt cx="75444" cy="69505"/>
            </a:xfrm>
          </p:grpSpPr>
          <p:sp>
            <p:nvSpPr>
              <p:cNvPr id="4705" name="Freeform: Shape 4704">
                <a:extLst>
                  <a:ext uri="{FF2B5EF4-FFF2-40B4-BE49-F238E27FC236}">
                    <a16:creationId xmlns:a16="http://schemas.microsoft.com/office/drawing/2014/main" id="{A887EB11-83FF-8F83-9AA5-9394667C95ED}"/>
                  </a:ext>
                </a:extLst>
              </p:cNvPr>
              <p:cNvSpPr/>
              <p:nvPr/>
            </p:nvSpPr>
            <p:spPr>
              <a:xfrm>
                <a:off x="7576695"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06" name="Freeform: Shape 4705">
                <a:extLst>
                  <a:ext uri="{FF2B5EF4-FFF2-40B4-BE49-F238E27FC236}">
                    <a16:creationId xmlns:a16="http://schemas.microsoft.com/office/drawing/2014/main" id="{3586B882-2E25-BEF7-352B-30E0E804EEC8}"/>
                  </a:ext>
                </a:extLst>
              </p:cNvPr>
              <p:cNvSpPr/>
              <p:nvPr/>
            </p:nvSpPr>
            <p:spPr>
              <a:xfrm>
                <a:off x="7538783" y="319985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07" name="Graphic 4638">
              <a:extLst>
                <a:ext uri="{FF2B5EF4-FFF2-40B4-BE49-F238E27FC236}">
                  <a16:creationId xmlns:a16="http://schemas.microsoft.com/office/drawing/2014/main" id="{416B02EC-E700-CADD-1A80-37D7F9FC33F8}"/>
                </a:ext>
              </a:extLst>
            </p:cNvPr>
            <p:cNvGrpSpPr/>
            <p:nvPr/>
          </p:nvGrpSpPr>
          <p:grpSpPr>
            <a:xfrm>
              <a:off x="7563931" y="3166491"/>
              <a:ext cx="75571" cy="69505"/>
              <a:chOff x="7563931" y="3166491"/>
              <a:chExt cx="75571" cy="69505"/>
            </a:xfrm>
          </p:grpSpPr>
          <p:sp>
            <p:nvSpPr>
              <p:cNvPr id="4708" name="Freeform: Shape 4707">
                <a:extLst>
                  <a:ext uri="{FF2B5EF4-FFF2-40B4-BE49-F238E27FC236}">
                    <a16:creationId xmlns:a16="http://schemas.microsoft.com/office/drawing/2014/main" id="{058A6B82-6139-FA6A-720A-D82AAF69E1F9}"/>
                  </a:ext>
                </a:extLst>
              </p:cNvPr>
              <p:cNvSpPr/>
              <p:nvPr/>
            </p:nvSpPr>
            <p:spPr>
              <a:xfrm>
                <a:off x="7601843"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09" name="Freeform: Shape 4708">
                <a:extLst>
                  <a:ext uri="{FF2B5EF4-FFF2-40B4-BE49-F238E27FC236}">
                    <a16:creationId xmlns:a16="http://schemas.microsoft.com/office/drawing/2014/main" id="{F6432268-8FE1-B4C9-7A64-8F3CD2840953}"/>
                  </a:ext>
                </a:extLst>
              </p:cNvPr>
              <p:cNvSpPr/>
              <p:nvPr/>
            </p:nvSpPr>
            <p:spPr>
              <a:xfrm>
                <a:off x="7563931" y="319985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10" name="Graphic 4638">
              <a:extLst>
                <a:ext uri="{FF2B5EF4-FFF2-40B4-BE49-F238E27FC236}">
                  <a16:creationId xmlns:a16="http://schemas.microsoft.com/office/drawing/2014/main" id="{65D2999E-066B-A826-FEDC-08A8293EFE2F}"/>
                </a:ext>
              </a:extLst>
            </p:cNvPr>
            <p:cNvGrpSpPr/>
            <p:nvPr/>
          </p:nvGrpSpPr>
          <p:grpSpPr>
            <a:xfrm>
              <a:off x="7621684" y="3166491"/>
              <a:ext cx="75444" cy="69505"/>
              <a:chOff x="7621684" y="3166491"/>
              <a:chExt cx="75444" cy="69505"/>
            </a:xfrm>
          </p:grpSpPr>
          <p:sp>
            <p:nvSpPr>
              <p:cNvPr id="4711" name="Freeform: Shape 4710">
                <a:extLst>
                  <a:ext uri="{FF2B5EF4-FFF2-40B4-BE49-F238E27FC236}">
                    <a16:creationId xmlns:a16="http://schemas.microsoft.com/office/drawing/2014/main" id="{4B13300E-E2AB-E69F-4706-A86CC040F03B}"/>
                  </a:ext>
                </a:extLst>
              </p:cNvPr>
              <p:cNvSpPr/>
              <p:nvPr/>
            </p:nvSpPr>
            <p:spPr>
              <a:xfrm>
                <a:off x="7659596"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12" name="Freeform: Shape 4711">
                <a:extLst>
                  <a:ext uri="{FF2B5EF4-FFF2-40B4-BE49-F238E27FC236}">
                    <a16:creationId xmlns:a16="http://schemas.microsoft.com/office/drawing/2014/main" id="{A4396F03-E9F3-7306-F213-4AFF5B92E1F0}"/>
                  </a:ext>
                </a:extLst>
              </p:cNvPr>
              <p:cNvSpPr/>
              <p:nvPr/>
            </p:nvSpPr>
            <p:spPr>
              <a:xfrm>
                <a:off x="7621684" y="319985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13" name="Graphic 4638">
              <a:extLst>
                <a:ext uri="{FF2B5EF4-FFF2-40B4-BE49-F238E27FC236}">
                  <a16:creationId xmlns:a16="http://schemas.microsoft.com/office/drawing/2014/main" id="{193311BC-5A19-B5F7-2D7B-D04A325CBB1B}"/>
                </a:ext>
              </a:extLst>
            </p:cNvPr>
            <p:cNvGrpSpPr/>
            <p:nvPr/>
          </p:nvGrpSpPr>
          <p:grpSpPr>
            <a:xfrm>
              <a:off x="7733019" y="3166491"/>
              <a:ext cx="75444" cy="69505"/>
              <a:chOff x="7733019" y="3166491"/>
              <a:chExt cx="75444" cy="69505"/>
            </a:xfrm>
          </p:grpSpPr>
          <p:sp>
            <p:nvSpPr>
              <p:cNvPr id="4714" name="Freeform: Shape 4713">
                <a:extLst>
                  <a:ext uri="{FF2B5EF4-FFF2-40B4-BE49-F238E27FC236}">
                    <a16:creationId xmlns:a16="http://schemas.microsoft.com/office/drawing/2014/main" id="{8D8842B3-0F3D-2DB5-A904-93FC2F93F10A}"/>
                  </a:ext>
                </a:extLst>
              </p:cNvPr>
              <p:cNvSpPr/>
              <p:nvPr/>
            </p:nvSpPr>
            <p:spPr>
              <a:xfrm>
                <a:off x="7770931"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15" name="Freeform: Shape 4714">
                <a:extLst>
                  <a:ext uri="{FF2B5EF4-FFF2-40B4-BE49-F238E27FC236}">
                    <a16:creationId xmlns:a16="http://schemas.microsoft.com/office/drawing/2014/main" id="{5ABFA4A6-A1F6-35F3-8F95-F84E100E4A7F}"/>
                  </a:ext>
                </a:extLst>
              </p:cNvPr>
              <p:cNvSpPr/>
              <p:nvPr/>
            </p:nvSpPr>
            <p:spPr>
              <a:xfrm>
                <a:off x="7733019" y="3199854"/>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16" name="Graphic 4638">
              <a:extLst>
                <a:ext uri="{FF2B5EF4-FFF2-40B4-BE49-F238E27FC236}">
                  <a16:creationId xmlns:a16="http://schemas.microsoft.com/office/drawing/2014/main" id="{6A1ACB15-072F-C6AA-05FE-DEBCC6C57456}"/>
                </a:ext>
              </a:extLst>
            </p:cNvPr>
            <p:cNvGrpSpPr/>
            <p:nvPr/>
          </p:nvGrpSpPr>
          <p:grpSpPr>
            <a:xfrm>
              <a:off x="7732892" y="3148799"/>
              <a:ext cx="75444" cy="69505"/>
              <a:chOff x="7732892" y="3148799"/>
              <a:chExt cx="75444" cy="69505"/>
            </a:xfrm>
          </p:grpSpPr>
          <p:sp>
            <p:nvSpPr>
              <p:cNvPr id="4717" name="Freeform: Shape 4716">
                <a:extLst>
                  <a:ext uri="{FF2B5EF4-FFF2-40B4-BE49-F238E27FC236}">
                    <a16:creationId xmlns:a16="http://schemas.microsoft.com/office/drawing/2014/main" id="{DB3201B0-2D4C-4983-4969-60A8576DE43D}"/>
                  </a:ext>
                </a:extLst>
              </p:cNvPr>
              <p:cNvSpPr/>
              <p:nvPr/>
            </p:nvSpPr>
            <p:spPr>
              <a:xfrm>
                <a:off x="7770804" y="314879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18" name="Freeform: Shape 4717">
                <a:extLst>
                  <a:ext uri="{FF2B5EF4-FFF2-40B4-BE49-F238E27FC236}">
                    <a16:creationId xmlns:a16="http://schemas.microsoft.com/office/drawing/2014/main" id="{F684D80E-18F5-1414-D79D-6790067092A8}"/>
                  </a:ext>
                </a:extLst>
              </p:cNvPr>
              <p:cNvSpPr/>
              <p:nvPr/>
            </p:nvSpPr>
            <p:spPr>
              <a:xfrm>
                <a:off x="7732892" y="318216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19" name="Graphic 4638">
              <a:extLst>
                <a:ext uri="{FF2B5EF4-FFF2-40B4-BE49-F238E27FC236}">
                  <a16:creationId xmlns:a16="http://schemas.microsoft.com/office/drawing/2014/main" id="{D2ED7885-1AFD-C2D7-334D-70A1EA7744D4}"/>
                </a:ext>
              </a:extLst>
            </p:cNvPr>
            <p:cNvGrpSpPr/>
            <p:nvPr/>
          </p:nvGrpSpPr>
          <p:grpSpPr>
            <a:xfrm>
              <a:off x="7788497" y="3150189"/>
              <a:ext cx="75571" cy="69505"/>
              <a:chOff x="7788497" y="3150189"/>
              <a:chExt cx="75571" cy="69505"/>
            </a:xfrm>
          </p:grpSpPr>
          <p:sp>
            <p:nvSpPr>
              <p:cNvPr id="4720" name="Freeform: Shape 4719">
                <a:extLst>
                  <a:ext uri="{FF2B5EF4-FFF2-40B4-BE49-F238E27FC236}">
                    <a16:creationId xmlns:a16="http://schemas.microsoft.com/office/drawing/2014/main" id="{1FFE031B-2F84-9CE0-D375-ECA26B2C5BA3}"/>
                  </a:ext>
                </a:extLst>
              </p:cNvPr>
              <p:cNvSpPr/>
              <p:nvPr/>
            </p:nvSpPr>
            <p:spPr>
              <a:xfrm>
                <a:off x="7826409" y="315018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21" name="Freeform: Shape 4720">
                <a:extLst>
                  <a:ext uri="{FF2B5EF4-FFF2-40B4-BE49-F238E27FC236}">
                    <a16:creationId xmlns:a16="http://schemas.microsoft.com/office/drawing/2014/main" id="{42D8E3BB-133B-B4C2-F99B-2E0F71A614F2}"/>
                  </a:ext>
                </a:extLst>
              </p:cNvPr>
              <p:cNvSpPr/>
              <p:nvPr/>
            </p:nvSpPr>
            <p:spPr>
              <a:xfrm>
                <a:off x="7788497" y="31835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22" name="Graphic 4638">
              <a:extLst>
                <a:ext uri="{FF2B5EF4-FFF2-40B4-BE49-F238E27FC236}">
                  <a16:creationId xmlns:a16="http://schemas.microsoft.com/office/drawing/2014/main" id="{02E1B978-9727-26A4-D0E6-61053914857A}"/>
                </a:ext>
              </a:extLst>
            </p:cNvPr>
            <p:cNvGrpSpPr/>
            <p:nvPr/>
          </p:nvGrpSpPr>
          <p:grpSpPr>
            <a:xfrm>
              <a:off x="7836266" y="3108486"/>
              <a:ext cx="75571" cy="69505"/>
              <a:chOff x="7836266" y="3108486"/>
              <a:chExt cx="75571" cy="69505"/>
            </a:xfrm>
          </p:grpSpPr>
          <p:sp>
            <p:nvSpPr>
              <p:cNvPr id="4723" name="Freeform: Shape 4722">
                <a:extLst>
                  <a:ext uri="{FF2B5EF4-FFF2-40B4-BE49-F238E27FC236}">
                    <a16:creationId xmlns:a16="http://schemas.microsoft.com/office/drawing/2014/main" id="{AFBBF581-BD82-8577-C1F1-B1EFC8E75EA3}"/>
                  </a:ext>
                </a:extLst>
              </p:cNvPr>
              <p:cNvSpPr/>
              <p:nvPr/>
            </p:nvSpPr>
            <p:spPr>
              <a:xfrm>
                <a:off x="7874178" y="310848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24" name="Freeform: Shape 4723">
                <a:extLst>
                  <a:ext uri="{FF2B5EF4-FFF2-40B4-BE49-F238E27FC236}">
                    <a16:creationId xmlns:a16="http://schemas.microsoft.com/office/drawing/2014/main" id="{4544CFF5-8981-5CBD-2761-B4802681CB7A}"/>
                  </a:ext>
                </a:extLst>
              </p:cNvPr>
              <p:cNvSpPr/>
              <p:nvPr/>
            </p:nvSpPr>
            <p:spPr>
              <a:xfrm>
                <a:off x="7836266" y="3141849"/>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25" name="Graphic 4638">
              <a:extLst>
                <a:ext uri="{FF2B5EF4-FFF2-40B4-BE49-F238E27FC236}">
                  <a16:creationId xmlns:a16="http://schemas.microsoft.com/office/drawing/2014/main" id="{D3248F49-CFE3-CD2D-D997-1E30ACA56F2A}"/>
                </a:ext>
              </a:extLst>
            </p:cNvPr>
            <p:cNvGrpSpPr/>
            <p:nvPr/>
          </p:nvGrpSpPr>
          <p:grpSpPr>
            <a:xfrm>
              <a:off x="7859771" y="3108486"/>
              <a:ext cx="75444" cy="69505"/>
              <a:chOff x="7859771" y="3108486"/>
              <a:chExt cx="75444" cy="69505"/>
            </a:xfrm>
          </p:grpSpPr>
          <p:sp>
            <p:nvSpPr>
              <p:cNvPr id="4726" name="Freeform: Shape 4725">
                <a:extLst>
                  <a:ext uri="{FF2B5EF4-FFF2-40B4-BE49-F238E27FC236}">
                    <a16:creationId xmlns:a16="http://schemas.microsoft.com/office/drawing/2014/main" id="{846381FE-575A-D25D-A796-12F35CD99699}"/>
                  </a:ext>
                </a:extLst>
              </p:cNvPr>
              <p:cNvSpPr/>
              <p:nvPr/>
            </p:nvSpPr>
            <p:spPr>
              <a:xfrm>
                <a:off x="7897683" y="310848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27" name="Freeform: Shape 4726">
                <a:extLst>
                  <a:ext uri="{FF2B5EF4-FFF2-40B4-BE49-F238E27FC236}">
                    <a16:creationId xmlns:a16="http://schemas.microsoft.com/office/drawing/2014/main" id="{12F90397-B313-E9C2-E00A-8635E179FCB4}"/>
                  </a:ext>
                </a:extLst>
              </p:cNvPr>
              <p:cNvSpPr/>
              <p:nvPr/>
            </p:nvSpPr>
            <p:spPr>
              <a:xfrm>
                <a:off x="7859771" y="314184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28" name="Graphic 4638">
              <a:extLst>
                <a:ext uri="{FF2B5EF4-FFF2-40B4-BE49-F238E27FC236}">
                  <a16:creationId xmlns:a16="http://schemas.microsoft.com/office/drawing/2014/main" id="{9BB64B7C-F4CA-67B2-8C0E-8BB485CDDE0A}"/>
                </a:ext>
              </a:extLst>
            </p:cNvPr>
            <p:cNvGrpSpPr/>
            <p:nvPr/>
          </p:nvGrpSpPr>
          <p:grpSpPr>
            <a:xfrm>
              <a:off x="7936732" y="3108486"/>
              <a:ext cx="75571" cy="69505"/>
              <a:chOff x="7936732" y="3108486"/>
              <a:chExt cx="75571" cy="69505"/>
            </a:xfrm>
          </p:grpSpPr>
          <p:sp>
            <p:nvSpPr>
              <p:cNvPr id="4729" name="Freeform: Shape 4728">
                <a:extLst>
                  <a:ext uri="{FF2B5EF4-FFF2-40B4-BE49-F238E27FC236}">
                    <a16:creationId xmlns:a16="http://schemas.microsoft.com/office/drawing/2014/main" id="{F1B2E503-53FC-715B-948B-C81189883D24}"/>
                  </a:ext>
                </a:extLst>
              </p:cNvPr>
              <p:cNvSpPr/>
              <p:nvPr/>
            </p:nvSpPr>
            <p:spPr>
              <a:xfrm>
                <a:off x="7974644" y="310848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30" name="Freeform: Shape 4729">
                <a:extLst>
                  <a:ext uri="{FF2B5EF4-FFF2-40B4-BE49-F238E27FC236}">
                    <a16:creationId xmlns:a16="http://schemas.microsoft.com/office/drawing/2014/main" id="{94BE3242-C5EC-E26E-D9A7-0EC9C6E0BE44}"/>
                  </a:ext>
                </a:extLst>
              </p:cNvPr>
              <p:cNvSpPr/>
              <p:nvPr/>
            </p:nvSpPr>
            <p:spPr>
              <a:xfrm>
                <a:off x="7936732" y="3141849"/>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31" name="Graphic 4638">
              <a:extLst>
                <a:ext uri="{FF2B5EF4-FFF2-40B4-BE49-F238E27FC236}">
                  <a16:creationId xmlns:a16="http://schemas.microsoft.com/office/drawing/2014/main" id="{D71018AE-F037-38E7-7EF5-923A8E1EBB8B}"/>
                </a:ext>
              </a:extLst>
            </p:cNvPr>
            <p:cNvGrpSpPr/>
            <p:nvPr/>
          </p:nvGrpSpPr>
          <p:grpSpPr>
            <a:xfrm>
              <a:off x="8017359" y="3084728"/>
              <a:ext cx="75444" cy="69631"/>
              <a:chOff x="8017359" y="3084728"/>
              <a:chExt cx="75444" cy="69631"/>
            </a:xfrm>
          </p:grpSpPr>
          <p:sp>
            <p:nvSpPr>
              <p:cNvPr id="4732" name="Freeform: Shape 4731">
                <a:extLst>
                  <a:ext uri="{FF2B5EF4-FFF2-40B4-BE49-F238E27FC236}">
                    <a16:creationId xmlns:a16="http://schemas.microsoft.com/office/drawing/2014/main" id="{46799675-0727-28DB-3EB2-AF231DB67A1A}"/>
                  </a:ext>
                </a:extLst>
              </p:cNvPr>
              <p:cNvSpPr/>
              <p:nvPr/>
            </p:nvSpPr>
            <p:spPr>
              <a:xfrm>
                <a:off x="8055271" y="3084728"/>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33" name="Freeform: Shape 4732">
                <a:extLst>
                  <a:ext uri="{FF2B5EF4-FFF2-40B4-BE49-F238E27FC236}">
                    <a16:creationId xmlns:a16="http://schemas.microsoft.com/office/drawing/2014/main" id="{85C76586-F4A6-925C-3717-05E246800ECE}"/>
                  </a:ext>
                </a:extLst>
              </p:cNvPr>
              <p:cNvSpPr/>
              <p:nvPr/>
            </p:nvSpPr>
            <p:spPr>
              <a:xfrm>
                <a:off x="8017359" y="3118090"/>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34" name="Graphic 4638">
              <a:extLst>
                <a:ext uri="{FF2B5EF4-FFF2-40B4-BE49-F238E27FC236}">
                  <a16:creationId xmlns:a16="http://schemas.microsoft.com/office/drawing/2014/main" id="{136B6FA3-B3F7-3D9C-9413-674DCC5F5EDA}"/>
                </a:ext>
              </a:extLst>
            </p:cNvPr>
            <p:cNvGrpSpPr/>
            <p:nvPr/>
          </p:nvGrpSpPr>
          <p:grpSpPr>
            <a:xfrm>
              <a:off x="8085979" y="3063497"/>
              <a:ext cx="75571" cy="69505"/>
              <a:chOff x="8085979" y="3063497"/>
              <a:chExt cx="75571" cy="69505"/>
            </a:xfrm>
          </p:grpSpPr>
          <p:sp>
            <p:nvSpPr>
              <p:cNvPr id="4735" name="Freeform: Shape 4734">
                <a:extLst>
                  <a:ext uri="{FF2B5EF4-FFF2-40B4-BE49-F238E27FC236}">
                    <a16:creationId xmlns:a16="http://schemas.microsoft.com/office/drawing/2014/main" id="{B3272AAA-DB3E-AFA8-55A4-8842AE464866}"/>
                  </a:ext>
                </a:extLst>
              </p:cNvPr>
              <p:cNvSpPr/>
              <p:nvPr/>
            </p:nvSpPr>
            <p:spPr>
              <a:xfrm>
                <a:off x="8123891" y="306349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36" name="Freeform: Shape 4735">
                <a:extLst>
                  <a:ext uri="{FF2B5EF4-FFF2-40B4-BE49-F238E27FC236}">
                    <a16:creationId xmlns:a16="http://schemas.microsoft.com/office/drawing/2014/main" id="{D2C6473F-ABB6-C559-330E-C5B7018879E4}"/>
                  </a:ext>
                </a:extLst>
              </p:cNvPr>
              <p:cNvSpPr/>
              <p:nvPr/>
            </p:nvSpPr>
            <p:spPr>
              <a:xfrm>
                <a:off x="8085979" y="3096860"/>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37" name="Graphic 4638">
              <a:extLst>
                <a:ext uri="{FF2B5EF4-FFF2-40B4-BE49-F238E27FC236}">
                  <a16:creationId xmlns:a16="http://schemas.microsoft.com/office/drawing/2014/main" id="{09639DFC-AD0F-844F-A384-8FD6A9E6E874}"/>
                </a:ext>
              </a:extLst>
            </p:cNvPr>
            <p:cNvGrpSpPr/>
            <p:nvPr/>
          </p:nvGrpSpPr>
          <p:grpSpPr>
            <a:xfrm>
              <a:off x="8142847" y="3063497"/>
              <a:ext cx="75571" cy="69505"/>
              <a:chOff x="8142847" y="3063497"/>
              <a:chExt cx="75571" cy="69505"/>
            </a:xfrm>
          </p:grpSpPr>
          <p:sp>
            <p:nvSpPr>
              <p:cNvPr id="4738" name="Freeform: Shape 4737">
                <a:extLst>
                  <a:ext uri="{FF2B5EF4-FFF2-40B4-BE49-F238E27FC236}">
                    <a16:creationId xmlns:a16="http://schemas.microsoft.com/office/drawing/2014/main" id="{0F45F663-BDF1-5FC1-9B76-01B3947173BE}"/>
                  </a:ext>
                </a:extLst>
              </p:cNvPr>
              <p:cNvSpPr/>
              <p:nvPr/>
            </p:nvSpPr>
            <p:spPr>
              <a:xfrm>
                <a:off x="8180759" y="306349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39" name="Freeform: Shape 4738">
                <a:extLst>
                  <a:ext uri="{FF2B5EF4-FFF2-40B4-BE49-F238E27FC236}">
                    <a16:creationId xmlns:a16="http://schemas.microsoft.com/office/drawing/2014/main" id="{00B684A4-E06C-94DE-E1C1-700BB25350D7}"/>
                  </a:ext>
                </a:extLst>
              </p:cNvPr>
              <p:cNvSpPr/>
              <p:nvPr/>
            </p:nvSpPr>
            <p:spPr>
              <a:xfrm>
                <a:off x="8142847" y="3096860"/>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40" name="Graphic 4638">
              <a:extLst>
                <a:ext uri="{FF2B5EF4-FFF2-40B4-BE49-F238E27FC236}">
                  <a16:creationId xmlns:a16="http://schemas.microsoft.com/office/drawing/2014/main" id="{0D5B765D-1897-F1E7-9E4F-6A3C63F4F134}"/>
                </a:ext>
              </a:extLst>
            </p:cNvPr>
            <p:cNvGrpSpPr/>
            <p:nvPr/>
          </p:nvGrpSpPr>
          <p:grpSpPr>
            <a:xfrm>
              <a:off x="8206792" y="3039739"/>
              <a:ext cx="75571" cy="69631"/>
              <a:chOff x="8206792" y="3039739"/>
              <a:chExt cx="75571" cy="69631"/>
            </a:xfrm>
          </p:grpSpPr>
          <p:sp>
            <p:nvSpPr>
              <p:cNvPr id="4741" name="Freeform: Shape 4740">
                <a:extLst>
                  <a:ext uri="{FF2B5EF4-FFF2-40B4-BE49-F238E27FC236}">
                    <a16:creationId xmlns:a16="http://schemas.microsoft.com/office/drawing/2014/main" id="{7B18AD03-2D48-F74C-CB85-04AC12D9235F}"/>
                  </a:ext>
                </a:extLst>
              </p:cNvPr>
              <p:cNvSpPr/>
              <p:nvPr/>
            </p:nvSpPr>
            <p:spPr>
              <a:xfrm>
                <a:off x="8244704" y="3039739"/>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42" name="Freeform: Shape 4741">
                <a:extLst>
                  <a:ext uri="{FF2B5EF4-FFF2-40B4-BE49-F238E27FC236}">
                    <a16:creationId xmlns:a16="http://schemas.microsoft.com/office/drawing/2014/main" id="{25E184D3-B400-B9A5-E3EC-D54CE6919EA9}"/>
                  </a:ext>
                </a:extLst>
              </p:cNvPr>
              <p:cNvSpPr/>
              <p:nvPr/>
            </p:nvSpPr>
            <p:spPr>
              <a:xfrm>
                <a:off x="8206792" y="307310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43" name="Graphic 4638">
              <a:extLst>
                <a:ext uri="{FF2B5EF4-FFF2-40B4-BE49-F238E27FC236}">
                  <a16:creationId xmlns:a16="http://schemas.microsoft.com/office/drawing/2014/main" id="{8F9673A6-A399-A276-A10C-64646E3E01BE}"/>
                </a:ext>
              </a:extLst>
            </p:cNvPr>
            <p:cNvGrpSpPr/>
            <p:nvPr/>
          </p:nvGrpSpPr>
          <p:grpSpPr>
            <a:xfrm>
              <a:off x="8237627" y="3039739"/>
              <a:ext cx="75444" cy="69631"/>
              <a:chOff x="8237627" y="3039739"/>
              <a:chExt cx="75444" cy="69631"/>
            </a:xfrm>
          </p:grpSpPr>
          <p:sp>
            <p:nvSpPr>
              <p:cNvPr id="4744" name="Freeform: Shape 4743">
                <a:extLst>
                  <a:ext uri="{FF2B5EF4-FFF2-40B4-BE49-F238E27FC236}">
                    <a16:creationId xmlns:a16="http://schemas.microsoft.com/office/drawing/2014/main" id="{C7B98DB5-A3FA-8D64-7117-31CB3DA369C2}"/>
                  </a:ext>
                </a:extLst>
              </p:cNvPr>
              <p:cNvSpPr/>
              <p:nvPr/>
            </p:nvSpPr>
            <p:spPr>
              <a:xfrm>
                <a:off x="8275539" y="3039739"/>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45" name="Freeform: Shape 4744">
                <a:extLst>
                  <a:ext uri="{FF2B5EF4-FFF2-40B4-BE49-F238E27FC236}">
                    <a16:creationId xmlns:a16="http://schemas.microsoft.com/office/drawing/2014/main" id="{D7D280ED-DD8A-EC9E-80AD-6D5075F9CF1B}"/>
                  </a:ext>
                </a:extLst>
              </p:cNvPr>
              <p:cNvSpPr/>
              <p:nvPr/>
            </p:nvSpPr>
            <p:spPr>
              <a:xfrm>
                <a:off x="8237627" y="307310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46" name="Graphic 4638">
              <a:extLst>
                <a:ext uri="{FF2B5EF4-FFF2-40B4-BE49-F238E27FC236}">
                  <a16:creationId xmlns:a16="http://schemas.microsoft.com/office/drawing/2014/main" id="{F3493E45-4BF0-78ED-FFE5-21D059F41632}"/>
                </a:ext>
              </a:extLst>
            </p:cNvPr>
            <p:cNvGrpSpPr/>
            <p:nvPr/>
          </p:nvGrpSpPr>
          <p:grpSpPr>
            <a:xfrm>
              <a:off x="8332407" y="3035063"/>
              <a:ext cx="75444" cy="69505"/>
              <a:chOff x="8332407" y="3035063"/>
              <a:chExt cx="75444" cy="69505"/>
            </a:xfrm>
          </p:grpSpPr>
          <p:sp>
            <p:nvSpPr>
              <p:cNvPr id="4747" name="Freeform: Shape 4746">
                <a:extLst>
                  <a:ext uri="{FF2B5EF4-FFF2-40B4-BE49-F238E27FC236}">
                    <a16:creationId xmlns:a16="http://schemas.microsoft.com/office/drawing/2014/main" id="{F87A1707-FEAE-61F1-E630-D6B15FD080BB}"/>
                  </a:ext>
                </a:extLst>
              </p:cNvPr>
              <p:cNvSpPr/>
              <p:nvPr/>
            </p:nvSpPr>
            <p:spPr>
              <a:xfrm>
                <a:off x="8370319" y="303506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48" name="Freeform: Shape 4747">
                <a:extLst>
                  <a:ext uri="{FF2B5EF4-FFF2-40B4-BE49-F238E27FC236}">
                    <a16:creationId xmlns:a16="http://schemas.microsoft.com/office/drawing/2014/main" id="{6303DBB5-195C-7E09-BE1B-2B8456234CD9}"/>
                  </a:ext>
                </a:extLst>
              </p:cNvPr>
              <p:cNvSpPr/>
              <p:nvPr/>
            </p:nvSpPr>
            <p:spPr>
              <a:xfrm>
                <a:off x="8332407" y="306842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49" name="Graphic 4638">
              <a:extLst>
                <a:ext uri="{FF2B5EF4-FFF2-40B4-BE49-F238E27FC236}">
                  <a16:creationId xmlns:a16="http://schemas.microsoft.com/office/drawing/2014/main" id="{A8E344CC-33D3-31C0-9291-E951EB4B5F7C}"/>
                </a:ext>
              </a:extLst>
            </p:cNvPr>
            <p:cNvGrpSpPr/>
            <p:nvPr/>
          </p:nvGrpSpPr>
          <p:grpSpPr>
            <a:xfrm>
              <a:off x="8457896" y="2987673"/>
              <a:ext cx="75571" cy="69505"/>
              <a:chOff x="8457896" y="2987673"/>
              <a:chExt cx="75571" cy="69505"/>
            </a:xfrm>
          </p:grpSpPr>
          <p:sp>
            <p:nvSpPr>
              <p:cNvPr id="4750" name="Freeform: Shape 4749">
                <a:extLst>
                  <a:ext uri="{FF2B5EF4-FFF2-40B4-BE49-F238E27FC236}">
                    <a16:creationId xmlns:a16="http://schemas.microsoft.com/office/drawing/2014/main" id="{7E0A3809-1838-9AAB-6BCC-A096B449BE89}"/>
                  </a:ext>
                </a:extLst>
              </p:cNvPr>
              <p:cNvSpPr/>
              <p:nvPr/>
            </p:nvSpPr>
            <p:spPr>
              <a:xfrm>
                <a:off x="8495808" y="298767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51" name="Freeform: Shape 4750">
                <a:extLst>
                  <a:ext uri="{FF2B5EF4-FFF2-40B4-BE49-F238E27FC236}">
                    <a16:creationId xmlns:a16="http://schemas.microsoft.com/office/drawing/2014/main" id="{71A3F267-262D-B800-6D2A-1890746A9B99}"/>
                  </a:ext>
                </a:extLst>
              </p:cNvPr>
              <p:cNvSpPr/>
              <p:nvPr/>
            </p:nvSpPr>
            <p:spPr>
              <a:xfrm>
                <a:off x="8457896" y="302103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52" name="Graphic 4638">
              <a:extLst>
                <a:ext uri="{FF2B5EF4-FFF2-40B4-BE49-F238E27FC236}">
                  <a16:creationId xmlns:a16="http://schemas.microsoft.com/office/drawing/2014/main" id="{9617D741-1BE5-D8BF-1BC9-246557D704D5}"/>
                </a:ext>
              </a:extLst>
            </p:cNvPr>
            <p:cNvGrpSpPr/>
            <p:nvPr/>
          </p:nvGrpSpPr>
          <p:grpSpPr>
            <a:xfrm>
              <a:off x="8620159" y="2965179"/>
              <a:ext cx="75571" cy="69505"/>
              <a:chOff x="8620159" y="2965179"/>
              <a:chExt cx="75571" cy="69505"/>
            </a:xfrm>
          </p:grpSpPr>
          <p:sp>
            <p:nvSpPr>
              <p:cNvPr id="4753" name="Freeform: Shape 4752">
                <a:extLst>
                  <a:ext uri="{FF2B5EF4-FFF2-40B4-BE49-F238E27FC236}">
                    <a16:creationId xmlns:a16="http://schemas.microsoft.com/office/drawing/2014/main" id="{0464740A-6717-355E-40AA-66DF6A5DE06D}"/>
                  </a:ext>
                </a:extLst>
              </p:cNvPr>
              <p:cNvSpPr/>
              <p:nvPr/>
            </p:nvSpPr>
            <p:spPr>
              <a:xfrm>
                <a:off x="8658071"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54" name="Freeform: Shape 4753">
                <a:extLst>
                  <a:ext uri="{FF2B5EF4-FFF2-40B4-BE49-F238E27FC236}">
                    <a16:creationId xmlns:a16="http://schemas.microsoft.com/office/drawing/2014/main" id="{8C315CD1-2A3C-25EC-2876-FFBC1E5D01D2}"/>
                  </a:ext>
                </a:extLst>
              </p:cNvPr>
              <p:cNvSpPr/>
              <p:nvPr/>
            </p:nvSpPr>
            <p:spPr>
              <a:xfrm>
                <a:off x="8620159" y="299854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55" name="Graphic 4638">
              <a:extLst>
                <a:ext uri="{FF2B5EF4-FFF2-40B4-BE49-F238E27FC236}">
                  <a16:creationId xmlns:a16="http://schemas.microsoft.com/office/drawing/2014/main" id="{E8824ECD-D72E-2BCD-FC6E-C261C6ED8A5D}"/>
                </a:ext>
              </a:extLst>
            </p:cNvPr>
            <p:cNvGrpSpPr/>
            <p:nvPr/>
          </p:nvGrpSpPr>
          <p:grpSpPr>
            <a:xfrm>
              <a:off x="8648593" y="2965179"/>
              <a:ext cx="75571" cy="69505"/>
              <a:chOff x="8648593" y="2965179"/>
              <a:chExt cx="75571" cy="69505"/>
            </a:xfrm>
          </p:grpSpPr>
          <p:sp>
            <p:nvSpPr>
              <p:cNvPr id="4756" name="Freeform: Shape 4755">
                <a:extLst>
                  <a:ext uri="{FF2B5EF4-FFF2-40B4-BE49-F238E27FC236}">
                    <a16:creationId xmlns:a16="http://schemas.microsoft.com/office/drawing/2014/main" id="{2621A9BF-8276-2C85-A97C-61C29BC76CF5}"/>
                  </a:ext>
                </a:extLst>
              </p:cNvPr>
              <p:cNvSpPr/>
              <p:nvPr/>
            </p:nvSpPr>
            <p:spPr>
              <a:xfrm>
                <a:off x="8686505"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57" name="Freeform: Shape 4756">
                <a:extLst>
                  <a:ext uri="{FF2B5EF4-FFF2-40B4-BE49-F238E27FC236}">
                    <a16:creationId xmlns:a16="http://schemas.microsoft.com/office/drawing/2014/main" id="{378764F3-A337-A4DD-EFC6-BE8CC3A8351F}"/>
                  </a:ext>
                </a:extLst>
              </p:cNvPr>
              <p:cNvSpPr/>
              <p:nvPr/>
            </p:nvSpPr>
            <p:spPr>
              <a:xfrm>
                <a:off x="8648593" y="299854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58" name="Graphic 4638">
              <a:extLst>
                <a:ext uri="{FF2B5EF4-FFF2-40B4-BE49-F238E27FC236}">
                  <a16:creationId xmlns:a16="http://schemas.microsoft.com/office/drawing/2014/main" id="{F1E9A52E-45B2-A670-CB1A-ED753C93C900}"/>
                </a:ext>
              </a:extLst>
            </p:cNvPr>
            <p:cNvGrpSpPr/>
            <p:nvPr/>
          </p:nvGrpSpPr>
          <p:grpSpPr>
            <a:xfrm>
              <a:off x="8673489" y="2965179"/>
              <a:ext cx="75571" cy="69505"/>
              <a:chOff x="8673489" y="2965179"/>
              <a:chExt cx="75571" cy="69505"/>
            </a:xfrm>
          </p:grpSpPr>
          <p:sp>
            <p:nvSpPr>
              <p:cNvPr id="4759" name="Freeform: Shape 4758">
                <a:extLst>
                  <a:ext uri="{FF2B5EF4-FFF2-40B4-BE49-F238E27FC236}">
                    <a16:creationId xmlns:a16="http://schemas.microsoft.com/office/drawing/2014/main" id="{DC61A844-A40E-54F3-CF4E-4991AB9E106D}"/>
                  </a:ext>
                </a:extLst>
              </p:cNvPr>
              <p:cNvSpPr/>
              <p:nvPr/>
            </p:nvSpPr>
            <p:spPr>
              <a:xfrm>
                <a:off x="8711401"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60" name="Freeform: Shape 4759">
                <a:extLst>
                  <a:ext uri="{FF2B5EF4-FFF2-40B4-BE49-F238E27FC236}">
                    <a16:creationId xmlns:a16="http://schemas.microsoft.com/office/drawing/2014/main" id="{C56EBE5F-EB80-4BBD-995C-8DD82F095471}"/>
                  </a:ext>
                </a:extLst>
              </p:cNvPr>
              <p:cNvSpPr/>
              <p:nvPr/>
            </p:nvSpPr>
            <p:spPr>
              <a:xfrm>
                <a:off x="8673489" y="299854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61" name="Graphic 4638">
              <a:extLst>
                <a:ext uri="{FF2B5EF4-FFF2-40B4-BE49-F238E27FC236}">
                  <a16:creationId xmlns:a16="http://schemas.microsoft.com/office/drawing/2014/main" id="{D1026DCB-CDDD-C04D-094C-2949880747E9}"/>
                </a:ext>
              </a:extLst>
            </p:cNvPr>
            <p:cNvGrpSpPr/>
            <p:nvPr/>
          </p:nvGrpSpPr>
          <p:grpSpPr>
            <a:xfrm>
              <a:off x="8708747" y="2965179"/>
              <a:ext cx="75444" cy="69505"/>
              <a:chOff x="8708747" y="2965179"/>
              <a:chExt cx="75444" cy="69505"/>
            </a:xfrm>
          </p:grpSpPr>
          <p:sp>
            <p:nvSpPr>
              <p:cNvPr id="4762" name="Freeform: Shape 4761">
                <a:extLst>
                  <a:ext uri="{FF2B5EF4-FFF2-40B4-BE49-F238E27FC236}">
                    <a16:creationId xmlns:a16="http://schemas.microsoft.com/office/drawing/2014/main" id="{2EA70C0A-6C33-DE43-42CE-4836AE770A5F}"/>
                  </a:ext>
                </a:extLst>
              </p:cNvPr>
              <p:cNvSpPr/>
              <p:nvPr/>
            </p:nvSpPr>
            <p:spPr>
              <a:xfrm>
                <a:off x="8746659"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63" name="Freeform: Shape 4762">
                <a:extLst>
                  <a:ext uri="{FF2B5EF4-FFF2-40B4-BE49-F238E27FC236}">
                    <a16:creationId xmlns:a16="http://schemas.microsoft.com/office/drawing/2014/main" id="{C54AF2B1-606F-3AE8-2959-7A6E8EC68B56}"/>
                  </a:ext>
                </a:extLst>
              </p:cNvPr>
              <p:cNvSpPr/>
              <p:nvPr/>
            </p:nvSpPr>
            <p:spPr>
              <a:xfrm>
                <a:off x="8708747" y="299854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64" name="Graphic 4638">
              <a:extLst>
                <a:ext uri="{FF2B5EF4-FFF2-40B4-BE49-F238E27FC236}">
                  <a16:creationId xmlns:a16="http://schemas.microsoft.com/office/drawing/2014/main" id="{638C6D9B-D41A-FD61-0C3D-701428F95597}"/>
                </a:ext>
              </a:extLst>
            </p:cNvPr>
            <p:cNvGrpSpPr/>
            <p:nvPr/>
          </p:nvGrpSpPr>
          <p:grpSpPr>
            <a:xfrm>
              <a:off x="8736296" y="2965179"/>
              <a:ext cx="75444" cy="69505"/>
              <a:chOff x="8736296" y="2965179"/>
              <a:chExt cx="75444" cy="69505"/>
            </a:xfrm>
          </p:grpSpPr>
          <p:sp>
            <p:nvSpPr>
              <p:cNvPr id="4765" name="Freeform: Shape 4764">
                <a:extLst>
                  <a:ext uri="{FF2B5EF4-FFF2-40B4-BE49-F238E27FC236}">
                    <a16:creationId xmlns:a16="http://schemas.microsoft.com/office/drawing/2014/main" id="{4364273A-4477-0298-9D83-FDBA4E15754E}"/>
                  </a:ext>
                </a:extLst>
              </p:cNvPr>
              <p:cNvSpPr/>
              <p:nvPr/>
            </p:nvSpPr>
            <p:spPr>
              <a:xfrm>
                <a:off x="8774208"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66" name="Freeform: Shape 4765">
                <a:extLst>
                  <a:ext uri="{FF2B5EF4-FFF2-40B4-BE49-F238E27FC236}">
                    <a16:creationId xmlns:a16="http://schemas.microsoft.com/office/drawing/2014/main" id="{9B71A135-F398-33CD-6850-3225D569E827}"/>
                  </a:ext>
                </a:extLst>
              </p:cNvPr>
              <p:cNvSpPr/>
              <p:nvPr/>
            </p:nvSpPr>
            <p:spPr>
              <a:xfrm>
                <a:off x="8736296" y="299854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47" name="Graphic 4638">
              <a:extLst>
                <a:ext uri="{FF2B5EF4-FFF2-40B4-BE49-F238E27FC236}">
                  <a16:creationId xmlns:a16="http://schemas.microsoft.com/office/drawing/2014/main" id="{CA8D9ADD-2677-D8E2-5918-A427AF250612}"/>
                </a:ext>
              </a:extLst>
            </p:cNvPr>
            <p:cNvGrpSpPr/>
            <p:nvPr/>
          </p:nvGrpSpPr>
          <p:grpSpPr>
            <a:xfrm>
              <a:off x="8573022" y="3039613"/>
              <a:ext cx="75571" cy="69505"/>
              <a:chOff x="8573022" y="3039613"/>
              <a:chExt cx="75571" cy="69505"/>
            </a:xfrm>
          </p:grpSpPr>
          <p:sp>
            <p:nvSpPr>
              <p:cNvPr id="5248" name="Freeform: Shape 5247">
                <a:extLst>
                  <a:ext uri="{FF2B5EF4-FFF2-40B4-BE49-F238E27FC236}">
                    <a16:creationId xmlns:a16="http://schemas.microsoft.com/office/drawing/2014/main" id="{0C35044A-0D16-121B-2CE1-2D6930C61E3D}"/>
                  </a:ext>
                </a:extLst>
              </p:cNvPr>
              <p:cNvSpPr/>
              <p:nvPr/>
            </p:nvSpPr>
            <p:spPr>
              <a:xfrm>
                <a:off x="8610934" y="303961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49" name="Freeform: Shape 5248">
                <a:extLst>
                  <a:ext uri="{FF2B5EF4-FFF2-40B4-BE49-F238E27FC236}">
                    <a16:creationId xmlns:a16="http://schemas.microsoft.com/office/drawing/2014/main" id="{0C464862-B842-ED87-7B25-A5DF9A6B59E5}"/>
                  </a:ext>
                </a:extLst>
              </p:cNvPr>
              <p:cNvSpPr/>
              <p:nvPr/>
            </p:nvSpPr>
            <p:spPr>
              <a:xfrm>
                <a:off x="8573022" y="3072975"/>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50" name="Graphic 4638">
              <a:extLst>
                <a:ext uri="{FF2B5EF4-FFF2-40B4-BE49-F238E27FC236}">
                  <a16:creationId xmlns:a16="http://schemas.microsoft.com/office/drawing/2014/main" id="{8E9B496B-88E2-D954-1117-38D822D2C6DB}"/>
                </a:ext>
              </a:extLst>
            </p:cNvPr>
            <p:cNvGrpSpPr/>
            <p:nvPr/>
          </p:nvGrpSpPr>
          <p:grpSpPr>
            <a:xfrm>
              <a:off x="8469396" y="3064887"/>
              <a:ext cx="75444" cy="69505"/>
              <a:chOff x="8469396" y="3064887"/>
              <a:chExt cx="75444" cy="69505"/>
            </a:xfrm>
          </p:grpSpPr>
          <p:sp>
            <p:nvSpPr>
              <p:cNvPr id="5251" name="Freeform: Shape 5250">
                <a:extLst>
                  <a:ext uri="{FF2B5EF4-FFF2-40B4-BE49-F238E27FC236}">
                    <a16:creationId xmlns:a16="http://schemas.microsoft.com/office/drawing/2014/main" id="{2550A0BC-0674-4AB5-B384-10022E69D533}"/>
                  </a:ext>
                </a:extLst>
              </p:cNvPr>
              <p:cNvSpPr/>
              <p:nvPr/>
            </p:nvSpPr>
            <p:spPr>
              <a:xfrm>
                <a:off x="8507308" y="306488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52" name="Freeform: Shape 5251">
                <a:extLst>
                  <a:ext uri="{FF2B5EF4-FFF2-40B4-BE49-F238E27FC236}">
                    <a16:creationId xmlns:a16="http://schemas.microsoft.com/office/drawing/2014/main" id="{E4B972B4-B72A-145D-EED2-B14AD8278BF8}"/>
                  </a:ext>
                </a:extLst>
              </p:cNvPr>
              <p:cNvSpPr/>
              <p:nvPr/>
            </p:nvSpPr>
            <p:spPr>
              <a:xfrm>
                <a:off x="8469396" y="3098250"/>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53" name="Graphic 4638">
              <a:extLst>
                <a:ext uri="{FF2B5EF4-FFF2-40B4-BE49-F238E27FC236}">
                  <a16:creationId xmlns:a16="http://schemas.microsoft.com/office/drawing/2014/main" id="{D83750E0-D85E-BA80-A181-D5B401DE7573}"/>
                </a:ext>
              </a:extLst>
            </p:cNvPr>
            <p:cNvGrpSpPr/>
            <p:nvPr/>
          </p:nvGrpSpPr>
          <p:grpSpPr>
            <a:xfrm>
              <a:off x="8431484" y="3064887"/>
              <a:ext cx="75444" cy="69505"/>
              <a:chOff x="8431484" y="3064887"/>
              <a:chExt cx="75444" cy="69505"/>
            </a:xfrm>
          </p:grpSpPr>
          <p:sp>
            <p:nvSpPr>
              <p:cNvPr id="5254" name="Freeform: Shape 5253">
                <a:extLst>
                  <a:ext uri="{FF2B5EF4-FFF2-40B4-BE49-F238E27FC236}">
                    <a16:creationId xmlns:a16="http://schemas.microsoft.com/office/drawing/2014/main" id="{C27758CF-BAB3-D727-5418-97D05120038D}"/>
                  </a:ext>
                </a:extLst>
              </p:cNvPr>
              <p:cNvSpPr/>
              <p:nvPr/>
            </p:nvSpPr>
            <p:spPr>
              <a:xfrm>
                <a:off x="8469396" y="306488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55" name="Freeform: Shape 5254">
                <a:extLst>
                  <a:ext uri="{FF2B5EF4-FFF2-40B4-BE49-F238E27FC236}">
                    <a16:creationId xmlns:a16="http://schemas.microsoft.com/office/drawing/2014/main" id="{967A5994-4A9F-826E-361E-469FDC9D9CCD}"/>
                  </a:ext>
                </a:extLst>
              </p:cNvPr>
              <p:cNvSpPr/>
              <p:nvPr/>
            </p:nvSpPr>
            <p:spPr>
              <a:xfrm>
                <a:off x="8431484" y="3098250"/>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56" name="Graphic 4638">
              <a:extLst>
                <a:ext uri="{FF2B5EF4-FFF2-40B4-BE49-F238E27FC236}">
                  <a16:creationId xmlns:a16="http://schemas.microsoft.com/office/drawing/2014/main" id="{745C4AA2-2C18-B555-468B-28CBF95529C1}"/>
                </a:ext>
              </a:extLst>
            </p:cNvPr>
            <p:cNvGrpSpPr/>
            <p:nvPr/>
          </p:nvGrpSpPr>
          <p:grpSpPr>
            <a:xfrm>
              <a:off x="8362989" y="3064887"/>
              <a:ext cx="75571" cy="69505"/>
              <a:chOff x="8362989" y="3064887"/>
              <a:chExt cx="75571" cy="69505"/>
            </a:xfrm>
          </p:grpSpPr>
          <p:sp>
            <p:nvSpPr>
              <p:cNvPr id="5257" name="Freeform: Shape 5256">
                <a:extLst>
                  <a:ext uri="{FF2B5EF4-FFF2-40B4-BE49-F238E27FC236}">
                    <a16:creationId xmlns:a16="http://schemas.microsoft.com/office/drawing/2014/main" id="{AA61A572-6936-7775-C1E0-B0D220BAE89E}"/>
                  </a:ext>
                </a:extLst>
              </p:cNvPr>
              <p:cNvSpPr/>
              <p:nvPr/>
            </p:nvSpPr>
            <p:spPr>
              <a:xfrm>
                <a:off x="8400901" y="306488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58" name="Freeform: Shape 5257">
                <a:extLst>
                  <a:ext uri="{FF2B5EF4-FFF2-40B4-BE49-F238E27FC236}">
                    <a16:creationId xmlns:a16="http://schemas.microsoft.com/office/drawing/2014/main" id="{45BED25B-3946-F75C-296D-BD79EA4C1313}"/>
                  </a:ext>
                </a:extLst>
              </p:cNvPr>
              <p:cNvSpPr/>
              <p:nvPr/>
            </p:nvSpPr>
            <p:spPr>
              <a:xfrm>
                <a:off x="8362989" y="3098250"/>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59" name="Graphic 4638">
              <a:extLst>
                <a:ext uri="{FF2B5EF4-FFF2-40B4-BE49-F238E27FC236}">
                  <a16:creationId xmlns:a16="http://schemas.microsoft.com/office/drawing/2014/main" id="{E8520783-5003-5123-3587-BF6F1406F437}"/>
                </a:ext>
              </a:extLst>
            </p:cNvPr>
            <p:cNvGrpSpPr/>
            <p:nvPr/>
          </p:nvGrpSpPr>
          <p:grpSpPr>
            <a:xfrm>
              <a:off x="8342770" y="3066277"/>
              <a:ext cx="75571" cy="69505"/>
              <a:chOff x="8342770" y="3066277"/>
              <a:chExt cx="75571" cy="69505"/>
            </a:xfrm>
          </p:grpSpPr>
          <p:sp>
            <p:nvSpPr>
              <p:cNvPr id="5260" name="Freeform: Shape 5259">
                <a:extLst>
                  <a:ext uri="{FF2B5EF4-FFF2-40B4-BE49-F238E27FC236}">
                    <a16:creationId xmlns:a16="http://schemas.microsoft.com/office/drawing/2014/main" id="{ABAE3346-61B8-5747-422E-7044A62C95C6}"/>
                  </a:ext>
                </a:extLst>
              </p:cNvPr>
              <p:cNvSpPr/>
              <p:nvPr/>
            </p:nvSpPr>
            <p:spPr>
              <a:xfrm>
                <a:off x="8380682" y="306627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61" name="Freeform: Shape 5260">
                <a:extLst>
                  <a:ext uri="{FF2B5EF4-FFF2-40B4-BE49-F238E27FC236}">
                    <a16:creationId xmlns:a16="http://schemas.microsoft.com/office/drawing/2014/main" id="{3DD92FC6-DF03-9BBC-CE1F-47155FA15C42}"/>
                  </a:ext>
                </a:extLst>
              </p:cNvPr>
              <p:cNvSpPr/>
              <p:nvPr/>
            </p:nvSpPr>
            <p:spPr>
              <a:xfrm>
                <a:off x="8342770" y="3099640"/>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62" name="Graphic 4638">
              <a:extLst>
                <a:ext uri="{FF2B5EF4-FFF2-40B4-BE49-F238E27FC236}">
                  <a16:creationId xmlns:a16="http://schemas.microsoft.com/office/drawing/2014/main" id="{3F41DD68-3B53-04EB-6674-A8E929E5A736}"/>
                </a:ext>
              </a:extLst>
            </p:cNvPr>
            <p:cNvGrpSpPr/>
            <p:nvPr/>
          </p:nvGrpSpPr>
          <p:grpSpPr>
            <a:xfrm>
              <a:off x="8293737" y="3085739"/>
              <a:ext cx="75444" cy="69505"/>
              <a:chOff x="8293737" y="3085739"/>
              <a:chExt cx="75444" cy="69505"/>
            </a:xfrm>
          </p:grpSpPr>
          <p:sp>
            <p:nvSpPr>
              <p:cNvPr id="5263" name="Freeform: Shape 5262">
                <a:extLst>
                  <a:ext uri="{FF2B5EF4-FFF2-40B4-BE49-F238E27FC236}">
                    <a16:creationId xmlns:a16="http://schemas.microsoft.com/office/drawing/2014/main" id="{199FCFDC-B31B-8D83-304A-AC756153CCD2}"/>
                  </a:ext>
                </a:extLst>
              </p:cNvPr>
              <p:cNvSpPr/>
              <p:nvPr/>
            </p:nvSpPr>
            <p:spPr>
              <a:xfrm>
                <a:off x="8331649" y="308573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64" name="Freeform: Shape 5263">
                <a:extLst>
                  <a:ext uri="{FF2B5EF4-FFF2-40B4-BE49-F238E27FC236}">
                    <a16:creationId xmlns:a16="http://schemas.microsoft.com/office/drawing/2014/main" id="{D097F14E-4793-0710-D752-6C41CED9F21D}"/>
                  </a:ext>
                </a:extLst>
              </p:cNvPr>
              <p:cNvSpPr/>
              <p:nvPr/>
            </p:nvSpPr>
            <p:spPr>
              <a:xfrm>
                <a:off x="8293737" y="311910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65" name="Graphic 4638">
              <a:extLst>
                <a:ext uri="{FF2B5EF4-FFF2-40B4-BE49-F238E27FC236}">
                  <a16:creationId xmlns:a16="http://schemas.microsoft.com/office/drawing/2014/main" id="{97B66C08-0FD3-34A0-732A-C96763182F58}"/>
                </a:ext>
              </a:extLst>
            </p:cNvPr>
            <p:cNvGrpSpPr/>
            <p:nvPr/>
          </p:nvGrpSpPr>
          <p:grpSpPr>
            <a:xfrm>
              <a:off x="8225622" y="3085739"/>
              <a:ext cx="75571" cy="69505"/>
              <a:chOff x="8225622" y="3085739"/>
              <a:chExt cx="75571" cy="69505"/>
            </a:xfrm>
          </p:grpSpPr>
          <p:sp>
            <p:nvSpPr>
              <p:cNvPr id="5266" name="Freeform: Shape 5265">
                <a:extLst>
                  <a:ext uri="{FF2B5EF4-FFF2-40B4-BE49-F238E27FC236}">
                    <a16:creationId xmlns:a16="http://schemas.microsoft.com/office/drawing/2014/main" id="{7CC5FB7F-9A9A-ADC4-32E0-FE3CF8635069}"/>
                  </a:ext>
                </a:extLst>
              </p:cNvPr>
              <p:cNvSpPr/>
              <p:nvPr/>
            </p:nvSpPr>
            <p:spPr>
              <a:xfrm>
                <a:off x="8263534" y="308573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67" name="Freeform: Shape 5266">
                <a:extLst>
                  <a:ext uri="{FF2B5EF4-FFF2-40B4-BE49-F238E27FC236}">
                    <a16:creationId xmlns:a16="http://schemas.microsoft.com/office/drawing/2014/main" id="{A3C3EA27-B4C0-A207-F5C6-20F5783B8B2E}"/>
                  </a:ext>
                </a:extLst>
              </p:cNvPr>
              <p:cNvSpPr/>
              <p:nvPr/>
            </p:nvSpPr>
            <p:spPr>
              <a:xfrm>
                <a:off x="8225622" y="311910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68" name="Graphic 4638">
              <a:extLst>
                <a:ext uri="{FF2B5EF4-FFF2-40B4-BE49-F238E27FC236}">
                  <a16:creationId xmlns:a16="http://schemas.microsoft.com/office/drawing/2014/main" id="{34C77C45-C6F4-7E67-18E8-5CEBE973313D}"/>
                </a:ext>
              </a:extLst>
            </p:cNvPr>
            <p:cNvGrpSpPr/>
            <p:nvPr/>
          </p:nvGrpSpPr>
          <p:grpSpPr>
            <a:xfrm>
              <a:off x="8187710" y="3085739"/>
              <a:ext cx="75571" cy="69505"/>
              <a:chOff x="8187710" y="3085739"/>
              <a:chExt cx="75571" cy="69505"/>
            </a:xfrm>
          </p:grpSpPr>
          <p:sp>
            <p:nvSpPr>
              <p:cNvPr id="5269" name="Freeform: Shape 5268">
                <a:extLst>
                  <a:ext uri="{FF2B5EF4-FFF2-40B4-BE49-F238E27FC236}">
                    <a16:creationId xmlns:a16="http://schemas.microsoft.com/office/drawing/2014/main" id="{59E898C1-4E1C-787C-5C44-79F1291AABBB}"/>
                  </a:ext>
                </a:extLst>
              </p:cNvPr>
              <p:cNvSpPr/>
              <p:nvPr/>
            </p:nvSpPr>
            <p:spPr>
              <a:xfrm>
                <a:off x="8225622" y="308573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70" name="Freeform: Shape 5269">
                <a:extLst>
                  <a:ext uri="{FF2B5EF4-FFF2-40B4-BE49-F238E27FC236}">
                    <a16:creationId xmlns:a16="http://schemas.microsoft.com/office/drawing/2014/main" id="{E636F4A9-82D2-7ED3-7A2F-11E57B20F9F0}"/>
                  </a:ext>
                </a:extLst>
              </p:cNvPr>
              <p:cNvSpPr/>
              <p:nvPr/>
            </p:nvSpPr>
            <p:spPr>
              <a:xfrm>
                <a:off x="8187710" y="311910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71" name="Graphic 4638">
              <a:extLst>
                <a:ext uri="{FF2B5EF4-FFF2-40B4-BE49-F238E27FC236}">
                  <a16:creationId xmlns:a16="http://schemas.microsoft.com/office/drawing/2014/main" id="{98965F58-F4E1-FF7E-DF3E-88ABBA570F7C}"/>
                </a:ext>
              </a:extLst>
            </p:cNvPr>
            <p:cNvGrpSpPr/>
            <p:nvPr/>
          </p:nvGrpSpPr>
          <p:grpSpPr>
            <a:xfrm>
              <a:off x="8058683" y="3109750"/>
              <a:ext cx="75444" cy="69505"/>
              <a:chOff x="8058683" y="3109750"/>
              <a:chExt cx="75444" cy="69505"/>
            </a:xfrm>
          </p:grpSpPr>
          <p:sp>
            <p:nvSpPr>
              <p:cNvPr id="5272" name="Freeform: Shape 5271">
                <a:extLst>
                  <a:ext uri="{FF2B5EF4-FFF2-40B4-BE49-F238E27FC236}">
                    <a16:creationId xmlns:a16="http://schemas.microsoft.com/office/drawing/2014/main" id="{9B7FF878-38C6-5FA0-77E1-7B1F3E5EE249}"/>
                  </a:ext>
                </a:extLst>
              </p:cNvPr>
              <p:cNvSpPr/>
              <p:nvPr/>
            </p:nvSpPr>
            <p:spPr>
              <a:xfrm>
                <a:off x="8096595" y="3109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73" name="Freeform: Shape 5272">
                <a:extLst>
                  <a:ext uri="{FF2B5EF4-FFF2-40B4-BE49-F238E27FC236}">
                    <a16:creationId xmlns:a16="http://schemas.microsoft.com/office/drawing/2014/main" id="{65CDBF2C-55A1-FE1B-FCE4-AE7C49AF111A}"/>
                  </a:ext>
                </a:extLst>
              </p:cNvPr>
              <p:cNvSpPr/>
              <p:nvPr/>
            </p:nvSpPr>
            <p:spPr>
              <a:xfrm>
                <a:off x="8058683" y="314311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74" name="Graphic 4638">
              <a:extLst>
                <a:ext uri="{FF2B5EF4-FFF2-40B4-BE49-F238E27FC236}">
                  <a16:creationId xmlns:a16="http://schemas.microsoft.com/office/drawing/2014/main" id="{7D873C67-CA53-9F0B-26A0-C7C7A5B3DA61}"/>
                </a:ext>
              </a:extLst>
            </p:cNvPr>
            <p:cNvGrpSpPr/>
            <p:nvPr/>
          </p:nvGrpSpPr>
          <p:grpSpPr>
            <a:xfrm>
              <a:off x="7906150" y="3145387"/>
              <a:ext cx="75571" cy="69505"/>
              <a:chOff x="7906150" y="3145387"/>
              <a:chExt cx="75571" cy="69505"/>
            </a:xfrm>
          </p:grpSpPr>
          <p:sp>
            <p:nvSpPr>
              <p:cNvPr id="5275" name="Freeform: Shape 5274">
                <a:extLst>
                  <a:ext uri="{FF2B5EF4-FFF2-40B4-BE49-F238E27FC236}">
                    <a16:creationId xmlns:a16="http://schemas.microsoft.com/office/drawing/2014/main" id="{FC3DE17A-3A76-01BB-EA7E-60B481685DDD}"/>
                  </a:ext>
                </a:extLst>
              </p:cNvPr>
              <p:cNvSpPr/>
              <p:nvPr/>
            </p:nvSpPr>
            <p:spPr>
              <a:xfrm>
                <a:off x="7944062" y="314538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76" name="Freeform: Shape 5275">
                <a:extLst>
                  <a:ext uri="{FF2B5EF4-FFF2-40B4-BE49-F238E27FC236}">
                    <a16:creationId xmlns:a16="http://schemas.microsoft.com/office/drawing/2014/main" id="{2303FC73-2C1E-97F4-54EF-6C47DA927241}"/>
                  </a:ext>
                </a:extLst>
              </p:cNvPr>
              <p:cNvSpPr/>
              <p:nvPr/>
            </p:nvSpPr>
            <p:spPr>
              <a:xfrm>
                <a:off x="7906150" y="3178750"/>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77" name="Graphic 4638">
              <a:extLst>
                <a:ext uri="{FF2B5EF4-FFF2-40B4-BE49-F238E27FC236}">
                  <a16:creationId xmlns:a16="http://schemas.microsoft.com/office/drawing/2014/main" id="{E2B97753-3954-C18A-39C8-86841E309447}"/>
                </a:ext>
              </a:extLst>
            </p:cNvPr>
            <p:cNvGrpSpPr/>
            <p:nvPr/>
          </p:nvGrpSpPr>
          <p:grpSpPr>
            <a:xfrm>
              <a:off x="7859771" y="3144629"/>
              <a:ext cx="75444" cy="69505"/>
              <a:chOff x="7859771" y="3144629"/>
              <a:chExt cx="75444" cy="69505"/>
            </a:xfrm>
          </p:grpSpPr>
          <p:sp>
            <p:nvSpPr>
              <p:cNvPr id="5278" name="Freeform: Shape 5277">
                <a:extLst>
                  <a:ext uri="{FF2B5EF4-FFF2-40B4-BE49-F238E27FC236}">
                    <a16:creationId xmlns:a16="http://schemas.microsoft.com/office/drawing/2014/main" id="{AED41084-47C1-3223-D5C4-0FD5FDA8AB25}"/>
                  </a:ext>
                </a:extLst>
              </p:cNvPr>
              <p:cNvSpPr/>
              <p:nvPr/>
            </p:nvSpPr>
            <p:spPr>
              <a:xfrm>
                <a:off x="7897683" y="314462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79" name="Freeform: Shape 5278">
                <a:extLst>
                  <a:ext uri="{FF2B5EF4-FFF2-40B4-BE49-F238E27FC236}">
                    <a16:creationId xmlns:a16="http://schemas.microsoft.com/office/drawing/2014/main" id="{7C99CE10-EC0B-4EA1-C000-790C8CC9596D}"/>
                  </a:ext>
                </a:extLst>
              </p:cNvPr>
              <p:cNvSpPr/>
              <p:nvPr/>
            </p:nvSpPr>
            <p:spPr>
              <a:xfrm>
                <a:off x="7859771" y="317799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548" name="Group 4547">
            <a:extLst>
              <a:ext uri="{FF2B5EF4-FFF2-40B4-BE49-F238E27FC236}">
                <a16:creationId xmlns:a16="http://schemas.microsoft.com/office/drawing/2014/main" id="{43B4D382-6A44-9646-2ABF-FB10CD58E459}"/>
              </a:ext>
            </a:extLst>
          </p:cNvPr>
          <p:cNvGrpSpPr/>
          <p:nvPr/>
        </p:nvGrpSpPr>
        <p:grpSpPr>
          <a:xfrm>
            <a:off x="7306003" y="3166491"/>
            <a:ext cx="421454" cy="193604"/>
            <a:chOff x="7306003" y="3166491"/>
            <a:chExt cx="421454" cy="193604"/>
          </a:xfrm>
        </p:grpSpPr>
        <p:grpSp>
          <p:nvGrpSpPr>
            <p:cNvPr id="4689" name="Graphic 4638">
              <a:extLst>
                <a:ext uri="{FF2B5EF4-FFF2-40B4-BE49-F238E27FC236}">
                  <a16:creationId xmlns:a16="http://schemas.microsoft.com/office/drawing/2014/main" id="{38393EDB-5C45-1715-85F3-A9EAAC6370F8}"/>
                </a:ext>
              </a:extLst>
            </p:cNvPr>
            <p:cNvGrpSpPr/>
            <p:nvPr/>
          </p:nvGrpSpPr>
          <p:grpSpPr>
            <a:xfrm>
              <a:off x="7318388" y="3166491"/>
              <a:ext cx="75571" cy="69505"/>
              <a:chOff x="7318388" y="3166491"/>
              <a:chExt cx="75571" cy="69505"/>
            </a:xfrm>
          </p:grpSpPr>
          <p:sp>
            <p:nvSpPr>
              <p:cNvPr id="4690" name="Freeform: Shape 4689">
                <a:extLst>
                  <a:ext uri="{FF2B5EF4-FFF2-40B4-BE49-F238E27FC236}">
                    <a16:creationId xmlns:a16="http://schemas.microsoft.com/office/drawing/2014/main" id="{F0C5B85A-06F7-1767-7AFC-C1606BC4AAFE}"/>
                  </a:ext>
                </a:extLst>
              </p:cNvPr>
              <p:cNvSpPr/>
              <p:nvPr/>
            </p:nvSpPr>
            <p:spPr>
              <a:xfrm>
                <a:off x="7356300"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91" name="Freeform: Shape 4690">
                <a:extLst>
                  <a:ext uri="{FF2B5EF4-FFF2-40B4-BE49-F238E27FC236}">
                    <a16:creationId xmlns:a16="http://schemas.microsoft.com/office/drawing/2014/main" id="{9FF2D52C-901A-A755-AFF1-E3FB6225F88E}"/>
                  </a:ext>
                </a:extLst>
              </p:cNvPr>
              <p:cNvSpPr/>
              <p:nvPr/>
            </p:nvSpPr>
            <p:spPr>
              <a:xfrm>
                <a:off x="7318388" y="319985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92" name="Graphic 4638">
              <a:extLst>
                <a:ext uri="{FF2B5EF4-FFF2-40B4-BE49-F238E27FC236}">
                  <a16:creationId xmlns:a16="http://schemas.microsoft.com/office/drawing/2014/main" id="{42E783BC-0766-BE7C-5E0D-F76CDB2D3426}"/>
                </a:ext>
              </a:extLst>
            </p:cNvPr>
            <p:cNvGrpSpPr/>
            <p:nvPr/>
          </p:nvGrpSpPr>
          <p:grpSpPr>
            <a:xfrm>
              <a:off x="7366157" y="3166491"/>
              <a:ext cx="75571" cy="69505"/>
              <a:chOff x="7366157" y="3166491"/>
              <a:chExt cx="75571" cy="69505"/>
            </a:xfrm>
          </p:grpSpPr>
          <p:sp>
            <p:nvSpPr>
              <p:cNvPr id="4693" name="Freeform: Shape 4692">
                <a:extLst>
                  <a:ext uri="{FF2B5EF4-FFF2-40B4-BE49-F238E27FC236}">
                    <a16:creationId xmlns:a16="http://schemas.microsoft.com/office/drawing/2014/main" id="{CD654768-082D-D461-F798-77D02140891E}"/>
                  </a:ext>
                </a:extLst>
              </p:cNvPr>
              <p:cNvSpPr/>
              <p:nvPr/>
            </p:nvSpPr>
            <p:spPr>
              <a:xfrm>
                <a:off x="7404069"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94" name="Freeform: Shape 4693">
                <a:extLst>
                  <a:ext uri="{FF2B5EF4-FFF2-40B4-BE49-F238E27FC236}">
                    <a16:creationId xmlns:a16="http://schemas.microsoft.com/office/drawing/2014/main" id="{B83C37E2-9EA4-2815-8A13-A9AE33A9FC9F}"/>
                  </a:ext>
                </a:extLst>
              </p:cNvPr>
              <p:cNvSpPr/>
              <p:nvPr/>
            </p:nvSpPr>
            <p:spPr>
              <a:xfrm>
                <a:off x="7366157" y="319985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95" name="Graphic 4638">
              <a:extLst>
                <a:ext uri="{FF2B5EF4-FFF2-40B4-BE49-F238E27FC236}">
                  <a16:creationId xmlns:a16="http://schemas.microsoft.com/office/drawing/2014/main" id="{0D12136A-E33E-22F6-FD6E-4C85D3B377B2}"/>
                </a:ext>
              </a:extLst>
            </p:cNvPr>
            <p:cNvGrpSpPr/>
            <p:nvPr/>
          </p:nvGrpSpPr>
          <p:grpSpPr>
            <a:xfrm>
              <a:off x="7406091" y="3166491"/>
              <a:ext cx="75571" cy="69505"/>
              <a:chOff x="7406091" y="3166491"/>
              <a:chExt cx="75571" cy="69505"/>
            </a:xfrm>
          </p:grpSpPr>
          <p:sp>
            <p:nvSpPr>
              <p:cNvPr id="4696" name="Freeform: Shape 4695">
                <a:extLst>
                  <a:ext uri="{FF2B5EF4-FFF2-40B4-BE49-F238E27FC236}">
                    <a16:creationId xmlns:a16="http://schemas.microsoft.com/office/drawing/2014/main" id="{26DF58E3-D8A7-C153-2E71-22508240ED12}"/>
                  </a:ext>
                </a:extLst>
              </p:cNvPr>
              <p:cNvSpPr/>
              <p:nvPr/>
            </p:nvSpPr>
            <p:spPr>
              <a:xfrm>
                <a:off x="7444003" y="316649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97" name="Freeform: Shape 4696">
                <a:extLst>
                  <a:ext uri="{FF2B5EF4-FFF2-40B4-BE49-F238E27FC236}">
                    <a16:creationId xmlns:a16="http://schemas.microsoft.com/office/drawing/2014/main" id="{9FE33E83-7749-28B7-7FBA-5F3D57078CD0}"/>
                  </a:ext>
                </a:extLst>
              </p:cNvPr>
              <p:cNvSpPr/>
              <p:nvPr/>
            </p:nvSpPr>
            <p:spPr>
              <a:xfrm>
                <a:off x="7406091" y="3199854"/>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80" name="Graphic 4638">
              <a:extLst>
                <a:ext uri="{FF2B5EF4-FFF2-40B4-BE49-F238E27FC236}">
                  <a16:creationId xmlns:a16="http://schemas.microsoft.com/office/drawing/2014/main" id="{24E84C86-FF7D-B03F-F0D8-C46E54509999}"/>
                </a:ext>
              </a:extLst>
            </p:cNvPr>
            <p:cNvGrpSpPr/>
            <p:nvPr/>
          </p:nvGrpSpPr>
          <p:grpSpPr>
            <a:xfrm>
              <a:off x="7652013" y="3186332"/>
              <a:ext cx="75444" cy="69505"/>
              <a:chOff x="7652013" y="3186332"/>
              <a:chExt cx="75444" cy="69505"/>
            </a:xfrm>
          </p:grpSpPr>
          <p:sp>
            <p:nvSpPr>
              <p:cNvPr id="5281" name="Freeform: Shape 5280">
                <a:extLst>
                  <a:ext uri="{FF2B5EF4-FFF2-40B4-BE49-F238E27FC236}">
                    <a16:creationId xmlns:a16="http://schemas.microsoft.com/office/drawing/2014/main" id="{34FCF808-98B8-A745-F7D1-5AD58C56754E}"/>
                  </a:ext>
                </a:extLst>
              </p:cNvPr>
              <p:cNvSpPr/>
              <p:nvPr/>
            </p:nvSpPr>
            <p:spPr>
              <a:xfrm>
                <a:off x="7689925" y="3186332"/>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82" name="Freeform: Shape 5281">
                <a:extLst>
                  <a:ext uri="{FF2B5EF4-FFF2-40B4-BE49-F238E27FC236}">
                    <a16:creationId xmlns:a16="http://schemas.microsoft.com/office/drawing/2014/main" id="{434B2535-B186-DABD-5624-27B41821A07C}"/>
                  </a:ext>
                </a:extLst>
              </p:cNvPr>
              <p:cNvSpPr/>
              <p:nvPr/>
            </p:nvSpPr>
            <p:spPr>
              <a:xfrm>
                <a:off x="7652013" y="3219695"/>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83" name="Graphic 4638">
              <a:extLst>
                <a:ext uri="{FF2B5EF4-FFF2-40B4-BE49-F238E27FC236}">
                  <a16:creationId xmlns:a16="http://schemas.microsoft.com/office/drawing/2014/main" id="{1C5798EF-AB15-726F-1C87-BA0B2BEB5AC9}"/>
                </a:ext>
              </a:extLst>
            </p:cNvPr>
            <p:cNvGrpSpPr/>
            <p:nvPr/>
          </p:nvGrpSpPr>
          <p:grpSpPr>
            <a:xfrm>
              <a:off x="7525387" y="3222475"/>
              <a:ext cx="75571" cy="69631"/>
              <a:chOff x="7525387" y="3222475"/>
              <a:chExt cx="75571" cy="69631"/>
            </a:xfrm>
          </p:grpSpPr>
          <p:sp>
            <p:nvSpPr>
              <p:cNvPr id="5284" name="Freeform: Shape 5283">
                <a:extLst>
                  <a:ext uri="{FF2B5EF4-FFF2-40B4-BE49-F238E27FC236}">
                    <a16:creationId xmlns:a16="http://schemas.microsoft.com/office/drawing/2014/main" id="{CC0FF78E-3EE5-7838-11B6-21F05E0770B7}"/>
                  </a:ext>
                </a:extLst>
              </p:cNvPr>
              <p:cNvSpPr/>
              <p:nvPr/>
            </p:nvSpPr>
            <p:spPr>
              <a:xfrm>
                <a:off x="7563299" y="3222475"/>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85" name="Freeform: Shape 5284">
                <a:extLst>
                  <a:ext uri="{FF2B5EF4-FFF2-40B4-BE49-F238E27FC236}">
                    <a16:creationId xmlns:a16="http://schemas.microsoft.com/office/drawing/2014/main" id="{517136AD-3EB6-C92E-AED6-864167B6EEE2}"/>
                  </a:ext>
                </a:extLst>
              </p:cNvPr>
              <p:cNvSpPr/>
              <p:nvPr/>
            </p:nvSpPr>
            <p:spPr>
              <a:xfrm>
                <a:off x="7525387" y="32558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86" name="Graphic 4638">
              <a:extLst>
                <a:ext uri="{FF2B5EF4-FFF2-40B4-BE49-F238E27FC236}">
                  <a16:creationId xmlns:a16="http://schemas.microsoft.com/office/drawing/2014/main" id="{C2A694A8-EA6F-536B-6FA9-346D3C4DC54F}"/>
                </a:ext>
              </a:extLst>
            </p:cNvPr>
            <p:cNvGrpSpPr/>
            <p:nvPr/>
          </p:nvGrpSpPr>
          <p:grpSpPr>
            <a:xfrm>
              <a:off x="7447289" y="3250403"/>
              <a:ext cx="75571" cy="69505"/>
              <a:chOff x="7447289" y="3250403"/>
              <a:chExt cx="75571" cy="69505"/>
            </a:xfrm>
          </p:grpSpPr>
          <p:sp>
            <p:nvSpPr>
              <p:cNvPr id="5287" name="Freeform: Shape 5286">
                <a:extLst>
                  <a:ext uri="{FF2B5EF4-FFF2-40B4-BE49-F238E27FC236}">
                    <a16:creationId xmlns:a16="http://schemas.microsoft.com/office/drawing/2014/main" id="{66478300-3409-74BA-BD10-09AB726D062E}"/>
                  </a:ext>
                </a:extLst>
              </p:cNvPr>
              <p:cNvSpPr/>
              <p:nvPr/>
            </p:nvSpPr>
            <p:spPr>
              <a:xfrm>
                <a:off x="7485201" y="325040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88" name="Freeform: Shape 5287">
                <a:extLst>
                  <a:ext uri="{FF2B5EF4-FFF2-40B4-BE49-F238E27FC236}">
                    <a16:creationId xmlns:a16="http://schemas.microsoft.com/office/drawing/2014/main" id="{5BFA67E8-CBEB-6FF8-89D3-1CC3C0D4DC16}"/>
                  </a:ext>
                </a:extLst>
              </p:cNvPr>
              <p:cNvSpPr/>
              <p:nvPr/>
            </p:nvSpPr>
            <p:spPr>
              <a:xfrm>
                <a:off x="7447289" y="328376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89" name="Graphic 4638">
              <a:extLst>
                <a:ext uri="{FF2B5EF4-FFF2-40B4-BE49-F238E27FC236}">
                  <a16:creationId xmlns:a16="http://schemas.microsoft.com/office/drawing/2014/main" id="{1C4F6FAF-60B7-BF65-30F1-DA3B8996CC61}"/>
                </a:ext>
              </a:extLst>
            </p:cNvPr>
            <p:cNvGrpSpPr/>
            <p:nvPr/>
          </p:nvGrpSpPr>
          <p:grpSpPr>
            <a:xfrm>
              <a:off x="7413926" y="3273530"/>
              <a:ext cx="75571" cy="69631"/>
              <a:chOff x="7413926" y="3273530"/>
              <a:chExt cx="75571" cy="69631"/>
            </a:xfrm>
          </p:grpSpPr>
          <p:sp>
            <p:nvSpPr>
              <p:cNvPr id="5290" name="Freeform: Shape 5289">
                <a:extLst>
                  <a:ext uri="{FF2B5EF4-FFF2-40B4-BE49-F238E27FC236}">
                    <a16:creationId xmlns:a16="http://schemas.microsoft.com/office/drawing/2014/main" id="{FD5DA3FB-0471-B40F-A59F-46732361E30D}"/>
                  </a:ext>
                </a:extLst>
              </p:cNvPr>
              <p:cNvSpPr/>
              <p:nvPr/>
            </p:nvSpPr>
            <p:spPr>
              <a:xfrm>
                <a:off x="7451838" y="3273530"/>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91" name="Freeform: Shape 5290">
                <a:extLst>
                  <a:ext uri="{FF2B5EF4-FFF2-40B4-BE49-F238E27FC236}">
                    <a16:creationId xmlns:a16="http://schemas.microsoft.com/office/drawing/2014/main" id="{8E876E02-1F7B-133A-6CD7-ECF43A0BC0D6}"/>
                  </a:ext>
                </a:extLst>
              </p:cNvPr>
              <p:cNvSpPr/>
              <p:nvPr/>
            </p:nvSpPr>
            <p:spPr>
              <a:xfrm>
                <a:off x="7413926" y="330689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92" name="Graphic 4638">
              <a:extLst>
                <a:ext uri="{FF2B5EF4-FFF2-40B4-BE49-F238E27FC236}">
                  <a16:creationId xmlns:a16="http://schemas.microsoft.com/office/drawing/2014/main" id="{A2252168-532A-8205-A8BC-36E50930AE2F}"/>
                </a:ext>
              </a:extLst>
            </p:cNvPr>
            <p:cNvGrpSpPr/>
            <p:nvPr/>
          </p:nvGrpSpPr>
          <p:grpSpPr>
            <a:xfrm>
              <a:off x="7366157" y="3290590"/>
              <a:ext cx="75571" cy="69505"/>
              <a:chOff x="7366157" y="3290590"/>
              <a:chExt cx="75571" cy="69505"/>
            </a:xfrm>
          </p:grpSpPr>
          <p:sp>
            <p:nvSpPr>
              <p:cNvPr id="5293" name="Freeform: Shape 5292">
                <a:extLst>
                  <a:ext uri="{FF2B5EF4-FFF2-40B4-BE49-F238E27FC236}">
                    <a16:creationId xmlns:a16="http://schemas.microsoft.com/office/drawing/2014/main" id="{9F33293C-17E5-E8AF-13F2-BBD1430B4B78}"/>
                  </a:ext>
                </a:extLst>
              </p:cNvPr>
              <p:cNvSpPr/>
              <p:nvPr/>
            </p:nvSpPr>
            <p:spPr>
              <a:xfrm>
                <a:off x="7404069" y="329059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94" name="Freeform: Shape 5293">
                <a:extLst>
                  <a:ext uri="{FF2B5EF4-FFF2-40B4-BE49-F238E27FC236}">
                    <a16:creationId xmlns:a16="http://schemas.microsoft.com/office/drawing/2014/main" id="{73ABFEA3-ABA4-3EEF-52E7-C3BD1E37E120}"/>
                  </a:ext>
                </a:extLst>
              </p:cNvPr>
              <p:cNvSpPr/>
              <p:nvPr/>
            </p:nvSpPr>
            <p:spPr>
              <a:xfrm>
                <a:off x="7366157" y="33239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95" name="Graphic 4638">
              <a:extLst>
                <a:ext uri="{FF2B5EF4-FFF2-40B4-BE49-F238E27FC236}">
                  <a16:creationId xmlns:a16="http://schemas.microsoft.com/office/drawing/2014/main" id="{CB257DA5-5504-194C-A555-D08162431D1E}"/>
                </a:ext>
              </a:extLst>
            </p:cNvPr>
            <p:cNvGrpSpPr/>
            <p:nvPr/>
          </p:nvGrpSpPr>
          <p:grpSpPr>
            <a:xfrm>
              <a:off x="7328245" y="3290590"/>
              <a:ext cx="75571" cy="69505"/>
              <a:chOff x="7328245" y="3290590"/>
              <a:chExt cx="75571" cy="69505"/>
            </a:xfrm>
          </p:grpSpPr>
          <p:sp>
            <p:nvSpPr>
              <p:cNvPr id="5296" name="Freeform: Shape 5295">
                <a:extLst>
                  <a:ext uri="{FF2B5EF4-FFF2-40B4-BE49-F238E27FC236}">
                    <a16:creationId xmlns:a16="http://schemas.microsoft.com/office/drawing/2014/main" id="{FBDCCB5D-3671-0A60-F4C8-2C4432BE1B86}"/>
                  </a:ext>
                </a:extLst>
              </p:cNvPr>
              <p:cNvSpPr/>
              <p:nvPr/>
            </p:nvSpPr>
            <p:spPr>
              <a:xfrm>
                <a:off x="7366157" y="329059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97" name="Freeform: Shape 5296">
                <a:extLst>
                  <a:ext uri="{FF2B5EF4-FFF2-40B4-BE49-F238E27FC236}">
                    <a16:creationId xmlns:a16="http://schemas.microsoft.com/office/drawing/2014/main" id="{4F437A0A-90FA-484B-2FB5-EA74D1B7D071}"/>
                  </a:ext>
                </a:extLst>
              </p:cNvPr>
              <p:cNvSpPr/>
              <p:nvPr/>
            </p:nvSpPr>
            <p:spPr>
              <a:xfrm>
                <a:off x="7328245" y="332395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298" name="Graphic 4638">
              <a:extLst>
                <a:ext uri="{FF2B5EF4-FFF2-40B4-BE49-F238E27FC236}">
                  <a16:creationId xmlns:a16="http://schemas.microsoft.com/office/drawing/2014/main" id="{5A41A1B5-003A-05BD-E535-E37F83B07480}"/>
                </a:ext>
              </a:extLst>
            </p:cNvPr>
            <p:cNvGrpSpPr/>
            <p:nvPr/>
          </p:nvGrpSpPr>
          <p:grpSpPr>
            <a:xfrm>
              <a:off x="7306003" y="3290590"/>
              <a:ext cx="75444" cy="69505"/>
              <a:chOff x="7306003" y="3290590"/>
              <a:chExt cx="75444" cy="69505"/>
            </a:xfrm>
          </p:grpSpPr>
          <p:sp>
            <p:nvSpPr>
              <p:cNvPr id="5299" name="Freeform: Shape 5298">
                <a:extLst>
                  <a:ext uri="{FF2B5EF4-FFF2-40B4-BE49-F238E27FC236}">
                    <a16:creationId xmlns:a16="http://schemas.microsoft.com/office/drawing/2014/main" id="{8AD29D97-411C-6841-F1D0-0849BA5C5DCA}"/>
                  </a:ext>
                </a:extLst>
              </p:cNvPr>
              <p:cNvSpPr/>
              <p:nvPr/>
            </p:nvSpPr>
            <p:spPr>
              <a:xfrm>
                <a:off x="7343915" y="329059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00" name="Freeform: Shape 5299">
                <a:extLst>
                  <a:ext uri="{FF2B5EF4-FFF2-40B4-BE49-F238E27FC236}">
                    <a16:creationId xmlns:a16="http://schemas.microsoft.com/office/drawing/2014/main" id="{18E4D710-4F71-77CB-C6D6-295EE3A9C3D8}"/>
                  </a:ext>
                </a:extLst>
              </p:cNvPr>
              <p:cNvSpPr/>
              <p:nvPr/>
            </p:nvSpPr>
            <p:spPr>
              <a:xfrm>
                <a:off x="7306003" y="332395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550" name="Group 4549">
            <a:extLst>
              <a:ext uri="{FF2B5EF4-FFF2-40B4-BE49-F238E27FC236}">
                <a16:creationId xmlns:a16="http://schemas.microsoft.com/office/drawing/2014/main" id="{0D4CC7E1-CFC3-5CBE-490E-0A21E113646B}"/>
              </a:ext>
            </a:extLst>
          </p:cNvPr>
          <p:cNvGrpSpPr/>
          <p:nvPr/>
        </p:nvGrpSpPr>
        <p:grpSpPr>
          <a:xfrm>
            <a:off x="6941037" y="3279343"/>
            <a:ext cx="243269" cy="170098"/>
            <a:chOff x="6941037" y="3279343"/>
            <a:chExt cx="243269" cy="170098"/>
          </a:xfrm>
        </p:grpSpPr>
        <p:grpSp>
          <p:nvGrpSpPr>
            <p:cNvPr id="4656" name="Graphic 4638">
              <a:extLst>
                <a:ext uri="{FF2B5EF4-FFF2-40B4-BE49-F238E27FC236}">
                  <a16:creationId xmlns:a16="http://schemas.microsoft.com/office/drawing/2014/main" id="{31AE4871-4307-9E2E-4701-F9DD1246EBE7}"/>
                </a:ext>
              </a:extLst>
            </p:cNvPr>
            <p:cNvGrpSpPr/>
            <p:nvPr/>
          </p:nvGrpSpPr>
          <p:grpSpPr>
            <a:xfrm>
              <a:off x="6941037" y="3356683"/>
              <a:ext cx="75444" cy="69505"/>
              <a:chOff x="6941037" y="3356683"/>
              <a:chExt cx="75444" cy="69505"/>
            </a:xfrm>
          </p:grpSpPr>
          <p:sp>
            <p:nvSpPr>
              <p:cNvPr id="4657" name="Freeform: Shape 4656">
                <a:extLst>
                  <a:ext uri="{FF2B5EF4-FFF2-40B4-BE49-F238E27FC236}">
                    <a16:creationId xmlns:a16="http://schemas.microsoft.com/office/drawing/2014/main" id="{3C30DE10-9F65-A7D0-455A-41E5550EE06F}"/>
                  </a:ext>
                </a:extLst>
              </p:cNvPr>
              <p:cNvSpPr/>
              <p:nvPr/>
            </p:nvSpPr>
            <p:spPr>
              <a:xfrm>
                <a:off x="6978949" y="335668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58" name="Freeform: Shape 4657">
                <a:extLst>
                  <a:ext uri="{FF2B5EF4-FFF2-40B4-BE49-F238E27FC236}">
                    <a16:creationId xmlns:a16="http://schemas.microsoft.com/office/drawing/2014/main" id="{8F3E8A9E-E597-6CAA-62FF-B2E40C1D614C}"/>
                  </a:ext>
                </a:extLst>
              </p:cNvPr>
              <p:cNvSpPr/>
              <p:nvPr/>
            </p:nvSpPr>
            <p:spPr>
              <a:xfrm>
                <a:off x="6941037" y="339004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59" name="Graphic 4638">
              <a:extLst>
                <a:ext uri="{FF2B5EF4-FFF2-40B4-BE49-F238E27FC236}">
                  <a16:creationId xmlns:a16="http://schemas.microsoft.com/office/drawing/2014/main" id="{ABD1F735-F606-1E48-2121-2F1371D35032}"/>
                </a:ext>
              </a:extLst>
            </p:cNvPr>
            <p:cNvGrpSpPr/>
            <p:nvPr/>
          </p:nvGrpSpPr>
          <p:grpSpPr>
            <a:xfrm>
              <a:off x="6975285" y="3347711"/>
              <a:ext cx="75571" cy="69631"/>
              <a:chOff x="6975285" y="3347711"/>
              <a:chExt cx="75571" cy="69631"/>
            </a:xfrm>
          </p:grpSpPr>
          <p:sp>
            <p:nvSpPr>
              <p:cNvPr id="4660" name="Freeform: Shape 4659">
                <a:extLst>
                  <a:ext uri="{FF2B5EF4-FFF2-40B4-BE49-F238E27FC236}">
                    <a16:creationId xmlns:a16="http://schemas.microsoft.com/office/drawing/2014/main" id="{430205CF-1428-A082-1A71-87091826CEC8}"/>
                  </a:ext>
                </a:extLst>
              </p:cNvPr>
              <p:cNvSpPr/>
              <p:nvPr/>
            </p:nvSpPr>
            <p:spPr>
              <a:xfrm>
                <a:off x="7013196" y="3347711"/>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61" name="Freeform: Shape 4660">
                <a:extLst>
                  <a:ext uri="{FF2B5EF4-FFF2-40B4-BE49-F238E27FC236}">
                    <a16:creationId xmlns:a16="http://schemas.microsoft.com/office/drawing/2014/main" id="{B23F5952-07AE-155C-F8A9-770FA1E3F83B}"/>
                  </a:ext>
                </a:extLst>
              </p:cNvPr>
              <p:cNvSpPr/>
              <p:nvPr/>
            </p:nvSpPr>
            <p:spPr>
              <a:xfrm>
                <a:off x="6975285" y="338107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62" name="Graphic 4638">
              <a:extLst>
                <a:ext uri="{FF2B5EF4-FFF2-40B4-BE49-F238E27FC236}">
                  <a16:creationId xmlns:a16="http://schemas.microsoft.com/office/drawing/2014/main" id="{8AA9B63F-87BC-17BA-3F5C-F163D4D0DC4B}"/>
                </a:ext>
              </a:extLst>
            </p:cNvPr>
            <p:cNvGrpSpPr/>
            <p:nvPr/>
          </p:nvGrpSpPr>
          <p:grpSpPr>
            <a:xfrm>
              <a:off x="6981603" y="3314348"/>
              <a:ext cx="75571" cy="69631"/>
              <a:chOff x="6981603" y="3314348"/>
              <a:chExt cx="75571" cy="69631"/>
            </a:xfrm>
          </p:grpSpPr>
          <p:sp>
            <p:nvSpPr>
              <p:cNvPr id="4663" name="Freeform: Shape 4662">
                <a:extLst>
                  <a:ext uri="{FF2B5EF4-FFF2-40B4-BE49-F238E27FC236}">
                    <a16:creationId xmlns:a16="http://schemas.microsoft.com/office/drawing/2014/main" id="{9313F188-9FDE-FB0B-44C0-C9D98C832755}"/>
                  </a:ext>
                </a:extLst>
              </p:cNvPr>
              <p:cNvSpPr/>
              <p:nvPr/>
            </p:nvSpPr>
            <p:spPr>
              <a:xfrm>
                <a:off x="7019515" y="3314348"/>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64" name="Freeform: Shape 4663">
                <a:extLst>
                  <a:ext uri="{FF2B5EF4-FFF2-40B4-BE49-F238E27FC236}">
                    <a16:creationId xmlns:a16="http://schemas.microsoft.com/office/drawing/2014/main" id="{97BCA972-FF56-BD74-64C0-144A43344289}"/>
                  </a:ext>
                </a:extLst>
              </p:cNvPr>
              <p:cNvSpPr/>
              <p:nvPr/>
            </p:nvSpPr>
            <p:spPr>
              <a:xfrm>
                <a:off x="6981603" y="334771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65" name="Graphic 4638">
              <a:extLst>
                <a:ext uri="{FF2B5EF4-FFF2-40B4-BE49-F238E27FC236}">
                  <a16:creationId xmlns:a16="http://schemas.microsoft.com/office/drawing/2014/main" id="{7D5AE488-44C5-1B63-0EAD-0EA8D4640B4D}"/>
                </a:ext>
              </a:extLst>
            </p:cNvPr>
            <p:cNvGrpSpPr/>
            <p:nvPr/>
          </p:nvGrpSpPr>
          <p:grpSpPr>
            <a:xfrm>
              <a:off x="7042894" y="3314348"/>
              <a:ext cx="75444" cy="69631"/>
              <a:chOff x="7042894" y="3314348"/>
              <a:chExt cx="75444" cy="69631"/>
            </a:xfrm>
          </p:grpSpPr>
          <p:sp>
            <p:nvSpPr>
              <p:cNvPr id="4666" name="Freeform: Shape 4665">
                <a:extLst>
                  <a:ext uri="{FF2B5EF4-FFF2-40B4-BE49-F238E27FC236}">
                    <a16:creationId xmlns:a16="http://schemas.microsoft.com/office/drawing/2014/main" id="{0A1C725C-C991-93F6-0E07-0119D9CCB7DD}"/>
                  </a:ext>
                </a:extLst>
              </p:cNvPr>
              <p:cNvSpPr/>
              <p:nvPr/>
            </p:nvSpPr>
            <p:spPr>
              <a:xfrm>
                <a:off x="7080806" y="3314348"/>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67" name="Freeform: Shape 4666">
                <a:extLst>
                  <a:ext uri="{FF2B5EF4-FFF2-40B4-BE49-F238E27FC236}">
                    <a16:creationId xmlns:a16="http://schemas.microsoft.com/office/drawing/2014/main" id="{71551BFF-4E46-0335-08E1-47D81CA599C8}"/>
                  </a:ext>
                </a:extLst>
              </p:cNvPr>
              <p:cNvSpPr/>
              <p:nvPr/>
            </p:nvSpPr>
            <p:spPr>
              <a:xfrm>
                <a:off x="7042894" y="334771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68" name="Graphic 4638">
              <a:extLst>
                <a:ext uri="{FF2B5EF4-FFF2-40B4-BE49-F238E27FC236}">
                  <a16:creationId xmlns:a16="http://schemas.microsoft.com/office/drawing/2014/main" id="{845DB27F-0585-BDB9-AA86-0E46A3583B0F}"/>
                </a:ext>
              </a:extLst>
            </p:cNvPr>
            <p:cNvGrpSpPr/>
            <p:nvPr/>
          </p:nvGrpSpPr>
          <p:grpSpPr>
            <a:xfrm>
              <a:off x="7077900" y="3279343"/>
              <a:ext cx="75444" cy="69505"/>
              <a:chOff x="7077900" y="3279343"/>
              <a:chExt cx="75444" cy="69505"/>
            </a:xfrm>
          </p:grpSpPr>
          <p:sp>
            <p:nvSpPr>
              <p:cNvPr id="4669" name="Freeform: Shape 4668">
                <a:extLst>
                  <a:ext uri="{FF2B5EF4-FFF2-40B4-BE49-F238E27FC236}">
                    <a16:creationId xmlns:a16="http://schemas.microsoft.com/office/drawing/2014/main" id="{963BE52A-F689-FFBD-A66F-2B4F43E23691}"/>
                  </a:ext>
                </a:extLst>
              </p:cNvPr>
              <p:cNvSpPr/>
              <p:nvPr/>
            </p:nvSpPr>
            <p:spPr>
              <a:xfrm>
                <a:off x="7115812" y="327934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70" name="Freeform: Shape 4669">
                <a:extLst>
                  <a:ext uri="{FF2B5EF4-FFF2-40B4-BE49-F238E27FC236}">
                    <a16:creationId xmlns:a16="http://schemas.microsoft.com/office/drawing/2014/main" id="{5A966F1E-4A3A-F06A-25C5-057DDCCCEE0F}"/>
                  </a:ext>
                </a:extLst>
              </p:cNvPr>
              <p:cNvSpPr/>
              <p:nvPr/>
            </p:nvSpPr>
            <p:spPr>
              <a:xfrm>
                <a:off x="7077900" y="3312705"/>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671" name="Graphic 4638">
              <a:extLst>
                <a:ext uri="{FF2B5EF4-FFF2-40B4-BE49-F238E27FC236}">
                  <a16:creationId xmlns:a16="http://schemas.microsoft.com/office/drawing/2014/main" id="{03E7AF1D-300E-FB3A-CC32-B4238F14FADE}"/>
                </a:ext>
              </a:extLst>
            </p:cNvPr>
            <p:cNvGrpSpPr/>
            <p:nvPr/>
          </p:nvGrpSpPr>
          <p:grpSpPr>
            <a:xfrm>
              <a:off x="7108735" y="3279343"/>
              <a:ext cx="75571" cy="69505"/>
              <a:chOff x="7108735" y="3279343"/>
              <a:chExt cx="75571" cy="69505"/>
            </a:xfrm>
          </p:grpSpPr>
          <p:sp>
            <p:nvSpPr>
              <p:cNvPr id="4672" name="Freeform: Shape 4671">
                <a:extLst>
                  <a:ext uri="{FF2B5EF4-FFF2-40B4-BE49-F238E27FC236}">
                    <a16:creationId xmlns:a16="http://schemas.microsoft.com/office/drawing/2014/main" id="{C32FF9CC-6B7C-E1F2-C443-5567851ECB8B}"/>
                  </a:ext>
                </a:extLst>
              </p:cNvPr>
              <p:cNvSpPr/>
              <p:nvPr/>
            </p:nvSpPr>
            <p:spPr>
              <a:xfrm>
                <a:off x="7146647" y="327934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73" name="Freeform: Shape 4672">
                <a:extLst>
                  <a:ext uri="{FF2B5EF4-FFF2-40B4-BE49-F238E27FC236}">
                    <a16:creationId xmlns:a16="http://schemas.microsoft.com/office/drawing/2014/main" id="{01BC4B4A-8CC5-71B9-8F48-D7353B0826E9}"/>
                  </a:ext>
                </a:extLst>
              </p:cNvPr>
              <p:cNvSpPr/>
              <p:nvPr/>
            </p:nvSpPr>
            <p:spPr>
              <a:xfrm>
                <a:off x="7108735" y="3312705"/>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07" name="Graphic 4638">
              <a:extLst>
                <a:ext uri="{FF2B5EF4-FFF2-40B4-BE49-F238E27FC236}">
                  <a16:creationId xmlns:a16="http://schemas.microsoft.com/office/drawing/2014/main" id="{43875B03-E503-017A-BDCA-7A0C8496F857}"/>
                </a:ext>
              </a:extLst>
            </p:cNvPr>
            <p:cNvGrpSpPr/>
            <p:nvPr/>
          </p:nvGrpSpPr>
          <p:grpSpPr>
            <a:xfrm>
              <a:off x="7070064" y="3379936"/>
              <a:ext cx="75571" cy="69505"/>
              <a:chOff x="7070064" y="3379936"/>
              <a:chExt cx="75571" cy="69505"/>
            </a:xfrm>
          </p:grpSpPr>
          <p:sp>
            <p:nvSpPr>
              <p:cNvPr id="5308" name="Freeform: Shape 5307">
                <a:extLst>
                  <a:ext uri="{FF2B5EF4-FFF2-40B4-BE49-F238E27FC236}">
                    <a16:creationId xmlns:a16="http://schemas.microsoft.com/office/drawing/2014/main" id="{480D7775-9F74-7FEE-008A-7CA60F7BD199}"/>
                  </a:ext>
                </a:extLst>
              </p:cNvPr>
              <p:cNvSpPr/>
              <p:nvPr/>
            </p:nvSpPr>
            <p:spPr>
              <a:xfrm>
                <a:off x="7107976" y="337993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09" name="Freeform: Shape 5308">
                <a:extLst>
                  <a:ext uri="{FF2B5EF4-FFF2-40B4-BE49-F238E27FC236}">
                    <a16:creationId xmlns:a16="http://schemas.microsoft.com/office/drawing/2014/main" id="{858A4F91-7BC3-2E50-64AF-9D41EE0D4682}"/>
                  </a:ext>
                </a:extLst>
              </p:cNvPr>
              <p:cNvSpPr/>
              <p:nvPr/>
            </p:nvSpPr>
            <p:spPr>
              <a:xfrm>
                <a:off x="7070064" y="341329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554" name="Group 4553">
            <a:extLst>
              <a:ext uri="{FF2B5EF4-FFF2-40B4-BE49-F238E27FC236}">
                <a16:creationId xmlns:a16="http://schemas.microsoft.com/office/drawing/2014/main" id="{FFB1AE11-6E1F-52FA-C66C-E5B4F6EE1F9E}"/>
              </a:ext>
            </a:extLst>
          </p:cNvPr>
          <p:cNvGrpSpPr/>
          <p:nvPr/>
        </p:nvGrpSpPr>
        <p:grpSpPr>
          <a:xfrm>
            <a:off x="6899081" y="3337980"/>
            <a:ext cx="555663" cy="145582"/>
            <a:chOff x="6899081" y="3337980"/>
            <a:chExt cx="555663" cy="145582"/>
          </a:xfrm>
        </p:grpSpPr>
        <p:grpSp>
          <p:nvGrpSpPr>
            <p:cNvPr id="4644" name="Graphic 4638">
              <a:extLst>
                <a:ext uri="{FF2B5EF4-FFF2-40B4-BE49-F238E27FC236}">
                  <a16:creationId xmlns:a16="http://schemas.microsoft.com/office/drawing/2014/main" id="{93EF35E4-AE6A-99D9-3EBA-2B8F3D5F169E}"/>
                </a:ext>
              </a:extLst>
            </p:cNvPr>
            <p:cNvGrpSpPr/>
            <p:nvPr/>
          </p:nvGrpSpPr>
          <p:grpSpPr>
            <a:xfrm>
              <a:off x="6899081" y="3414057"/>
              <a:ext cx="75571" cy="69505"/>
              <a:chOff x="6899081" y="3414057"/>
              <a:chExt cx="75571" cy="69505"/>
            </a:xfrm>
          </p:grpSpPr>
          <p:sp>
            <p:nvSpPr>
              <p:cNvPr id="4645" name="Freeform: Shape 4644">
                <a:extLst>
                  <a:ext uri="{FF2B5EF4-FFF2-40B4-BE49-F238E27FC236}">
                    <a16:creationId xmlns:a16="http://schemas.microsoft.com/office/drawing/2014/main" id="{E4098FFF-77ED-C389-084A-4540E0E6646F}"/>
                  </a:ext>
                </a:extLst>
              </p:cNvPr>
              <p:cNvSpPr/>
              <p:nvPr/>
            </p:nvSpPr>
            <p:spPr>
              <a:xfrm>
                <a:off x="6936993" y="3414057"/>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46" name="Freeform: Shape 4645">
                <a:extLst>
                  <a:ext uri="{FF2B5EF4-FFF2-40B4-BE49-F238E27FC236}">
                    <a16:creationId xmlns:a16="http://schemas.microsoft.com/office/drawing/2014/main" id="{2610F253-47BB-1F53-F40C-9E6B6C4D0E7A}"/>
                  </a:ext>
                </a:extLst>
              </p:cNvPr>
              <p:cNvSpPr/>
              <p:nvPr/>
            </p:nvSpPr>
            <p:spPr>
              <a:xfrm>
                <a:off x="6899081" y="3447419"/>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00" name="Graphic 4638">
              <a:extLst>
                <a:ext uri="{FF2B5EF4-FFF2-40B4-BE49-F238E27FC236}">
                  <a16:creationId xmlns:a16="http://schemas.microsoft.com/office/drawing/2014/main" id="{1128B1AC-3651-4F93-7240-8FEE4CD64D22}"/>
                </a:ext>
              </a:extLst>
            </p:cNvPr>
            <p:cNvGrpSpPr/>
            <p:nvPr/>
          </p:nvGrpSpPr>
          <p:grpSpPr>
            <a:xfrm>
              <a:off x="7053636" y="3409886"/>
              <a:ext cx="75444" cy="69505"/>
              <a:chOff x="7053636" y="3409886"/>
              <a:chExt cx="75444" cy="69505"/>
            </a:xfrm>
          </p:grpSpPr>
          <p:sp>
            <p:nvSpPr>
              <p:cNvPr id="4801" name="Freeform: Shape 4800">
                <a:extLst>
                  <a:ext uri="{FF2B5EF4-FFF2-40B4-BE49-F238E27FC236}">
                    <a16:creationId xmlns:a16="http://schemas.microsoft.com/office/drawing/2014/main" id="{9893BF93-779E-79B0-40DC-54D916E8FAAE}"/>
                  </a:ext>
                </a:extLst>
              </p:cNvPr>
              <p:cNvSpPr/>
              <p:nvPr/>
            </p:nvSpPr>
            <p:spPr>
              <a:xfrm>
                <a:off x="7091548" y="340988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02" name="Freeform: Shape 4801">
                <a:extLst>
                  <a:ext uri="{FF2B5EF4-FFF2-40B4-BE49-F238E27FC236}">
                    <a16:creationId xmlns:a16="http://schemas.microsoft.com/office/drawing/2014/main" id="{AF4DE49E-0845-1803-39E9-4863125B92E5}"/>
                  </a:ext>
                </a:extLst>
              </p:cNvPr>
              <p:cNvSpPr/>
              <p:nvPr/>
            </p:nvSpPr>
            <p:spPr>
              <a:xfrm>
                <a:off x="7053636" y="344324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03" name="Graphic 4638">
              <a:extLst>
                <a:ext uri="{FF2B5EF4-FFF2-40B4-BE49-F238E27FC236}">
                  <a16:creationId xmlns:a16="http://schemas.microsoft.com/office/drawing/2014/main" id="{D2679A8B-4E57-B13C-4BF4-71AEEA2A43F7}"/>
                </a:ext>
              </a:extLst>
            </p:cNvPr>
            <p:cNvGrpSpPr/>
            <p:nvPr/>
          </p:nvGrpSpPr>
          <p:grpSpPr>
            <a:xfrm>
              <a:off x="7138306" y="3395101"/>
              <a:ext cx="75444" cy="69505"/>
              <a:chOff x="7138306" y="3395101"/>
              <a:chExt cx="75444" cy="69505"/>
            </a:xfrm>
          </p:grpSpPr>
          <p:sp>
            <p:nvSpPr>
              <p:cNvPr id="4804" name="Freeform: Shape 4803">
                <a:extLst>
                  <a:ext uri="{FF2B5EF4-FFF2-40B4-BE49-F238E27FC236}">
                    <a16:creationId xmlns:a16="http://schemas.microsoft.com/office/drawing/2014/main" id="{177482F9-18A0-1F49-4210-F7AE4542130B}"/>
                  </a:ext>
                </a:extLst>
              </p:cNvPr>
              <p:cNvSpPr/>
              <p:nvPr/>
            </p:nvSpPr>
            <p:spPr>
              <a:xfrm>
                <a:off x="7176218" y="339510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05" name="Freeform: Shape 4804">
                <a:extLst>
                  <a:ext uri="{FF2B5EF4-FFF2-40B4-BE49-F238E27FC236}">
                    <a16:creationId xmlns:a16="http://schemas.microsoft.com/office/drawing/2014/main" id="{D9570D50-0A3D-287B-F2E5-F51609F864C3}"/>
                  </a:ext>
                </a:extLst>
              </p:cNvPr>
              <p:cNvSpPr/>
              <p:nvPr/>
            </p:nvSpPr>
            <p:spPr>
              <a:xfrm>
                <a:off x="7138306" y="342846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06" name="Graphic 4638">
              <a:extLst>
                <a:ext uri="{FF2B5EF4-FFF2-40B4-BE49-F238E27FC236}">
                  <a16:creationId xmlns:a16="http://schemas.microsoft.com/office/drawing/2014/main" id="{1C546F29-09BE-D51D-915B-902CD4438BF7}"/>
                </a:ext>
              </a:extLst>
            </p:cNvPr>
            <p:cNvGrpSpPr/>
            <p:nvPr/>
          </p:nvGrpSpPr>
          <p:grpSpPr>
            <a:xfrm>
              <a:off x="7158905" y="3395101"/>
              <a:ext cx="75571" cy="69505"/>
              <a:chOff x="7158905" y="3395101"/>
              <a:chExt cx="75571" cy="69505"/>
            </a:xfrm>
          </p:grpSpPr>
          <p:sp>
            <p:nvSpPr>
              <p:cNvPr id="4807" name="Freeform: Shape 4806">
                <a:extLst>
                  <a:ext uri="{FF2B5EF4-FFF2-40B4-BE49-F238E27FC236}">
                    <a16:creationId xmlns:a16="http://schemas.microsoft.com/office/drawing/2014/main" id="{41A66611-A9B5-E378-C34E-54C4C4E00BA2}"/>
                  </a:ext>
                </a:extLst>
              </p:cNvPr>
              <p:cNvSpPr/>
              <p:nvPr/>
            </p:nvSpPr>
            <p:spPr>
              <a:xfrm>
                <a:off x="7196817" y="339510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08" name="Freeform: Shape 4807">
                <a:extLst>
                  <a:ext uri="{FF2B5EF4-FFF2-40B4-BE49-F238E27FC236}">
                    <a16:creationId xmlns:a16="http://schemas.microsoft.com/office/drawing/2014/main" id="{31A9EAB9-2FD3-0D2A-1187-1C8F87A01BEF}"/>
                  </a:ext>
                </a:extLst>
              </p:cNvPr>
              <p:cNvSpPr/>
              <p:nvPr/>
            </p:nvSpPr>
            <p:spPr>
              <a:xfrm>
                <a:off x="7158905" y="342846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09" name="Graphic 4638">
              <a:extLst>
                <a:ext uri="{FF2B5EF4-FFF2-40B4-BE49-F238E27FC236}">
                  <a16:creationId xmlns:a16="http://schemas.microsoft.com/office/drawing/2014/main" id="{BB72BCE6-B322-9ABB-7F8B-A72A899B7789}"/>
                </a:ext>
              </a:extLst>
            </p:cNvPr>
            <p:cNvGrpSpPr/>
            <p:nvPr/>
          </p:nvGrpSpPr>
          <p:grpSpPr>
            <a:xfrm>
              <a:off x="7175839" y="3395101"/>
              <a:ext cx="75571" cy="69505"/>
              <a:chOff x="7175839" y="3395101"/>
              <a:chExt cx="75571" cy="69505"/>
            </a:xfrm>
          </p:grpSpPr>
          <p:sp>
            <p:nvSpPr>
              <p:cNvPr id="4810" name="Freeform: Shape 4809">
                <a:extLst>
                  <a:ext uri="{FF2B5EF4-FFF2-40B4-BE49-F238E27FC236}">
                    <a16:creationId xmlns:a16="http://schemas.microsoft.com/office/drawing/2014/main" id="{9F89ACDC-543B-1F62-7B17-110A1679D47B}"/>
                  </a:ext>
                </a:extLst>
              </p:cNvPr>
              <p:cNvSpPr/>
              <p:nvPr/>
            </p:nvSpPr>
            <p:spPr>
              <a:xfrm>
                <a:off x="7213751" y="339510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11" name="Freeform: Shape 4810">
                <a:extLst>
                  <a:ext uri="{FF2B5EF4-FFF2-40B4-BE49-F238E27FC236}">
                    <a16:creationId xmlns:a16="http://schemas.microsoft.com/office/drawing/2014/main" id="{31F5D541-6D35-3C97-0C2C-39C6B0A640A3}"/>
                  </a:ext>
                </a:extLst>
              </p:cNvPr>
              <p:cNvSpPr/>
              <p:nvPr/>
            </p:nvSpPr>
            <p:spPr>
              <a:xfrm>
                <a:off x="7175839" y="342846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12" name="Graphic 4638">
              <a:extLst>
                <a:ext uri="{FF2B5EF4-FFF2-40B4-BE49-F238E27FC236}">
                  <a16:creationId xmlns:a16="http://schemas.microsoft.com/office/drawing/2014/main" id="{60FF15E6-9C6B-0B55-9811-2CB0F41DA077}"/>
                </a:ext>
              </a:extLst>
            </p:cNvPr>
            <p:cNvGrpSpPr/>
            <p:nvPr/>
          </p:nvGrpSpPr>
          <p:grpSpPr>
            <a:xfrm>
              <a:off x="7196564" y="3395101"/>
              <a:ext cx="75444" cy="69505"/>
              <a:chOff x="7196564" y="3395101"/>
              <a:chExt cx="75444" cy="69505"/>
            </a:xfrm>
          </p:grpSpPr>
          <p:sp>
            <p:nvSpPr>
              <p:cNvPr id="4813" name="Freeform: Shape 4812">
                <a:extLst>
                  <a:ext uri="{FF2B5EF4-FFF2-40B4-BE49-F238E27FC236}">
                    <a16:creationId xmlns:a16="http://schemas.microsoft.com/office/drawing/2014/main" id="{D9A32815-D81F-2B25-60D9-0914A5A65BE2}"/>
                  </a:ext>
                </a:extLst>
              </p:cNvPr>
              <p:cNvSpPr/>
              <p:nvPr/>
            </p:nvSpPr>
            <p:spPr>
              <a:xfrm>
                <a:off x="7234476" y="339510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14" name="Freeform: Shape 4813">
                <a:extLst>
                  <a:ext uri="{FF2B5EF4-FFF2-40B4-BE49-F238E27FC236}">
                    <a16:creationId xmlns:a16="http://schemas.microsoft.com/office/drawing/2014/main" id="{655ECAB6-40E5-41A8-CD66-F2B3E65E7FC9}"/>
                  </a:ext>
                </a:extLst>
              </p:cNvPr>
              <p:cNvSpPr/>
              <p:nvPr/>
            </p:nvSpPr>
            <p:spPr>
              <a:xfrm>
                <a:off x="7196564" y="342846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15" name="Graphic 4638">
              <a:extLst>
                <a:ext uri="{FF2B5EF4-FFF2-40B4-BE49-F238E27FC236}">
                  <a16:creationId xmlns:a16="http://schemas.microsoft.com/office/drawing/2014/main" id="{6D75BEEB-31BE-FF61-C885-ABE37FDC472A}"/>
                </a:ext>
              </a:extLst>
            </p:cNvPr>
            <p:cNvGrpSpPr/>
            <p:nvPr/>
          </p:nvGrpSpPr>
          <p:grpSpPr>
            <a:xfrm>
              <a:off x="7255960" y="3395101"/>
              <a:ext cx="75571" cy="69505"/>
              <a:chOff x="7255960" y="3395101"/>
              <a:chExt cx="75571" cy="69505"/>
            </a:xfrm>
          </p:grpSpPr>
          <p:sp>
            <p:nvSpPr>
              <p:cNvPr id="4816" name="Freeform: Shape 4815">
                <a:extLst>
                  <a:ext uri="{FF2B5EF4-FFF2-40B4-BE49-F238E27FC236}">
                    <a16:creationId xmlns:a16="http://schemas.microsoft.com/office/drawing/2014/main" id="{5389DC36-9D31-2B10-908E-DF39CB435541}"/>
                  </a:ext>
                </a:extLst>
              </p:cNvPr>
              <p:cNvSpPr/>
              <p:nvPr/>
            </p:nvSpPr>
            <p:spPr>
              <a:xfrm>
                <a:off x="7293872" y="339510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17" name="Freeform: Shape 4816">
                <a:extLst>
                  <a:ext uri="{FF2B5EF4-FFF2-40B4-BE49-F238E27FC236}">
                    <a16:creationId xmlns:a16="http://schemas.microsoft.com/office/drawing/2014/main" id="{D0A66D51-FE27-0459-4E3C-F5CFB40C5160}"/>
                  </a:ext>
                </a:extLst>
              </p:cNvPr>
              <p:cNvSpPr/>
              <p:nvPr/>
            </p:nvSpPr>
            <p:spPr>
              <a:xfrm>
                <a:off x="7255960" y="342846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18" name="Graphic 4638">
              <a:extLst>
                <a:ext uri="{FF2B5EF4-FFF2-40B4-BE49-F238E27FC236}">
                  <a16:creationId xmlns:a16="http://schemas.microsoft.com/office/drawing/2014/main" id="{CA5B8732-6C33-32A1-A605-2F6177686324}"/>
                </a:ext>
              </a:extLst>
            </p:cNvPr>
            <p:cNvGrpSpPr/>
            <p:nvPr/>
          </p:nvGrpSpPr>
          <p:grpSpPr>
            <a:xfrm>
              <a:off x="7293619" y="3395101"/>
              <a:ext cx="75444" cy="69505"/>
              <a:chOff x="7293619" y="3395101"/>
              <a:chExt cx="75444" cy="69505"/>
            </a:xfrm>
          </p:grpSpPr>
          <p:sp>
            <p:nvSpPr>
              <p:cNvPr id="4819" name="Freeform: Shape 4818">
                <a:extLst>
                  <a:ext uri="{FF2B5EF4-FFF2-40B4-BE49-F238E27FC236}">
                    <a16:creationId xmlns:a16="http://schemas.microsoft.com/office/drawing/2014/main" id="{FE6DA29C-1635-E653-2333-FDEBABD11A83}"/>
                  </a:ext>
                </a:extLst>
              </p:cNvPr>
              <p:cNvSpPr/>
              <p:nvPr/>
            </p:nvSpPr>
            <p:spPr>
              <a:xfrm>
                <a:off x="7331531" y="339510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20" name="Freeform: Shape 4819">
                <a:extLst>
                  <a:ext uri="{FF2B5EF4-FFF2-40B4-BE49-F238E27FC236}">
                    <a16:creationId xmlns:a16="http://schemas.microsoft.com/office/drawing/2014/main" id="{E6179EE9-7063-36A4-774F-B8A07335220B}"/>
                  </a:ext>
                </a:extLst>
              </p:cNvPr>
              <p:cNvSpPr/>
              <p:nvPr/>
            </p:nvSpPr>
            <p:spPr>
              <a:xfrm>
                <a:off x="7293619" y="342846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21" name="Graphic 4638">
              <a:extLst>
                <a:ext uri="{FF2B5EF4-FFF2-40B4-BE49-F238E27FC236}">
                  <a16:creationId xmlns:a16="http://schemas.microsoft.com/office/drawing/2014/main" id="{8EA37E69-C81C-93B5-8CDE-BD5ACE45475E}"/>
                </a:ext>
              </a:extLst>
            </p:cNvPr>
            <p:cNvGrpSpPr/>
            <p:nvPr/>
          </p:nvGrpSpPr>
          <p:grpSpPr>
            <a:xfrm>
              <a:off x="7331152" y="3395101"/>
              <a:ext cx="75571" cy="69505"/>
              <a:chOff x="7331152" y="3395101"/>
              <a:chExt cx="75571" cy="69505"/>
            </a:xfrm>
          </p:grpSpPr>
          <p:sp>
            <p:nvSpPr>
              <p:cNvPr id="4822" name="Freeform: Shape 4821">
                <a:extLst>
                  <a:ext uri="{FF2B5EF4-FFF2-40B4-BE49-F238E27FC236}">
                    <a16:creationId xmlns:a16="http://schemas.microsoft.com/office/drawing/2014/main" id="{52DF6442-1B0F-42B6-322B-498874C9836C}"/>
                  </a:ext>
                </a:extLst>
              </p:cNvPr>
              <p:cNvSpPr/>
              <p:nvPr/>
            </p:nvSpPr>
            <p:spPr>
              <a:xfrm>
                <a:off x="7369064" y="3395101"/>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23" name="Freeform: Shape 4822">
                <a:extLst>
                  <a:ext uri="{FF2B5EF4-FFF2-40B4-BE49-F238E27FC236}">
                    <a16:creationId xmlns:a16="http://schemas.microsoft.com/office/drawing/2014/main" id="{9C89AB49-5982-EEB8-EABE-749606465CD8}"/>
                  </a:ext>
                </a:extLst>
              </p:cNvPr>
              <p:cNvSpPr/>
              <p:nvPr/>
            </p:nvSpPr>
            <p:spPr>
              <a:xfrm>
                <a:off x="7331152" y="342846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24" name="Graphic 4638">
              <a:extLst>
                <a:ext uri="{FF2B5EF4-FFF2-40B4-BE49-F238E27FC236}">
                  <a16:creationId xmlns:a16="http://schemas.microsoft.com/office/drawing/2014/main" id="{323AD219-22F6-7594-5542-F4540FDEA429}"/>
                </a:ext>
              </a:extLst>
            </p:cNvPr>
            <p:cNvGrpSpPr/>
            <p:nvPr/>
          </p:nvGrpSpPr>
          <p:grpSpPr>
            <a:xfrm>
              <a:off x="7283509" y="3355799"/>
              <a:ext cx="75444" cy="69631"/>
              <a:chOff x="7283509" y="3355799"/>
              <a:chExt cx="75444" cy="69631"/>
            </a:xfrm>
          </p:grpSpPr>
          <p:sp>
            <p:nvSpPr>
              <p:cNvPr id="4825" name="Freeform: Shape 4824">
                <a:extLst>
                  <a:ext uri="{FF2B5EF4-FFF2-40B4-BE49-F238E27FC236}">
                    <a16:creationId xmlns:a16="http://schemas.microsoft.com/office/drawing/2014/main" id="{BEA11789-F984-CAAA-751D-2618E3255674}"/>
                  </a:ext>
                </a:extLst>
              </p:cNvPr>
              <p:cNvSpPr/>
              <p:nvPr/>
            </p:nvSpPr>
            <p:spPr>
              <a:xfrm>
                <a:off x="7321421" y="3355799"/>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26" name="Freeform: Shape 4825">
                <a:extLst>
                  <a:ext uri="{FF2B5EF4-FFF2-40B4-BE49-F238E27FC236}">
                    <a16:creationId xmlns:a16="http://schemas.microsoft.com/office/drawing/2014/main" id="{817AEB16-94AB-5BA5-81EE-06C5541D5346}"/>
                  </a:ext>
                </a:extLst>
              </p:cNvPr>
              <p:cNvSpPr/>
              <p:nvPr/>
            </p:nvSpPr>
            <p:spPr>
              <a:xfrm>
                <a:off x="7283509" y="338916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27" name="Graphic 4638">
              <a:extLst>
                <a:ext uri="{FF2B5EF4-FFF2-40B4-BE49-F238E27FC236}">
                  <a16:creationId xmlns:a16="http://schemas.microsoft.com/office/drawing/2014/main" id="{ABF3D1E5-E977-5DAB-D138-87444A80647E}"/>
                </a:ext>
              </a:extLst>
            </p:cNvPr>
            <p:cNvGrpSpPr/>
            <p:nvPr/>
          </p:nvGrpSpPr>
          <p:grpSpPr>
            <a:xfrm>
              <a:off x="7331152" y="3355799"/>
              <a:ext cx="75571" cy="69631"/>
              <a:chOff x="7331152" y="3355799"/>
              <a:chExt cx="75571" cy="69631"/>
            </a:xfrm>
          </p:grpSpPr>
          <p:sp>
            <p:nvSpPr>
              <p:cNvPr id="4828" name="Freeform: Shape 4827">
                <a:extLst>
                  <a:ext uri="{FF2B5EF4-FFF2-40B4-BE49-F238E27FC236}">
                    <a16:creationId xmlns:a16="http://schemas.microsoft.com/office/drawing/2014/main" id="{03F2EADA-4FF0-EFDF-1F5A-B2FF6D774473}"/>
                  </a:ext>
                </a:extLst>
              </p:cNvPr>
              <p:cNvSpPr/>
              <p:nvPr/>
            </p:nvSpPr>
            <p:spPr>
              <a:xfrm>
                <a:off x="7369064" y="3355799"/>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29" name="Freeform: Shape 4828">
                <a:extLst>
                  <a:ext uri="{FF2B5EF4-FFF2-40B4-BE49-F238E27FC236}">
                    <a16:creationId xmlns:a16="http://schemas.microsoft.com/office/drawing/2014/main" id="{3C040D42-40B9-0F5A-EE7F-6C0811ED95CF}"/>
                  </a:ext>
                </a:extLst>
              </p:cNvPr>
              <p:cNvSpPr/>
              <p:nvPr/>
            </p:nvSpPr>
            <p:spPr>
              <a:xfrm>
                <a:off x="7331152" y="338916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830" name="Graphic 4638">
              <a:extLst>
                <a:ext uri="{FF2B5EF4-FFF2-40B4-BE49-F238E27FC236}">
                  <a16:creationId xmlns:a16="http://schemas.microsoft.com/office/drawing/2014/main" id="{04662E37-8111-08B8-7579-7D0FA8887AA1}"/>
                </a:ext>
              </a:extLst>
            </p:cNvPr>
            <p:cNvGrpSpPr/>
            <p:nvPr/>
          </p:nvGrpSpPr>
          <p:grpSpPr>
            <a:xfrm>
              <a:off x="7379300" y="3355799"/>
              <a:ext cx="75444" cy="69631"/>
              <a:chOff x="7379300" y="3355799"/>
              <a:chExt cx="75444" cy="69631"/>
            </a:xfrm>
          </p:grpSpPr>
          <p:sp>
            <p:nvSpPr>
              <p:cNvPr id="4831" name="Freeform: Shape 4830">
                <a:extLst>
                  <a:ext uri="{FF2B5EF4-FFF2-40B4-BE49-F238E27FC236}">
                    <a16:creationId xmlns:a16="http://schemas.microsoft.com/office/drawing/2014/main" id="{2273F025-45EF-54A9-3623-7698701B72DD}"/>
                  </a:ext>
                </a:extLst>
              </p:cNvPr>
              <p:cNvSpPr/>
              <p:nvPr/>
            </p:nvSpPr>
            <p:spPr>
              <a:xfrm>
                <a:off x="7417212" y="3355799"/>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32" name="Freeform: Shape 4831">
                <a:extLst>
                  <a:ext uri="{FF2B5EF4-FFF2-40B4-BE49-F238E27FC236}">
                    <a16:creationId xmlns:a16="http://schemas.microsoft.com/office/drawing/2014/main" id="{0331C62C-C4BA-CE1A-2713-6B0F76BC29B8}"/>
                  </a:ext>
                </a:extLst>
              </p:cNvPr>
              <p:cNvSpPr/>
              <p:nvPr/>
            </p:nvSpPr>
            <p:spPr>
              <a:xfrm>
                <a:off x="7379300" y="338916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01" name="Graphic 4638">
              <a:extLst>
                <a:ext uri="{FF2B5EF4-FFF2-40B4-BE49-F238E27FC236}">
                  <a16:creationId xmlns:a16="http://schemas.microsoft.com/office/drawing/2014/main" id="{D8F868F2-FF2E-125D-9F2A-AE2348300F1A}"/>
                </a:ext>
              </a:extLst>
            </p:cNvPr>
            <p:cNvGrpSpPr/>
            <p:nvPr/>
          </p:nvGrpSpPr>
          <p:grpSpPr>
            <a:xfrm>
              <a:off x="7177987" y="3337980"/>
              <a:ext cx="75571" cy="69505"/>
              <a:chOff x="7177987" y="3337980"/>
              <a:chExt cx="75571" cy="69505"/>
            </a:xfrm>
          </p:grpSpPr>
          <p:sp>
            <p:nvSpPr>
              <p:cNvPr id="5302" name="Freeform: Shape 5301">
                <a:extLst>
                  <a:ext uri="{FF2B5EF4-FFF2-40B4-BE49-F238E27FC236}">
                    <a16:creationId xmlns:a16="http://schemas.microsoft.com/office/drawing/2014/main" id="{0A587CFA-123B-6938-0A2C-5BF054A5CE67}"/>
                  </a:ext>
                </a:extLst>
              </p:cNvPr>
              <p:cNvSpPr/>
              <p:nvPr/>
            </p:nvSpPr>
            <p:spPr>
              <a:xfrm>
                <a:off x="7215899" y="333798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03" name="Freeform: Shape 5302">
                <a:extLst>
                  <a:ext uri="{FF2B5EF4-FFF2-40B4-BE49-F238E27FC236}">
                    <a16:creationId xmlns:a16="http://schemas.microsoft.com/office/drawing/2014/main" id="{30A3941A-AB68-840A-9F71-C0F0124A30D1}"/>
                  </a:ext>
                </a:extLst>
              </p:cNvPr>
              <p:cNvSpPr/>
              <p:nvPr/>
            </p:nvSpPr>
            <p:spPr>
              <a:xfrm>
                <a:off x="7177987" y="337134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04" name="Graphic 4638">
              <a:extLst>
                <a:ext uri="{FF2B5EF4-FFF2-40B4-BE49-F238E27FC236}">
                  <a16:creationId xmlns:a16="http://schemas.microsoft.com/office/drawing/2014/main" id="{DA22F570-5EE0-2EEC-F39E-F88E4A1E9E94}"/>
                </a:ext>
              </a:extLst>
            </p:cNvPr>
            <p:cNvGrpSpPr/>
            <p:nvPr/>
          </p:nvGrpSpPr>
          <p:grpSpPr>
            <a:xfrm>
              <a:off x="7120361" y="3374123"/>
              <a:ext cx="75444" cy="69631"/>
              <a:chOff x="7120361" y="3374123"/>
              <a:chExt cx="75444" cy="69631"/>
            </a:xfrm>
          </p:grpSpPr>
          <p:sp>
            <p:nvSpPr>
              <p:cNvPr id="5305" name="Freeform: Shape 5304">
                <a:extLst>
                  <a:ext uri="{FF2B5EF4-FFF2-40B4-BE49-F238E27FC236}">
                    <a16:creationId xmlns:a16="http://schemas.microsoft.com/office/drawing/2014/main" id="{A29B2DFB-B628-F3AB-98FC-79300B94EF50}"/>
                  </a:ext>
                </a:extLst>
              </p:cNvPr>
              <p:cNvSpPr/>
              <p:nvPr/>
            </p:nvSpPr>
            <p:spPr>
              <a:xfrm>
                <a:off x="7158273" y="3374123"/>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06" name="Freeform: Shape 5305">
                <a:extLst>
                  <a:ext uri="{FF2B5EF4-FFF2-40B4-BE49-F238E27FC236}">
                    <a16:creationId xmlns:a16="http://schemas.microsoft.com/office/drawing/2014/main" id="{2D780809-4DC1-7787-DB6A-8C3DFBAB68A7}"/>
                  </a:ext>
                </a:extLst>
              </p:cNvPr>
              <p:cNvSpPr/>
              <p:nvPr/>
            </p:nvSpPr>
            <p:spPr>
              <a:xfrm>
                <a:off x="7120361" y="3407485"/>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10" name="Graphic 4638">
              <a:extLst>
                <a:ext uri="{FF2B5EF4-FFF2-40B4-BE49-F238E27FC236}">
                  <a16:creationId xmlns:a16="http://schemas.microsoft.com/office/drawing/2014/main" id="{63317C17-7D96-CCA1-7216-1A4EB7F52FDC}"/>
                </a:ext>
              </a:extLst>
            </p:cNvPr>
            <p:cNvGrpSpPr/>
            <p:nvPr/>
          </p:nvGrpSpPr>
          <p:grpSpPr>
            <a:xfrm>
              <a:off x="7053889" y="3392826"/>
              <a:ext cx="75571" cy="69631"/>
              <a:chOff x="7053889" y="3392826"/>
              <a:chExt cx="75571" cy="69631"/>
            </a:xfrm>
          </p:grpSpPr>
          <p:sp>
            <p:nvSpPr>
              <p:cNvPr id="5311" name="Freeform: Shape 5310">
                <a:extLst>
                  <a:ext uri="{FF2B5EF4-FFF2-40B4-BE49-F238E27FC236}">
                    <a16:creationId xmlns:a16="http://schemas.microsoft.com/office/drawing/2014/main" id="{6D3BED8D-CEEB-AE87-0968-B12B68A07E77}"/>
                  </a:ext>
                </a:extLst>
              </p:cNvPr>
              <p:cNvSpPr/>
              <p:nvPr/>
            </p:nvSpPr>
            <p:spPr>
              <a:xfrm>
                <a:off x="7091801" y="3392826"/>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12" name="Freeform: Shape 5311">
                <a:extLst>
                  <a:ext uri="{FF2B5EF4-FFF2-40B4-BE49-F238E27FC236}">
                    <a16:creationId xmlns:a16="http://schemas.microsoft.com/office/drawing/2014/main" id="{4658CB26-5A81-C904-0C57-0DC26206BEDF}"/>
                  </a:ext>
                </a:extLst>
              </p:cNvPr>
              <p:cNvSpPr/>
              <p:nvPr/>
            </p:nvSpPr>
            <p:spPr>
              <a:xfrm>
                <a:off x="7053889" y="3426188"/>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1"/>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546" name="Group 4545">
            <a:extLst>
              <a:ext uri="{FF2B5EF4-FFF2-40B4-BE49-F238E27FC236}">
                <a16:creationId xmlns:a16="http://schemas.microsoft.com/office/drawing/2014/main" id="{513EB058-B5E1-16A1-B643-0E9377BCE13C}"/>
              </a:ext>
            </a:extLst>
          </p:cNvPr>
          <p:cNvGrpSpPr/>
          <p:nvPr/>
        </p:nvGrpSpPr>
        <p:grpSpPr>
          <a:xfrm>
            <a:off x="8802642" y="2817575"/>
            <a:ext cx="2726251" cy="268669"/>
            <a:chOff x="8802642" y="2817575"/>
            <a:chExt cx="2726251" cy="268669"/>
          </a:xfrm>
        </p:grpSpPr>
        <p:grpSp>
          <p:nvGrpSpPr>
            <p:cNvPr id="4767" name="Graphic 4638">
              <a:extLst>
                <a:ext uri="{FF2B5EF4-FFF2-40B4-BE49-F238E27FC236}">
                  <a16:creationId xmlns:a16="http://schemas.microsoft.com/office/drawing/2014/main" id="{56780DDE-09D5-33F8-40CF-E31F0BB80157}"/>
                </a:ext>
              </a:extLst>
            </p:cNvPr>
            <p:cNvGrpSpPr/>
            <p:nvPr/>
          </p:nvGrpSpPr>
          <p:grpSpPr>
            <a:xfrm>
              <a:off x="8802642" y="2965179"/>
              <a:ext cx="75444" cy="69505"/>
              <a:chOff x="8802642" y="2965179"/>
              <a:chExt cx="75444" cy="69505"/>
            </a:xfrm>
          </p:grpSpPr>
          <p:sp>
            <p:nvSpPr>
              <p:cNvPr id="4768" name="Freeform: Shape 4767">
                <a:extLst>
                  <a:ext uri="{FF2B5EF4-FFF2-40B4-BE49-F238E27FC236}">
                    <a16:creationId xmlns:a16="http://schemas.microsoft.com/office/drawing/2014/main" id="{F23691EC-52A0-84D6-2FB8-CD694ADCEB0E}"/>
                  </a:ext>
                </a:extLst>
              </p:cNvPr>
              <p:cNvSpPr/>
              <p:nvPr/>
            </p:nvSpPr>
            <p:spPr>
              <a:xfrm>
                <a:off x="8840554"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69" name="Freeform: Shape 4768">
                <a:extLst>
                  <a:ext uri="{FF2B5EF4-FFF2-40B4-BE49-F238E27FC236}">
                    <a16:creationId xmlns:a16="http://schemas.microsoft.com/office/drawing/2014/main" id="{F9327871-C0C7-2675-EAF2-C4D672F63801}"/>
                  </a:ext>
                </a:extLst>
              </p:cNvPr>
              <p:cNvSpPr/>
              <p:nvPr/>
            </p:nvSpPr>
            <p:spPr>
              <a:xfrm>
                <a:off x="8802642" y="299854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70" name="Graphic 4638">
              <a:extLst>
                <a:ext uri="{FF2B5EF4-FFF2-40B4-BE49-F238E27FC236}">
                  <a16:creationId xmlns:a16="http://schemas.microsoft.com/office/drawing/2014/main" id="{D711EF6D-9F8F-75EE-050B-9FFE68302A36}"/>
                </a:ext>
              </a:extLst>
            </p:cNvPr>
            <p:cNvGrpSpPr/>
            <p:nvPr/>
          </p:nvGrpSpPr>
          <p:grpSpPr>
            <a:xfrm>
              <a:off x="8895021" y="2965179"/>
              <a:ext cx="75444" cy="69505"/>
              <a:chOff x="8895021" y="2965179"/>
              <a:chExt cx="75444" cy="69505"/>
            </a:xfrm>
          </p:grpSpPr>
          <p:sp>
            <p:nvSpPr>
              <p:cNvPr id="4771" name="Freeform: Shape 4770">
                <a:extLst>
                  <a:ext uri="{FF2B5EF4-FFF2-40B4-BE49-F238E27FC236}">
                    <a16:creationId xmlns:a16="http://schemas.microsoft.com/office/drawing/2014/main" id="{C096E40F-8C4F-B47F-61FE-C13E28EE93E3}"/>
                  </a:ext>
                </a:extLst>
              </p:cNvPr>
              <p:cNvSpPr/>
              <p:nvPr/>
            </p:nvSpPr>
            <p:spPr>
              <a:xfrm>
                <a:off x="8932933"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72" name="Freeform: Shape 4771">
                <a:extLst>
                  <a:ext uri="{FF2B5EF4-FFF2-40B4-BE49-F238E27FC236}">
                    <a16:creationId xmlns:a16="http://schemas.microsoft.com/office/drawing/2014/main" id="{3663E1E7-0ADE-0544-A569-7210BBE50814}"/>
                  </a:ext>
                </a:extLst>
              </p:cNvPr>
              <p:cNvSpPr/>
              <p:nvPr/>
            </p:nvSpPr>
            <p:spPr>
              <a:xfrm>
                <a:off x="8895021" y="299854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73" name="Graphic 4638">
              <a:extLst>
                <a:ext uri="{FF2B5EF4-FFF2-40B4-BE49-F238E27FC236}">
                  <a16:creationId xmlns:a16="http://schemas.microsoft.com/office/drawing/2014/main" id="{CE8FE325-14BF-22D5-46C7-9B6C15961BEF}"/>
                </a:ext>
              </a:extLst>
            </p:cNvPr>
            <p:cNvGrpSpPr/>
            <p:nvPr/>
          </p:nvGrpSpPr>
          <p:grpSpPr>
            <a:xfrm>
              <a:off x="8924592" y="2965179"/>
              <a:ext cx="75571" cy="69505"/>
              <a:chOff x="8924592" y="2965179"/>
              <a:chExt cx="75571" cy="69505"/>
            </a:xfrm>
          </p:grpSpPr>
          <p:sp>
            <p:nvSpPr>
              <p:cNvPr id="4774" name="Freeform: Shape 4773">
                <a:extLst>
                  <a:ext uri="{FF2B5EF4-FFF2-40B4-BE49-F238E27FC236}">
                    <a16:creationId xmlns:a16="http://schemas.microsoft.com/office/drawing/2014/main" id="{7E04712A-7534-7C2B-FE75-201A9DB7AC81}"/>
                  </a:ext>
                </a:extLst>
              </p:cNvPr>
              <p:cNvSpPr/>
              <p:nvPr/>
            </p:nvSpPr>
            <p:spPr>
              <a:xfrm>
                <a:off x="8962504" y="296517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75" name="Freeform: Shape 4774">
                <a:extLst>
                  <a:ext uri="{FF2B5EF4-FFF2-40B4-BE49-F238E27FC236}">
                    <a16:creationId xmlns:a16="http://schemas.microsoft.com/office/drawing/2014/main" id="{1961657D-DFA3-F48B-44E3-C305D486E4C6}"/>
                  </a:ext>
                </a:extLst>
              </p:cNvPr>
              <p:cNvSpPr/>
              <p:nvPr/>
            </p:nvSpPr>
            <p:spPr>
              <a:xfrm>
                <a:off x="8924592" y="299854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76" name="Graphic 4638">
              <a:extLst>
                <a:ext uri="{FF2B5EF4-FFF2-40B4-BE49-F238E27FC236}">
                  <a16:creationId xmlns:a16="http://schemas.microsoft.com/office/drawing/2014/main" id="{8A62BD14-2F89-DD12-577E-66A35D63C099}"/>
                </a:ext>
              </a:extLst>
            </p:cNvPr>
            <p:cNvGrpSpPr/>
            <p:nvPr/>
          </p:nvGrpSpPr>
          <p:grpSpPr>
            <a:xfrm>
              <a:off x="9089257" y="2966569"/>
              <a:ext cx="75571" cy="69505"/>
              <a:chOff x="9089257" y="2966569"/>
              <a:chExt cx="75571" cy="69505"/>
            </a:xfrm>
          </p:grpSpPr>
          <p:sp>
            <p:nvSpPr>
              <p:cNvPr id="4777" name="Freeform: Shape 4776">
                <a:extLst>
                  <a:ext uri="{FF2B5EF4-FFF2-40B4-BE49-F238E27FC236}">
                    <a16:creationId xmlns:a16="http://schemas.microsoft.com/office/drawing/2014/main" id="{1A82B559-4D12-4999-1B20-4C0A72E616EE}"/>
                  </a:ext>
                </a:extLst>
              </p:cNvPr>
              <p:cNvSpPr/>
              <p:nvPr/>
            </p:nvSpPr>
            <p:spPr>
              <a:xfrm>
                <a:off x="9127169" y="296656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78" name="Freeform: Shape 4777">
                <a:extLst>
                  <a:ext uri="{FF2B5EF4-FFF2-40B4-BE49-F238E27FC236}">
                    <a16:creationId xmlns:a16="http://schemas.microsoft.com/office/drawing/2014/main" id="{D8D1A0B2-B5FD-007E-E448-4D03BDF83C6E}"/>
                  </a:ext>
                </a:extLst>
              </p:cNvPr>
              <p:cNvSpPr/>
              <p:nvPr/>
            </p:nvSpPr>
            <p:spPr>
              <a:xfrm>
                <a:off x="9089257" y="299993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79" name="Graphic 4638">
              <a:extLst>
                <a:ext uri="{FF2B5EF4-FFF2-40B4-BE49-F238E27FC236}">
                  <a16:creationId xmlns:a16="http://schemas.microsoft.com/office/drawing/2014/main" id="{FF709279-6DEE-0534-6BF1-53AAD513957D}"/>
                </a:ext>
              </a:extLst>
            </p:cNvPr>
            <p:cNvGrpSpPr/>
            <p:nvPr/>
          </p:nvGrpSpPr>
          <p:grpSpPr>
            <a:xfrm>
              <a:off x="9189850" y="2989063"/>
              <a:ext cx="75444" cy="69505"/>
              <a:chOff x="9189850" y="2989063"/>
              <a:chExt cx="75444" cy="69505"/>
            </a:xfrm>
          </p:grpSpPr>
          <p:sp>
            <p:nvSpPr>
              <p:cNvPr id="4780" name="Freeform: Shape 4779">
                <a:extLst>
                  <a:ext uri="{FF2B5EF4-FFF2-40B4-BE49-F238E27FC236}">
                    <a16:creationId xmlns:a16="http://schemas.microsoft.com/office/drawing/2014/main" id="{4128C938-FDA9-7268-ACC2-256CA4EBA149}"/>
                  </a:ext>
                </a:extLst>
              </p:cNvPr>
              <p:cNvSpPr/>
              <p:nvPr/>
            </p:nvSpPr>
            <p:spPr>
              <a:xfrm>
                <a:off x="9227762" y="298906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81" name="Freeform: Shape 4780">
                <a:extLst>
                  <a:ext uri="{FF2B5EF4-FFF2-40B4-BE49-F238E27FC236}">
                    <a16:creationId xmlns:a16="http://schemas.microsoft.com/office/drawing/2014/main" id="{FF2F32E6-37A9-8489-05F0-DE5C2787D6F6}"/>
                  </a:ext>
                </a:extLst>
              </p:cNvPr>
              <p:cNvSpPr/>
              <p:nvPr/>
            </p:nvSpPr>
            <p:spPr>
              <a:xfrm>
                <a:off x="9189850" y="3022426"/>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82" name="Graphic 4638">
              <a:extLst>
                <a:ext uri="{FF2B5EF4-FFF2-40B4-BE49-F238E27FC236}">
                  <a16:creationId xmlns:a16="http://schemas.microsoft.com/office/drawing/2014/main" id="{BCFE8A15-4715-7B23-2AAE-F1FB6964393F}"/>
                </a:ext>
              </a:extLst>
            </p:cNvPr>
            <p:cNvGrpSpPr/>
            <p:nvPr/>
          </p:nvGrpSpPr>
          <p:grpSpPr>
            <a:xfrm>
              <a:off x="9164196" y="2989063"/>
              <a:ext cx="75571" cy="69505"/>
              <a:chOff x="9164196" y="2989063"/>
              <a:chExt cx="75571" cy="69505"/>
            </a:xfrm>
          </p:grpSpPr>
          <p:sp>
            <p:nvSpPr>
              <p:cNvPr id="4783" name="Freeform: Shape 4782">
                <a:extLst>
                  <a:ext uri="{FF2B5EF4-FFF2-40B4-BE49-F238E27FC236}">
                    <a16:creationId xmlns:a16="http://schemas.microsoft.com/office/drawing/2014/main" id="{791C70BA-46AD-273B-896E-D88FFAAAD080}"/>
                  </a:ext>
                </a:extLst>
              </p:cNvPr>
              <p:cNvSpPr/>
              <p:nvPr/>
            </p:nvSpPr>
            <p:spPr>
              <a:xfrm>
                <a:off x="9202108" y="2989063"/>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84" name="Freeform: Shape 4783">
                <a:extLst>
                  <a:ext uri="{FF2B5EF4-FFF2-40B4-BE49-F238E27FC236}">
                    <a16:creationId xmlns:a16="http://schemas.microsoft.com/office/drawing/2014/main" id="{5616B080-8952-3A2C-0FF0-2F1702C5E29A}"/>
                  </a:ext>
                </a:extLst>
              </p:cNvPr>
              <p:cNvSpPr/>
              <p:nvPr/>
            </p:nvSpPr>
            <p:spPr>
              <a:xfrm>
                <a:off x="9164196" y="3022426"/>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85" name="Graphic 4638">
              <a:extLst>
                <a:ext uri="{FF2B5EF4-FFF2-40B4-BE49-F238E27FC236}">
                  <a16:creationId xmlns:a16="http://schemas.microsoft.com/office/drawing/2014/main" id="{DD33E998-D07F-9C6B-4CD8-F9AEE2C45051}"/>
                </a:ext>
              </a:extLst>
            </p:cNvPr>
            <p:cNvGrpSpPr/>
            <p:nvPr/>
          </p:nvGrpSpPr>
          <p:grpSpPr>
            <a:xfrm>
              <a:off x="8895021" y="3016739"/>
              <a:ext cx="75444" cy="69505"/>
              <a:chOff x="8895021" y="3016739"/>
              <a:chExt cx="75444" cy="69505"/>
            </a:xfrm>
          </p:grpSpPr>
          <p:sp>
            <p:nvSpPr>
              <p:cNvPr id="4786" name="Freeform: Shape 4785">
                <a:extLst>
                  <a:ext uri="{FF2B5EF4-FFF2-40B4-BE49-F238E27FC236}">
                    <a16:creationId xmlns:a16="http://schemas.microsoft.com/office/drawing/2014/main" id="{31514B93-9C56-30B3-D7F1-5E698D28E9FC}"/>
                  </a:ext>
                </a:extLst>
              </p:cNvPr>
              <p:cNvSpPr/>
              <p:nvPr/>
            </p:nvSpPr>
            <p:spPr>
              <a:xfrm>
                <a:off x="8932933" y="301673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87" name="Freeform: Shape 4786">
                <a:extLst>
                  <a:ext uri="{FF2B5EF4-FFF2-40B4-BE49-F238E27FC236}">
                    <a16:creationId xmlns:a16="http://schemas.microsoft.com/office/drawing/2014/main" id="{34DFE557-DE65-3B0D-4A04-4CBCADB93C1E}"/>
                  </a:ext>
                </a:extLst>
              </p:cNvPr>
              <p:cNvSpPr/>
              <p:nvPr/>
            </p:nvSpPr>
            <p:spPr>
              <a:xfrm>
                <a:off x="8895021" y="305010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788" name="Graphic 4638">
              <a:extLst>
                <a:ext uri="{FF2B5EF4-FFF2-40B4-BE49-F238E27FC236}">
                  <a16:creationId xmlns:a16="http://schemas.microsoft.com/office/drawing/2014/main" id="{63ED283F-24B9-6F98-61A0-EDC747FC8AD4}"/>
                </a:ext>
              </a:extLst>
            </p:cNvPr>
            <p:cNvGrpSpPr/>
            <p:nvPr/>
          </p:nvGrpSpPr>
          <p:grpSpPr>
            <a:xfrm>
              <a:off x="8856351" y="3016739"/>
              <a:ext cx="75444" cy="69505"/>
              <a:chOff x="8856351" y="3016739"/>
              <a:chExt cx="75444" cy="69505"/>
            </a:xfrm>
          </p:grpSpPr>
          <p:sp>
            <p:nvSpPr>
              <p:cNvPr id="4789" name="Freeform: Shape 4788">
                <a:extLst>
                  <a:ext uri="{FF2B5EF4-FFF2-40B4-BE49-F238E27FC236}">
                    <a16:creationId xmlns:a16="http://schemas.microsoft.com/office/drawing/2014/main" id="{7BE24F79-A680-8B19-C50F-F084C0E38B56}"/>
                  </a:ext>
                </a:extLst>
              </p:cNvPr>
              <p:cNvSpPr/>
              <p:nvPr/>
            </p:nvSpPr>
            <p:spPr>
              <a:xfrm>
                <a:off x="8894263" y="3016739"/>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90" name="Freeform: Shape 4789">
                <a:extLst>
                  <a:ext uri="{FF2B5EF4-FFF2-40B4-BE49-F238E27FC236}">
                    <a16:creationId xmlns:a16="http://schemas.microsoft.com/office/drawing/2014/main" id="{EC8A27A8-4DE1-9C91-2586-9E1342069559}"/>
                  </a:ext>
                </a:extLst>
              </p:cNvPr>
              <p:cNvSpPr/>
              <p:nvPr/>
            </p:nvSpPr>
            <p:spPr>
              <a:xfrm>
                <a:off x="8856351" y="305010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13" name="Graphic 4638">
              <a:extLst>
                <a:ext uri="{FF2B5EF4-FFF2-40B4-BE49-F238E27FC236}">
                  <a16:creationId xmlns:a16="http://schemas.microsoft.com/office/drawing/2014/main" id="{C8480B47-4B92-AA95-5737-AC581A82BD0A}"/>
                </a:ext>
              </a:extLst>
            </p:cNvPr>
            <p:cNvGrpSpPr/>
            <p:nvPr/>
          </p:nvGrpSpPr>
          <p:grpSpPr>
            <a:xfrm>
              <a:off x="9307251" y="2933206"/>
              <a:ext cx="75444" cy="69505"/>
              <a:chOff x="9307251" y="2933206"/>
              <a:chExt cx="75444" cy="69505"/>
            </a:xfrm>
          </p:grpSpPr>
          <p:sp>
            <p:nvSpPr>
              <p:cNvPr id="5314" name="Freeform: Shape 5313">
                <a:extLst>
                  <a:ext uri="{FF2B5EF4-FFF2-40B4-BE49-F238E27FC236}">
                    <a16:creationId xmlns:a16="http://schemas.microsoft.com/office/drawing/2014/main" id="{9064F4D1-C4C8-3FD7-F2C8-8E35FDA5B701}"/>
                  </a:ext>
                </a:extLst>
              </p:cNvPr>
              <p:cNvSpPr/>
              <p:nvPr/>
            </p:nvSpPr>
            <p:spPr>
              <a:xfrm>
                <a:off x="9345163" y="293320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15" name="Freeform: Shape 5314">
                <a:extLst>
                  <a:ext uri="{FF2B5EF4-FFF2-40B4-BE49-F238E27FC236}">
                    <a16:creationId xmlns:a16="http://schemas.microsoft.com/office/drawing/2014/main" id="{B8B1CCA4-82A0-06BF-D63C-1C0D78D6FCA1}"/>
                  </a:ext>
                </a:extLst>
              </p:cNvPr>
              <p:cNvSpPr/>
              <p:nvPr/>
            </p:nvSpPr>
            <p:spPr>
              <a:xfrm>
                <a:off x="9307251" y="296656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16" name="Graphic 4638">
              <a:extLst>
                <a:ext uri="{FF2B5EF4-FFF2-40B4-BE49-F238E27FC236}">
                  <a16:creationId xmlns:a16="http://schemas.microsoft.com/office/drawing/2014/main" id="{CF5EA7CE-E6BD-597A-A344-D7DD8685D1E1}"/>
                </a:ext>
              </a:extLst>
            </p:cNvPr>
            <p:cNvGrpSpPr/>
            <p:nvPr/>
          </p:nvGrpSpPr>
          <p:grpSpPr>
            <a:xfrm>
              <a:off x="9348701" y="2953552"/>
              <a:ext cx="75444" cy="69505"/>
              <a:chOff x="9348701" y="2953552"/>
              <a:chExt cx="75444" cy="69505"/>
            </a:xfrm>
          </p:grpSpPr>
          <p:sp>
            <p:nvSpPr>
              <p:cNvPr id="5317" name="Freeform: Shape 5316">
                <a:extLst>
                  <a:ext uri="{FF2B5EF4-FFF2-40B4-BE49-F238E27FC236}">
                    <a16:creationId xmlns:a16="http://schemas.microsoft.com/office/drawing/2014/main" id="{68D9770C-01AE-C507-AB1B-0575E32C93CC}"/>
                  </a:ext>
                </a:extLst>
              </p:cNvPr>
              <p:cNvSpPr/>
              <p:nvPr/>
            </p:nvSpPr>
            <p:spPr>
              <a:xfrm>
                <a:off x="9386613" y="2953552"/>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18" name="Freeform: Shape 5317">
                <a:extLst>
                  <a:ext uri="{FF2B5EF4-FFF2-40B4-BE49-F238E27FC236}">
                    <a16:creationId xmlns:a16="http://schemas.microsoft.com/office/drawing/2014/main" id="{B86722DA-F3E6-C3ED-3AE0-E0C27DB34BC1}"/>
                  </a:ext>
                </a:extLst>
              </p:cNvPr>
              <p:cNvSpPr/>
              <p:nvPr/>
            </p:nvSpPr>
            <p:spPr>
              <a:xfrm>
                <a:off x="9348701" y="2986915"/>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19" name="Graphic 4638">
              <a:extLst>
                <a:ext uri="{FF2B5EF4-FFF2-40B4-BE49-F238E27FC236}">
                  <a16:creationId xmlns:a16="http://schemas.microsoft.com/office/drawing/2014/main" id="{18C2082B-6DBC-76E3-2430-2E18A07AA0DF}"/>
                </a:ext>
              </a:extLst>
            </p:cNvPr>
            <p:cNvGrpSpPr/>
            <p:nvPr/>
          </p:nvGrpSpPr>
          <p:grpSpPr>
            <a:xfrm>
              <a:off x="9324437" y="2953552"/>
              <a:ext cx="75571" cy="69505"/>
              <a:chOff x="9324437" y="2953552"/>
              <a:chExt cx="75571" cy="69505"/>
            </a:xfrm>
          </p:grpSpPr>
          <p:sp>
            <p:nvSpPr>
              <p:cNvPr id="5320" name="Freeform: Shape 5319">
                <a:extLst>
                  <a:ext uri="{FF2B5EF4-FFF2-40B4-BE49-F238E27FC236}">
                    <a16:creationId xmlns:a16="http://schemas.microsoft.com/office/drawing/2014/main" id="{7A46B87B-C39F-7163-5246-AABFBB00BBB4}"/>
                  </a:ext>
                </a:extLst>
              </p:cNvPr>
              <p:cNvSpPr/>
              <p:nvPr/>
            </p:nvSpPr>
            <p:spPr>
              <a:xfrm>
                <a:off x="9362349" y="2953552"/>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21" name="Freeform: Shape 5320">
                <a:extLst>
                  <a:ext uri="{FF2B5EF4-FFF2-40B4-BE49-F238E27FC236}">
                    <a16:creationId xmlns:a16="http://schemas.microsoft.com/office/drawing/2014/main" id="{ED2EBA2D-A8F8-7048-D30F-26CC213A4911}"/>
                  </a:ext>
                </a:extLst>
              </p:cNvPr>
              <p:cNvSpPr/>
              <p:nvPr/>
            </p:nvSpPr>
            <p:spPr>
              <a:xfrm>
                <a:off x="9324437" y="2986915"/>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22" name="Graphic 4638">
              <a:extLst>
                <a:ext uri="{FF2B5EF4-FFF2-40B4-BE49-F238E27FC236}">
                  <a16:creationId xmlns:a16="http://schemas.microsoft.com/office/drawing/2014/main" id="{5C35226C-734D-BE04-A771-92A0E1EC0BE5}"/>
                </a:ext>
              </a:extLst>
            </p:cNvPr>
            <p:cNvGrpSpPr/>
            <p:nvPr/>
          </p:nvGrpSpPr>
          <p:grpSpPr>
            <a:xfrm>
              <a:off x="9545338" y="2933206"/>
              <a:ext cx="75444" cy="69505"/>
              <a:chOff x="9545338" y="2933206"/>
              <a:chExt cx="75444" cy="69505"/>
            </a:xfrm>
          </p:grpSpPr>
          <p:sp>
            <p:nvSpPr>
              <p:cNvPr id="5323" name="Freeform: Shape 5322">
                <a:extLst>
                  <a:ext uri="{FF2B5EF4-FFF2-40B4-BE49-F238E27FC236}">
                    <a16:creationId xmlns:a16="http://schemas.microsoft.com/office/drawing/2014/main" id="{FF803FB2-F5F1-0756-D308-37F32D11D898}"/>
                  </a:ext>
                </a:extLst>
              </p:cNvPr>
              <p:cNvSpPr/>
              <p:nvPr/>
            </p:nvSpPr>
            <p:spPr>
              <a:xfrm>
                <a:off x="9583250" y="293320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24" name="Freeform: Shape 5323">
                <a:extLst>
                  <a:ext uri="{FF2B5EF4-FFF2-40B4-BE49-F238E27FC236}">
                    <a16:creationId xmlns:a16="http://schemas.microsoft.com/office/drawing/2014/main" id="{C0086291-E6F7-59DB-BB2E-BB821B9B6619}"/>
                  </a:ext>
                </a:extLst>
              </p:cNvPr>
              <p:cNvSpPr/>
              <p:nvPr/>
            </p:nvSpPr>
            <p:spPr>
              <a:xfrm>
                <a:off x="9545338" y="296656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25" name="Graphic 4638">
              <a:extLst>
                <a:ext uri="{FF2B5EF4-FFF2-40B4-BE49-F238E27FC236}">
                  <a16:creationId xmlns:a16="http://schemas.microsoft.com/office/drawing/2014/main" id="{F53454A5-2F93-2A01-69E7-D07969D1E9D2}"/>
                </a:ext>
              </a:extLst>
            </p:cNvPr>
            <p:cNvGrpSpPr/>
            <p:nvPr/>
          </p:nvGrpSpPr>
          <p:grpSpPr>
            <a:xfrm>
              <a:off x="9634937" y="2933206"/>
              <a:ext cx="75444" cy="69505"/>
              <a:chOff x="9634937" y="2933206"/>
              <a:chExt cx="75444" cy="69505"/>
            </a:xfrm>
          </p:grpSpPr>
          <p:sp>
            <p:nvSpPr>
              <p:cNvPr id="5326" name="Freeform: Shape 5325">
                <a:extLst>
                  <a:ext uri="{FF2B5EF4-FFF2-40B4-BE49-F238E27FC236}">
                    <a16:creationId xmlns:a16="http://schemas.microsoft.com/office/drawing/2014/main" id="{A029ECA4-A045-983A-0722-A8DCC58983D9}"/>
                  </a:ext>
                </a:extLst>
              </p:cNvPr>
              <p:cNvSpPr/>
              <p:nvPr/>
            </p:nvSpPr>
            <p:spPr>
              <a:xfrm>
                <a:off x="9672849" y="293320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27" name="Freeform: Shape 5326">
                <a:extLst>
                  <a:ext uri="{FF2B5EF4-FFF2-40B4-BE49-F238E27FC236}">
                    <a16:creationId xmlns:a16="http://schemas.microsoft.com/office/drawing/2014/main" id="{953886E5-65B3-BDF5-7AA6-43EAFCECA7BF}"/>
                  </a:ext>
                </a:extLst>
              </p:cNvPr>
              <p:cNvSpPr/>
              <p:nvPr/>
            </p:nvSpPr>
            <p:spPr>
              <a:xfrm>
                <a:off x="9634937" y="296656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28" name="Graphic 4638">
              <a:extLst>
                <a:ext uri="{FF2B5EF4-FFF2-40B4-BE49-F238E27FC236}">
                  <a16:creationId xmlns:a16="http://schemas.microsoft.com/office/drawing/2014/main" id="{D5D73CD2-E263-435E-82C9-1859700962F4}"/>
                </a:ext>
              </a:extLst>
            </p:cNvPr>
            <p:cNvGrpSpPr/>
            <p:nvPr/>
          </p:nvGrpSpPr>
          <p:grpSpPr>
            <a:xfrm>
              <a:off x="9658695" y="2899086"/>
              <a:ext cx="75444" cy="69505"/>
              <a:chOff x="9658695" y="2899086"/>
              <a:chExt cx="75444" cy="69505"/>
            </a:xfrm>
          </p:grpSpPr>
          <p:sp>
            <p:nvSpPr>
              <p:cNvPr id="5329" name="Freeform: Shape 5328">
                <a:extLst>
                  <a:ext uri="{FF2B5EF4-FFF2-40B4-BE49-F238E27FC236}">
                    <a16:creationId xmlns:a16="http://schemas.microsoft.com/office/drawing/2014/main" id="{E8F8905C-A002-6191-9970-E72F4669246D}"/>
                  </a:ext>
                </a:extLst>
              </p:cNvPr>
              <p:cNvSpPr/>
              <p:nvPr/>
            </p:nvSpPr>
            <p:spPr>
              <a:xfrm>
                <a:off x="9696607" y="289908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30" name="Freeform: Shape 5329">
                <a:extLst>
                  <a:ext uri="{FF2B5EF4-FFF2-40B4-BE49-F238E27FC236}">
                    <a16:creationId xmlns:a16="http://schemas.microsoft.com/office/drawing/2014/main" id="{8D97700D-A4B6-0B81-2A66-AAB35AA69D48}"/>
                  </a:ext>
                </a:extLst>
              </p:cNvPr>
              <p:cNvSpPr/>
              <p:nvPr/>
            </p:nvSpPr>
            <p:spPr>
              <a:xfrm>
                <a:off x="9658695" y="293244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31" name="Graphic 4638">
              <a:extLst>
                <a:ext uri="{FF2B5EF4-FFF2-40B4-BE49-F238E27FC236}">
                  <a16:creationId xmlns:a16="http://schemas.microsoft.com/office/drawing/2014/main" id="{9860A795-4AEC-9CA2-C0CA-A8018743CD01}"/>
                </a:ext>
              </a:extLst>
            </p:cNvPr>
            <p:cNvGrpSpPr/>
            <p:nvPr/>
          </p:nvGrpSpPr>
          <p:grpSpPr>
            <a:xfrm>
              <a:off x="9682706" y="2899086"/>
              <a:ext cx="75444" cy="69505"/>
              <a:chOff x="9682706" y="2899086"/>
              <a:chExt cx="75444" cy="69505"/>
            </a:xfrm>
          </p:grpSpPr>
          <p:sp>
            <p:nvSpPr>
              <p:cNvPr id="5332" name="Freeform: Shape 5331">
                <a:extLst>
                  <a:ext uri="{FF2B5EF4-FFF2-40B4-BE49-F238E27FC236}">
                    <a16:creationId xmlns:a16="http://schemas.microsoft.com/office/drawing/2014/main" id="{1AE43475-E7C0-2017-4266-1B8FC856096D}"/>
                  </a:ext>
                </a:extLst>
              </p:cNvPr>
              <p:cNvSpPr/>
              <p:nvPr/>
            </p:nvSpPr>
            <p:spPr>
              <a:xfrm>
                <a:off x="9720618" y="289908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33" name="Freeform: Shape 5332">
                <a:extLst>
                  <a:ext uri="{FF2B5EF4-FFF2-40B4-BE49-F238E27FC236}">
                    <a16:creationId xmlns:a16="http://schemas.microsoft.com/office/drawing/2014/main" id="{A6A12B92-9BB9-BFA0-542F-6C2D1DC253BC}"/>
                  </a:ext>
                </a:extLst>
              </p:cNvPr>
              <p:cNvSpPr/>
              <p:nvPr/>
            </p:nvSpPr>
            <p:spPr>
              <a:xfrm>
                <a:off x="9682706" y="293244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34" name="Graphic 4638">
              <a:extLst>
                <a:ext uri="{FF2B5EF4-FFF2-40B4-BE49-F238E27FC236}">
                  <a16:creationId xmlns:a16="http://schemas.microsoft.com/office/drawing/2014/main" id="{03475654-755D-7E34-4184-6A305CE8D920}"/>
                </a:ext>
              </a:extLst>
            </p:cNvPr>
            <p:cNvGrpSpPr/>
            <p:nvPr/>
          </p:nvGrpSpPr>
          <p:grpSpPr>
            <a:xfrm>
              <a:off x="9779508" y="2897948"/>
              <a:ext cx="75444" cy="69505"/>
              <a:chOff x="9779508" y="2897948"/>
              <a:chExt cx="75444" cy="69505"/>
            </a:xfrm>
          </p:grpSpPr>
          <p:sp>
            <p:nvSpPr>
              <p:cNvPr id="5335" name="Freeform: Shape 5334">
                <a:extLst>
                  <a:ext uri="{FF2B5EF4-FFF2-40B4-BE49-F238E27FC236}">
                    <a16:creationId xmlns:a16="http://schemas.microsoft.com/office/drawing/2014/main" id="{FB4D9AF0-C522-759E-1566-6EE0032D3AA6}"/>
                  </a:ext>
                </a:extLst>
              </p:cNvPr>
              <p:cNvSpPr/>
              <p:nvPr/>
            </p:nvSpPr>
            <p:spPr>
              <a:xfrm>
                <a:off x="9817420" y="289794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36" name="Freeform: Shape 5335">
                <a:extLst>
                  <a:ext uri="{FF2B5EF4-FFF2-40B4-BE49-F238E27FC236}">
                    <a16:creationId xmlns:a16="http://schemas.microsoft.com/office/drawing/2014/main" id="{B88665E8-663E-9A0D-393B-2240F50CB216}"/>
                  </a:ext>
                </a:extLst>
              </p:cNvPr>
              <p:cNvSpPr/>
              <p:nvPr/>
            </p:nvSpPr>
            <p:spPr>
              <a:xfrm>
                <a:off x="9779508" y="293131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37" name="Graphic 4638">
              <a:extLst>
                <a:ext uri="{FF2B5EF4-FFF2-40B4-BE49-F238E27FC236}">
                  <a16:creationId xmlns:a16="http://schemas.microsoft.com/office/drawing/2014/main" id="{FCEBDC5A-97B1-34C6-73A6-6DAF922A7A1B}"/>
                </a:ext>
              </a:extLst>
            </p:cNvPr>
            <p:cNvGrpSpPr/>
            <p:nvPr/>
          </p:nvGrpSpPr>
          <p:grpSpPr>
            <a:xfrm>
              <a:off x="9807057" y="2897948"/>
              <a:ext cx="75571" cy="69505"/>
              <a:chOff x="9807057" y="2897948"/>
              <a:chExt cx="75571" cy="69505"/>
            </a:xfrm>
          </p:grpSpPr>
          <p:sp>
            <p:nvSpPr>
              <p:cNvPr id="5338" name="Freeform: Shape 5337">
                <a:extLst>
                  <a:ext uri="{FF2B5EF4-FFF2-40B4-BE49-F238E27FC236}">
                    <a16:creationId xmlns:a16="http://schemas.microsoft.com/office/drawing/2014/main" id="{D9940947-0015-4FB3-17EF-3B37B34FB73C}"/>
                  </a:ext>
                </a:extLst>
              </p:cNvPr>
              <p:cNvSpPr/>
              <p:nvPr/>
            </p:nvSpPr>
            <p:spPr>
              <a:xfrm>
                <a:off x="9844969" y="289794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39" name="Freeform: Shape 5338">
                <a:extLst>
                  <a:ext uri="{FF2B5EF4-FFF2-40B4-BE49-F238E27FC236}">
                    <a16:creationId xmlns:a16="http://schemas.microsoft.com/office/drawing/2014/main" id="{956EB292-DA83-E265-FD33-6457CC7D5DB1}"/>
                  </a:ext>
                </a:extLst>
              </p:cNvPr>
              <p:cNvSpPr/>
              <p:nvPr/>
            </p:nvSpPr>
            <p:spPr>
              <a:xfrm>
                <a:off x="9807057" y="293131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40" name="Graphic 4638">
              <a:extLst>
                <a:ext uri="{FF2B5EF4-FFF2-40B4-BE49-F238E27FC236}">
                  <a16:creationId xmlns:a16="http://schemas.microsoft.com/office/drawing/2014/main" id="{0FE2525A-42EF-0317-5929-FD5F40DE957D}"/>
                </a:ext>
              </a:extLst>
            </p:cNvPr>
            <p:cNvGrpSpPr/>
            <p:nvPr/>
          </p:nvGrpSpPr>
          <p:grpSpPr>
            <a:xfrm>
              <a:off x="9835491" y="2897948"/>
              <a:ext cx="75571" cy="69505"/>
              <a:chOff x="9835491" y="2897948"/>
              <a:chExt cx="75571" cy="69505"/>
            </a:xfrm>
          </p:grpSpPr>
          <p:sp>
            <p:nvSpPr>
              <p:cNvPr id="5341" name="Freeform: Shape 5340">
                <a:extLst>
                  <a:ext uri="{FF2B5EF4-FFF2-40B4-BE49-F238E27FC236}">
                    <a16:creationId xmlns:a16="http://schemas.microsoft.com/office/drawing/2014/main" id="{80EBE342-784D-A0F2-DD9B-464EEC513A2F}"/>
                  </a:ext>
                </a:extLst>
              </p:cNvPr>
              <p:cNvSpPr/>
              <p:nvPr/>
            </p:nvSpPr>
            <p:spPr>
              <a:xfrm>
                <a:off x="9873403" y="289794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42" name="Freeform: Shape 5341">
                <a:extLst>
                  <a:ext uri="{FF2B5EF4-FFF2-40B4-BE49-F238E27FC236}">
                    <a16:creationId xmlns:a16="http://schemas.microsoft.com/office/drawing/2014/main" id="{8F5D5249-42D1-B5DD-90D8-C81AF93493F7}"/>
                  </a:ext>
                </a:extLst>
              </p:cNvPr>
              <p:cNvSpPr/>
              <p:nvPr/>
            </p:nvSpPr>
            <p:spPr>
              <a:xfrm>
                <a:off x="9835491" y="2931311"/>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43" name="Graphic 4638">
              <a:extLst>
                <a:ext uri="{FF2B5EF4-FFF2-40B4-BE49-F238E27FC236}">
                  <a16:creationId xmlns:a16="http://schemas.microsoft.com/office/drawing/2014/main" id="{38C1A30F-E82B-9FD0-C501-347D58F36BF6}"/>
                </a:ext>
              </a:extLst>
            </p:cNvPr>
            <p:cNvGrpSpPr/>
            <p:nvPr/>
          </p:nvGrpSpPr>
          <p:grpSpPr>
            <a:xfrm>
              <a:off x="9847370" y="2855234"/>
              <a:ext cx="75444" cy="69505"/>
              <a:chOff x="9847370" y="2855234"/>
              <a:chExt cx="75444" cy="69505"/>
            </a:xfrm>
          </p:grpSpPr>
          <p:sp>
            <p:nvSpPr>
              <p:cNvPr id="5344" name="Freeform: Shape 5343">
                <a:extLst>
                  <a:ext uri="{FF2B5EF4-FFF2-40B4-BE49-F238E27FC236}">
                    <a16:creationId xmlns:a16="http://schemas.microsoft.com/office/drawing/2014/main" id="{588362AA-DC4D-1E9F-9593-D464439AA3E2}"/>
                  </a:ext>
                </a:extLst>
              </p:cNvPr>
              <p:cNvSpPr/>
              <p:nvPr/>
            </p:nvSpPr>
            <p:spPr>
              <a:xfrm>
                <a:off x="9885282" y="285523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45" name="Freeform: Shape 5344">
                <a:extLst>
                  <a:ext uri="{FF2B5EF4-FFF2-40B4-BE49-F238E27FC236}">
                    <a16:creationId xmlns:a16="http://schemas.microsoft.com/office/drawing/2014/main" id="{7F6001EE-71DB-212D-2ECA-5DD5A5FFA5CA}"/>
                  </a:ext>
                </a:extLst>
              </p:cNvPr>
              <p:cNvSpPr/>
              <p:nvPr/>
            </p:nvSpPr>
            <p:spPr>
              <a:xfrm>
                <a:off x="9847370" y="288859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46" name="Graphic 4638">
              <a:extLst>
                <a:ext uri="{FF2B5EF4-FFF2-40B4-BE49-F238E27FC236}">
                  <a16:creationId xmlns:a16="http://schemas.microsoft.com/office/drawing/2014/main" id="{E597684E-D035-3BE9-B54A-388996FB8FF3}"/>
                </a:ext>
              </a:extLst>
            </p:cNvPr>
            <p:cNvGrpSpPr/>
            <p:nvPr/>
          </p:nvGrpSpPr>
          <p:grpSpPr>
            <a:xfrm>
              <a:off x="9868727" y="2855234"/>
              <a:ext cx="75444" cy="69505"/>
              <a:chOff x="9868727" y="2855234"/>
              <a:chExt cx="75444" cy="69505"/>
            </a:xfrm>
          </p:grpSpPr>
          <p:sp>
            <p:nvSpPr>
              <p:cNvPr id="5347" name="Freeform: Shape 5346">
                <a:extLst>
                  <a:ext uri="{FF2B5EF4-FFF2-40B4-BE49-F238E27FC236}">
                    <a16:creationId xmlns:a16="http://schemas.microsoft.com/office/drawing/2014/main" id="{2A3B0DA4-D31F-4127-4849-87835AEA7439}"/>
                  </a:ext>
                </a:extLst>
              </p:cNvPr>
              <p:cNvSpPr/>
              <p:nvPr/>
            </p:nvSpPr>
            <p:spPr>
              <a:xfrm>
                <a:off x="9906639" y="285523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48" name="Freeform: Shape 5347">
                <a:extLst>
                  <a:ext uri="{FF2B5EF4-FFF2-40B4-BE49-F238E27FC236}">
                    <a16:creationId xmlns:a16="http://schemas.microsoft.com/office/drawing/2014/main" id="{5E48A23E-B39F-E9CC-3EC9-DC7824304C80}"/>
                  </a:ext>
                </a:extLst>
              </p:cNvPr>
              <p:cNvSpPr/>
              <p:nvPr/>
            </p:nvSpPr>
            <p:spPr>
              <a:xfrm>
                <a:off x="9868727" y="288859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49" name="Graphic 4638">
              <a:extLst>
                <a:ext uri="{FF2B5EF4-FFF2-40B4-BE49-F238E27FC236}">
                  <a16:creationId xmlns:a16="http://schemas.microsoft.com/office/drawing/2014/main" id="{719F0B64-0432-34AE-06D7-B5EC199FCA97}"/>
                </a:ext>
              </a:extLst>
            </p:cNvPr>
            <p:cNvGrpSpPr/>
            <p:nvPr/>
          </p:nvGrpSpPr>
          <p:grpSpPr>
            <a:xfrm>
              <a:off x="9895139" y="2855234"/>
              <a:ext cx="75444" cy="69505"/>
              <a:chOff x="9895139" y="2855234"/>
              <a:chExt cx="75444" cy="69505"/>
            </a:xfrm>
          </p:grpSpPr>
          <p:sp>
            <p:nvSpPr>
              <p:cNvPr id="5350" name="Freeform: Shape 5349">
                <a:extLst>
                  <a:ext uri="{FF2B5EF4-FFF2-40B4-BE49-F238E27FC236}">
                    <a16:creationId xmlns:a16="http://schemas.microsoft.com/office/drawing/2014/main" id="{7BF14792-AB4A-DCDC-D538-D6D44D6036BD}"/>
                  </a:ext>
                </a:extLst>
              </p:cNvPr>
              <p:cNvSpPr/>
              <p:nvPr/>
            </p:nvSpPr>
            <p:spPr>
              <a:xfrm>
                <a:off x="9933051" y="2855234"/>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51" name="Freeform: Shape 5350">
                <a:extLst>
                  <a:ext uri="{FF2B5EF4-FFF2-40B4-BE49-F238E27FC236}">
                    <a16:creationId xmlns:a16="http://schemas.microsoft.com/office/drawing/2014/main" id="{DDCEF63A-1484-EE6C-D491-489C4D373D9D}"/>
                  </a:ext>
                </a:extLst>
              </p:cNvPr>
              <p:cNvSpPr/>
              <p:nvPr/>
            </p:nvSpPr>
            <p:spPr>
              <a:xfrm>
                <a:off x="9895139" y="288859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52" name="Graphic 4638">
              <a:extLst>
                <a:ext uri="{FF2B5EF4-FFF2-40B4-BE49-F238E27FC236}">
                  <a16:creationId xmlns:a16="http://schemas.microsoft.com/office/drawing/2014/main" id="{6FFD1FD9-3873-848D-D64C-C44D515C7FA3}"/>
                </a:ext>
              </a:extLst>
            </p:cNvPr>
            <p:cNvGrpSpPr/>
            <p:nvPr/>
          </p:nvGrpSpPr>
          <p:grpSpPr>
            <a:xfrm>
              <a:off x="9926732" y="2851696"/>
              <a:ext cx="75444" cy="69505"/>
              <a:chOff x="9926732" y="2851696"/>
              <a:chExt cx="75444" cy="69505"/>
            </a:xfrm>
          </p:grpSpPr>
          <p:sp>
            <p:nvSpPr>
              <p:cNvPr id="5353" name="Freeform: Shape 5352">
                <a:extLst>
                  <a:ext uri="{FF2B5EF4-FFF2-40B4-BE49-F238E27FC236}">
                    <a16:creationId xmlns:a16="http://schemas.microsoft.com/office/drawing/2014/main" id="{458BDA39-91A6-EE3C-84DD-9455ACC9C0AD}"/>
                  </a:ext>
                </a:extLst>
              </p:cNvPr>
              <p:cNvSpPr/>
              <p:nvPr/>
            </p:nvSpPr>
            <p:spPr>
              <a:xfrm>
                <a:off x="9964644" y="285169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54" name="Freeform: Shape 5353">
                <a:extLst>
                  <a:ext uri="{FF2B5EF4-FFF2-40B4-BE49-F238E27FC236}">
                    <a16:creationId xmlns:a16="http://schemas.microsoft.com/office/drawing/2014/main" id="{787E0EE4-E905-6BC5-7CC1-46EF8C3804BC}"/>
                  </a:ext>
                </a:extLst>
              </p:cNvPr>
              <p:cNvSpPr/>
              <p:nvPr/>
            </p:nvSpPr>
            <p:spPr>
              <a:xfrm>
                <a:off x="9926732" y="288505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55" name="Graphic 4638">
              <a:extLst>
                <a:ext uri="{FF2B5EF4-FFF2-40B4-BE49-F238E27FC236}">
                  <a16:creationId xmlns:a16="http://schemas.microsoft.com/office/drawing/2014/main" id="{1D366C0E-07AF-8E0A-C00C-4099B07823EF}"/>
                </a:ext>
              </a:extLst>
            </p:cNvPr>
            <p:cNvGrpSpPr/>
            <p:nvPr/>
          </p:nvGrpSpPr>
          <p:grpSpPr>
            <a:xfrm>
              <a:off x="9964265" y="2856750"/>
              <a:ext cx="75571" cy="69505"/>
              <a:chOff x="9964265" y="2856750"/>
              <a:chExt cx="75571" cy="69505"/>
            </a:xfrm>
          </p:grpSpPr>
          <p:sp>
            <p:nvSpPr>
              <p:cNvPr id="5356" name="Freeform: Shape 5355">
                <a:extLst>
                  <a:ext uri="{FF2B5EF4-FFF2-40B4-BE49-F238E27FC236}">
                    <a16:creationId xmlns:a16="http://schemas.microsoft.com/office/drawing/2014/main" id="{0A1B1F2D-2746-B6DD-42DC-43605F2E17B4}"/>
                  </a:ext>
                </a:extLst>
              </p:cNvPr>
              <p:cNvSpPr/>
              <p:nvPr/>
            </p:nvSpPr>
            <p:spPr>
              <a:xfrm>
                <a:off x="10002177"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57" name="Freeform: Shape 5356">
                <a:extLst>
                  <a:ext uri="{FF2B5EF4-FFF2-40B4-BE49-F238E27FC236}">
                    <a16:creationId xmlns:a16="http://schemas.microsoft.com/office/drawing/2014/main" id="{0F4B1A25-FA27-461F-68A5-8A72EFFB9315}"/>
                  </a:ext>
                </a:extLst>
              </p:cNvPr>
              <p:cNvSpPr/>
              <p:nvPr/>
            </p:nvSpPr>
            <p:spPr>
              <a:xfrm>
                <a:off x="9964265" y="289011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58" name="Graphic 4638">
              <a:extLst>
                <a:ext uri="{FF2B5EF4-FFF2-40B4-BE49-F238E27FC236}">
                  <a16:creationId xmlns:a16="http://schemas.microsoft.com/office/drawing/2014/main" id="{D4AA27EE-7BC5-86CF-021B-9EF8A13FFF9A}"/>
                </a:ext>
              </a:extLst>
            </p:cNvPr>
            <p:cNvGrpSpPr/>
            <p:nvPr/>
          </p:nvGrpSpPr>
          <p:grpSpPr>
            <a:xfrm>
              <a:off x="10145864" y="2856750"/>
              <a:ext cx="75444" cy="69505"/>
              <a:chOff x="10145864" y="2856750"/>
              <a:chExt cx="75444" cy="69505"/>
            </a:xfrm>
          </p:grpSpPr>
          <p:sp>
            <p:nvSpPr>
              <p:cNvPr id="5359" name="Freeform: Shape 5358">
                <a:extLst>
                  <a:ext uri="{FF2B5EF4-FFF2-40B4-BE49-F238E27FC236}">
                    <a16:creationId xmlns:a16="http://schemas.microsoft.com/office/drawing/2014/main" id="{2C33FA19-FFC3-59D0-F7F4-325E45FA1751}"/>
                  </a:ext>
                </a:extLst>
              </p:cNvPr>
              <p:cNvSpPr/>
              <p:nvPr/>
            </p:nvSpPr>
            <p:spPr>
              <a:xfrm>
                <a:off x="10183776"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60" name="Freeform: Shape 5359">
                <a:extLst>
                  <a:ext uri="{FF2B5EF4-FFF2-40B4-BE49-F238E27FC236}">
                    <a16:creationId xmlns:a16="http://schemas.microsoft.com/office/drawing/2014/main" id="{9D4B80EC-9B82-4250-BD75-6C9708278116}"/>
                  </a:ext>
                </a:extLst>
              </p:cNvPr>
              <p:cNvSpPr/>
              <p:nvPr/>
            </p:nvSpPr>
            <p:spPr>
              <a:xfrm>
                <a:off x="10145864"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61" name="Graphic 4638">
              <a:extLst>
                <a:ext uri="{FF2B5EF4-FFF2-40B4-BE49-F238E27FC236}">
                  <a16:creationId xmlns:a16="http://schemas.microsoft.com/office/drawing/2014/main" id="{F8F65D91-32CF-92D7-063E-76C3144EB137}"/>
                </a:ext>
              </a:extLst>
            </p:cNvPr>
            <p:cNvGrpSpPr/>
            <p:nvPr/>
          </p:nvGrpSpPr>
          <p:grpSpPr>
            <a:xfrm>
              <a:off x="10236094" y="2856750"/>
              <a:ext cx="75444" cy="69505"/>
              <a:chOff x="10236094" y="2856750"/>
              <a:chExt cx="75444" cy="69505"/>
            </a:xfrm>
          </p:grpSpPr>
          <p:sp>
            <p:nvSpPr>
              <p:cNvPr id="5362" name="Freeform: Shape 5361">
                <a:extLst>
                  <a:ext uri="{FF2B5EF4-FFF2-40B4-BE49-F238E27FC236}">
                    <a16:creationId xmlns:a16="http://schemas.microsoft.com/office/drawing/2014/main" id="{D78F26CA-048B-337E-FDA8-D388165FDAB1}"/>
                  </a:ext>
                </a:extLst>
              </p:cNvPr>
              <p:cNvSpPr/>
              <p:nvPr/>
            </p:nvSpPr>
            <p:spPr>
              <a:xfrm>
                <a:off x="10274006"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63" name="Freeform: Shape 5362">
                <a:extLst>
                  <a:ext uri="{FF2B5EF4-FFF2-40B4-BE49-F238E27FC236}">
                    <a16:creationId xmlns:a16="http://schemas.microsoft.com/office/drawing/2014/main" id="{D0458A4A-33A8-E1A4-634A-5FF54AB24C61}"/>
                  </a:ext>
                </a:extLst>
              </p:cNvPr>
              <p:cNvSpPr/>
              <p:nvPr/>
            </p:nvSpPr>
            <p:spPr>
              <a:xfrm>
                <a:off x="10236094"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64" name="Graphic 4638">
              <a:extLst>
                <a:ext uri="{FF2B5EF4-FFF2-40B4-BE49-F238E27FC236}">
                  <a16:creationId xmlns:a16="http://schemas.microsoft.com/office/drawing/2014/main" id="{73A4F57D-6984-A665-26B9-2F66061F14FE}"/>
                </a:ext>
              </a:extLst>
            </p:cNvPr>
            <p:cNvGrpSpPr/>
            <p:nvPr/>
          </p:nvGrpSpPr>
          <p:grpSpPr>
            <a:xfrm>
              <a:off x="10283863" y="2856750"/>
              <a:ext cx="75444" cy="69505"/>
              <a:chOff x="10283863" y="2856750"/>
              <a:chExt cx="75444" cy="69505"/>
            </a:xfrm>
          </p:grpSpPr>
          <p:sp>
            <p:nvSpPr>
              <p:cNvPr id="5365" name="Freeform: Shape 5364">
                <a:extLst>
                  <a:ext uri="{FF2B5EF4-FFF2-40B4-BE49-F238E27FC236}">
                    <a16:creationId xmlns:a16="http://schemas.microsoft.com/office/drawing/2014/main" id="{DA013DE8-5886-3921-A3A0-54833CCD8AEB}"/>
                  </a:ext>
                </a:extLst>
              </p:cNvPr>
              <p:cNvSpPr/>
              <p:nvPr/>
            </p:nvSpPr>
            <p:spPr>
              <a:xfrm>
                <a:off x="10321775"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66" name="Freeform: Shape 5365">
                <a:extLst>
                  <a:ext uri="{FF2B5EF4-FFF2-40B4-BE49-F238E27FC236}">
                    <a16:creationId xmlns:a16="http://schemas.microsoft.com/office/drawing/2014/main" id="{FBADB13C-5AB9-6924-A60E-2C0684415ECA}"/>
                  </a:ext>
                </a:extLst>
              </p:cNvPr>
              <p:cNvSpPr/>
              <p:nvPr/>
            </p:nvSpPr>
            <p:spPr>
              <a:xfrm>
                <a:off x="10283863"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67" name="Graphic 4638">
              <a:extLst>
                <a:ext uri="{FF2B5EF4-FFF2-40B4-BE49-F238E27FC236}">
                  <a16:creationId xmlns:a16="http://schemas.microsoft.com/office/drawing/2014/main" id="{BFFD4149-095A-4130-FFA5-EB1212F621E9}"/>
                </a:ext>
              </a:extLst>
            </p:cNvPr>
            <p:cNvGrpSpPr/>
            <p:nvPr/>
          </p:nvGrpSpPr>
          <p:grpSpPr>
            <a:xfrm>
              <a:off x="10331632" y="2856750"/>
              <a:ext cx="75444" cy="69505"/>
              <a:chOff x="10331632" y="2856750"/>
              <a:chExt cx="75444" cy="69505"/>
            </a:xfrm>
          </p:grpSpPr>
          <p:sp>
            <p:nvSpPr>
              <p:cNvPr id="5368" name="Freeform: Shape 5367">
                <a:extLst>
                  <a:ext uri="{FF2B5EF4-FFF2-40B4-BE49-F238E27FC236}">
                    <a16:creationId xmlns:a16="http://schemas.microsoft.com/office/drawing/2014/main" id="{3786FBFC-AC39-9729-3EA1-B167BB2BCAF1}"/>
                  </a:ext>
                </a:extLst>
              </p:cNvPr>
              <p:cNvSpPr/>
              <p:nvPr/>
            </p:nvSpPr>
            <p:spPr>
              <a:xfrm>
                <a:off x="10369544"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69" name="Freeform: Shape 5368">
                <a:extLst>
                  <a:ext uri="{FF2B5EF4-FFF2-40B4-BE49-F238E27FC236}">
                    <a16:creationId xmlns:a16="http://schemas.microsoft.com/office/drawing/2014/main" id="{1D28ECDA-CAC3-7494-D5EC-F8869598F381}"/>
                  </a:ext>
                </a:extLst>
              </p:cNvPr>
              <p:cNvSpPr/>
              <p:nvPr/>
            </p:nvSpPr>
            <p:spPr>
              <a:xfrm>
                <a:off x="10331632"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70" name="Graphic 4638">
              <a:extLst>
                <a:ext uri="{FF2B5EF4-FFF2-40B4-BE49-F238E27FC236}">
                  <a16:creationId xmlns:a16="http://schemas.microsoft.com/office/drawing/2014/main" id="{AF9B4C38-98EB-CF8B-F098-B6DA31682C95}"/>
                </a:ext>
              </a:extLst>
            </p:cNvPr>
            <p:cNvGrpSpPr/>
            <p:nvPr/>
          </p:nvGrpSpPr>
          <p:grpSpPr>
            <a:xfrm>
              <a:off x="10641121" y="2856750"/>
              <a:ext cx="75444" cy="69505"/>
              <a:chOff x="10641121" y="2856750"/>
              <a:chExt cx="75444" cy="69505"/>
            </a:xfrm>
          </p:grpSpPr>
          <p:sp>
            <p:nvSpPr>
              <p:cNvPr id="5371" name="Freeform: Shape 5370">
                <a:extLst>
                  <a:ext uri="{FF2B5EF4-FFF2-40B4-BE49-F238E27FC236}">
                    <a16:creationId xmlns:a16="http://schemas.microsoft.com/office/drawing/2014/main" id="{D5CF3C47-1137-9F58-16D6-5116C917C82C}"/>
                  </a:ext>
                </a:extLst>
              </p:cNvPr>
              <p:cNvSpPr/>
              <p:nvPr/>
            </p:nvSpPr>
            <p:spPr>
              <a:xfrm>
                <a:off x="10679033"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72" name="Freeform: Shape 5371">
                <a:extLst>
                  <a:ext uri="{FF2B5EF4-FFF2-40B4-BE49-F238E27FC236}">
                    <a16:creationId xmlns:a16="http://schemas.microsoft.com/office/drawing/2014/main" id="{68D3E7C9-E270-4522-72D2-D5461AE6B9D1}"/>
                  </a:ext>
                </a:extLst>
              </p:cNvPr>
              <p:cNvSpPr/>
              <p:nvPr/>
            </p:nvSpPr>
            <p:spPr>
              <a:xfrm>
                <a:off x="10641121"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73" name="Graphic 4638">
              <a:extLst>
                <a:ext uri="{FF2B5EF4-FFF2-40B4-BE49-F238E27FC236}">
                  <a16:creationId xmlns:a16="http://schemas.microsoft.com/office/drawing/2014/main" id="{9C61E968-5690-57D7-16DB-139DE52807CE}"/>
                </a:ext>
              </a:extLst>
            </p:cNvPr>
            <p:cNvGrpSpPr/>
            <p:nvPr/>
          </p:nvGrpSpPr>
          <p:grpSpPr>
            <a:xfrm>
              <a:off x="10379402" y="2856750"/>
              <a:ext cx="75444" cy="69505"/>
              <a:chOff x="10379402" y="2856750"/>
              <a:chExt cx="75444" cy="69505"/>
            </a:xfrm>
          </p:grpSpPr>
          <p:sp>
            <p:nvSpPr>
              <p:cNvPr id="5374" name="Freeform: Shape 5373">
                <a:extLst>
                  <a:ext uri="{FF2B5EF4-FFF2-40B4-BE49-F238E27FC236}">
                    <a16:creationId xmlns:a16="http://schemas.microsoft.com/office/drawing/2014/main" id="{D53974DA-AF88-E9F7-9442-5A4EDBD32C38}"/>
                  </a:ext>
                </a:extLst>
              </p:cNvPr>
              <p:cNvSpPr/>
              <p:nvPr/>
            </p:nvSpPr>
            <p:spPr>
              <a:xfrm>
                <a:off x="10417314"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75" name="Freeform: Shape 5374">
                <a:extLst>
                  <a:ext uri="{FF2B5EF4-FFF2-40B4-BE49-F238E27FC236}">
                    <a16:creationId xmlns:a16="http://schemas.microsoft.com/office/drawing/2014/main" id="{C430CE97-C79B-71F2-5911-736F4A3C6F30}"/>
                  </a:ext>
                </a:extLst>
              </p:cNvPr>
              <p:cNvSpPr/>
              <p:nvPr/>
            </p:nvSpPr>
            <p:spPr>
              <a:xfrm>
                <a:off x="10379402"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76" name="Graphic 4638">
              <a:extLst>
                <a:ext uri="{FF2B5EF4-FFF2-40B4-BE49-F238E27FC236}">
                  <a16:creationId xmlns:a16="http://schemas.microsoft.com/office/drawing/2014/main" id="{CC8F3824-AD79-693A-9DCE-856DC7F9B52F}"/>
                </a:ext>
              </a:extLst>
            </p:cNvPr>
            <p:cNvGrpSpPr/>
            <p:nvPr/>
          </p:nvGrpSpPr>
          <p:grpSpPr>
            <a:xfrm>
              <a:off x="10422495" y="2856750"/>
              <a:ext cx="75444" cy="69505"/>
              <a:chOff x="10422495" y="2856750"/>
              <a:chExt cx="75444" cy="69505"/>
            </a:xfrm>
          </p:grpSpPr>
          <p:sp>
            <p:nvSpPr>
              <p:cNvPr id="5377" name="Freeform: Shape 5376">
                <a:extLst>
                  <a:ext uri="{FF2B5EF4-FFF2-40B4-BE49-F238E27FC236}">
                    <a16:creationId xmlns:a16="http://schemas.microsoft.com/office/drawing/2014/main" id="{7FC173CE-9D3C-B65F-494C-2E9DA7C0B3C7}"/>
                  </a:ext>
                </a:extLst>
              </p:cNvPr>
              <p:cNvSpPr/>
              <p:nvPr/>
            </p:nvSpPr>
            <p:spPr>
              <a:xfrm>
                <a:off x="10460407"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78" name="Freeform: Shape 5377">
                <a:extLst>
                  <a:ext uri="{FF2B5EF4-FFF2-40B4-BE49-F238E27FC236}">
                    <a16:creationId xmlns:a16="http://schemas.microsoft.com/office/drawing/2014/main" id="{4513C879-057B-8A9F-370C-9C906D3D497A}"/>
                  </a:ext>
                </a:extLst>
              </p:cNvPr>
              <p:cNvSpPr/>
              <p:nvPr/>
            </p:nvSpPr>
            <p:spPr>
              <a:xfrm>
                <a:off x="10422495"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79" name="Graphic 4638">
              <a:extLst>
                <a:ext uri="{FF2B5EF4-FFF2-40B4-BE49-F238E27FC236}">
                  <a16:creationId xmlns:a16="http://schemas.microsoft.com/office/drawing/2014/main" id="{7B583E0B-7306-1C6A-E50A-4E3B8A8114C0}"/>
                </a:ext>
              </a:extLst>
            </p:cNvPr>
            <p:cNvGrpSpPr/>
            <p:nvPr/>
          </p:nvGrpSpPr>
          <p:grpSpPr>
            <a:xfrm>
              <a:off x="10455731" y="2856750"/>
              <a:ext cx="75444" cy="69505"/>
              <a:chOff x="10455731" y="2856750"/>
              <a:chExt cx="75444" cy="69505"/>
            </a:xfrm>
          </p:grpSpPr>
          <p:sp>
            <p:nvSpPr>
              <p:cNvPr id="5380" name="Freeform: Shape 5379">
                <a:extLst>
                  <a:ext uri="{FF2B5EF4-FFF2-40B4-BE49-F238E27FC236}">
                    <a16:creationId xmlns:a16="http://schemas.microsoft.com/office/drawing/2014/main" id="{7B0C1486-F538-7E3D-F198-88C7221F50B1}"/>
                  </a:ext>
                </a:extLst>
              </p:cNvPr>
              <p:cNvSpPr/>
              <p:nvPr/>
            </p:nvSpPr>
            <p:spPr>
              <a:xfrm>
                <a:off x="10493643"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81" name="Freeform: Shape 5380">
                <a:extLst>
                  <a:ext uri="{FF2B5EF4-FFF2-40B4-BE49-F238E27FC236}">
                    <a16:creationId xmlns:a16="http://schemas.microsoft.com/office/drawing/2014/main" id="{EBA991A3-F393-C5E4-7768-D69C753AB5F0}"/>
                  </a:ext>
                </a:extLst>
              </p:cNvPr>
              <p:cNvSpPr/>
              <p:nvPr/>
            </p:nvSpPr>
            <p:spPr>
              <a:xfrm>
                <a:off x="10455731"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82" name="Graphic 4638">
              <a:extLst>
                <a:ext uri="{FF2B5EF4-FFF2-40B4-BE49-F238E27FC236}">
                  <a16:creationId xmlns:a16="http://schemas.microsoft.com/office/drawing/2014/main" id="{9C611A52-094B-CF1C-1E8D-F48B1526129A}"/>
                </a:ext>
              </a:extLst>
            </p:cNvPr>
            <p:cNvGrpSpPr/>
            <p:nvPr/>
          </p:nvGrpSpPr>
          <p:grpSpPr>
            <a:xfrm>
              <a:off x="10594362" y="2856750"/>
              <a:ext cx="75571" cy="69505"/>
              <a:chOff x="10594362" y="2856750"/>
              <a:chExt cx="75571" cy="69505"/>
            </a:xfrm>
          </p:grpSpPr>
          <p:sp>
            <p:nvSpPr>
              <p:cNvPr id="5383" name="Freeform: Shape 5382">
                <a:extLst>
                  <a:ext uri="{FF2B5EF4-FFF2-40B4-BE49-F238E27FC236}">
                    <a16:creationId xmlns:a16="http://schemas.microsoft.com/office/drawing/2014/main" id="{684392F3-CF24-60AD-97CD-0D38658EA3A4}"/>
                  </a:ext>
                </a:extLst>
              </p:cNvPr>
              <p:cNvSpPr/>
              <p:nvPr/>
            </p:nvSpPr>
            <p:spPr>
              <a:xfrm>
                <a:off x="10632274"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84" name="Freeform: Shape 5383">
                <a:extLst>
                  <a:ext uri="{FF2B5EF4-FFF2-40B4-BE49-F238E27FC236}">
                    <a16:creationId xmlns:a16="http://schemas.microsoft.com/office/drawing/2014/main" id="{99C184C2-B419-8576-BD33-77174278F78A}"/>
                  </a:ext>
                </a:extLst>
              </p:cNvPr>
              <p:cNvSpPr/>
              <p:nvPr/>
            </p:nvSpPr>
            <p:spPr>
              <a:xfrm>
                <a:off x="10594362" y="289011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85" name="Graphic 4638">
              <a:extLst>
                <a:ext uri="{FF2B5EF4-FFF2-40B4-BE49-F238E27FC236}">
                  <a16:creationId xmlns:a16="http://schemas.microsoft.com/office/drawing/2014/main" id="{E5A267FD-C619-C983-4B62-94DD4DD29876}"/>
                </a:ext>
              </a:extLst>
            </p:cNvPr>
            <p:cNvGrpSpPr/>
            <p:nvPr/>
          </p:nvGrpSpPr>
          <p:grpSpPr>
            <a:xfrm>
              <a:off x="10736406" y="2856750"/>
              <a:ext cx="75444" cy="69505"/>
              <a:chOff x="10736406" y="2856750"/>
              <a:chExt cx="75444" cy="69505"/>
            </a:xfrm>
          </p:grpSpPr>
          <p:sp>
            <p:nvSpPr>
              <p:cNvPr id="5386" name="Freeform: Shape 5385">
                <a:extLst>
                  <a:ext uri="{FF2B5EF4-FFF2-40B4-BE49-F238E27FC236}">
                    <a16:creationId xmlns:a16="http://schemas.microsoft.com/office/drawing/2014/main" id="{3F3970DC-2EA5-883F-B5FE-42D30CD1A59D}"/>
                  </a:ext>
                </a:extLst>
              </p:cNvPr>
              <p:cNvSpPr/>
              <p:nvPr/>
            </p:nvSpPr>
            <p:spPr>
              <a:xfrm>
                <a:off x="10774318"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87" name="Freeform: Shape 5386">
                <a:extLst>
                  <a:ext uri="{FF2B5EF4-FFF2-40B4-BE49-F238E27FC236}">
                    <a16:creationId xmlns:a16="http://schemas.microsoft.com/office/drawing/2014/main" id="{B5C57C26-F196-93FF-DD9A-074D5F818506}"/>
                  </a:ext>
                </a:extLst>
              </p:cNvPr>
              <p:cNvSpPr/>
              <p:nvPr/>
            </p:nvSpPr>
            <p:spPr>
              <a:xfrm>
                <a:off x="10736406"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88" name="Graphic 4638">
              <a:extLst>
                <a:ext uri="{FF2B5EF4-FFF2-40B4-BE49-F238E27FC236}">
                  <a16:creationId xmlns:a16="http://schemas.microsoft.com/office/drawing/2014/main" id="{34408002-44F1-3620-2266-35474D1740E5}"/>
                </a:ext>
              </a:extLst>
            </p:cNvPr>
            <p:cNvGrpSpPr/>
            <p:nvPr/>
          </p:nvGrpSpPr>
          <p:grpSpPr>
            <a:xfrm>
              <a:off x="10831312" y="2856750"/>
              <a:ext cx="75444" cy="69505"/>
              <a:chOff x="10831312" y="2856750"/>
              <a:chExt cx="75444" cy="69505"/>
            </a:xfrm>
          </p:grpSpPr>
          <p:sp>
            <p:nvSpPr>
              <p:cNvPr id="5389" name="Freeform: Shape 5388">
                <a:extLst>
                  <a:ext uri="{FF2B5EF4-FFF2-40B4-BE49-F238E27FC236}">
                    <a16:creationId xmlns:a16="http://schemas.microsoft.com/office/drawing/2014/main" id="{68608161-5730-ED3B-2588-234557390BC8}"/>
                  </a:ext>
                </a:extLst>
              </p:cNvPr>
              <p:cNvSpPr/>
              <p:nvPr/>
            </p:nvSpPr>
            <p:spPr>
              <a:xfrm>
                <a:off x="10869224"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90" name="Freeform: Shape 5389">
                <a:extLst>
                  <a:ext uri="{FF2B5EF4-FFF2-40B4-BE49-F238E27FC236}">
                    <a16:creationId xmlns:a16="http://schemas.microsoft.com/office/drawing/2014/main" id="{E142552A-98C5-C4F1-CD00-295674E35771}"/>
                  </a:ext>
                </a:extLst>
              </p:cNvPr>
              <p:cNvSpPr/>
              <p:nvPr/>
            </p:nvSpPr>
            <p:spPr>
              <a:xfrm>
                <a:off x="10831312"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91" name="Graphic 4638">
              <a:extLst>
                <a:ext uri="{FF2B5EF4-FFF2-40B4-BE49-F238E27FC236}">
                  <a16:creationId xmlns:a16="http://schemas.microsoft.com/office/drawing/2014/main" id="{886C1484-AE59-F55F-2803-BB23C9112F86}"/>
                </a:ext>
              </a:extLst>
            </p:cNvPr>
            <p:cNvGrpSpPr/>
            <p:nvPr/>
          </p:nvGrpSpPr>
          <p:grpSpPr>
            <a:xfrm>
              <a:off x="10879081" y="2856750"/>
              <a:ext cx="75444" cy="69505"/>
              <a:chOff x="10879081" y="2856750"/>
              <a:chExt cx="75444" cy="69505"/>
            </a:xfrm>
          </p:grpSpPr>
          <p:sp>
            <p:nvSpPr>
              <p:cNvPr id="5392" name="Freeform: Shape 5391">
                <a:extLst>
                  <a:ext uri="{FF2B5EF4-FFF2-40B4-BE49-F238E27FC236}">
                    <a16:creationId xmlns:a16="http://schemas.microsoft.com/office/drawing/2014/main" id="{1C9364EF-95E3-2769-50A4-7CBD33931E8C}"/>
                  </a:ext>
                </a:extLst>
              </p:cNvPr>
              <p:cNvSpPr/>
              <p:nvPr/>
            </p:nvSpPr>
            <p:spPr>
              <a:xfrm>
                <a:off x="10916993"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93" name="Freeform: Shape 5392">
                <a:extLst>
                  <a:ext uri="{FF2B5EF4-FFF2-40B4-BE49-F238E27FC236}">
                    <a16:creationId xmlns:a16="http://schemas.microsoft.com/office/drawing/2014/main" id="{72A9A3AF-17DF-757D-2958-EA754EE58839}"/>
                  </a:ext>
                </a:extLst>
              </p:cNvPr>
              <p:cNvSpPr/>
              <p:nvPr/>
            </p:nvSpPr>
            <p:spPr>
              <a:xfrm>
                <a:off x="10879081"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94" name="Graphic 4638">
              <a:extLst>
                <a:ext uri="{FF2B5EF4-FFF2-40B4-BE49-F238E27FC236}">
                  <a16:creationId xmlns:a16="http://schemas.microsoft.com/office/drawing/2014/main" id="{67C43004-E356-8F57-5CFE-DD016ED58B2B}"/>
                </a:ext>
              </a:extLst>
            </p:cNvPr>
            <p:cNvGrpSpPr/>
            <p:nvPr/>
          </p:nvGrpSpPr>
          <p:grpSpPr>
            <a:xfrm>
              <a:off x="10926724" y="2856750"/>
              <a:ext cx="75571" cy="69505"/>
              <a:chOff x="10926724" y="2856750"/>
              <a:chExt cx="75571" cy="69505"/>
            </a:xfrm>
          </p:grpSpPr>
          <p:sp>
            <p:nvSpPr>
              <p:cNvPr id="5395" name="Freeform: Shape 5394">
                <a:extLst>
                  <a:ext uri="{FF2B5EF4-FFF2-40B4-BE49-F238E27FC236}">
                    <a16:creationId xmlns:a16="http://schemas.microsoft.com/office/drawing/2014/main" id="{335DAA11-8C1F-4C18-0F9D-D379E8AD23A9}"/>
                  </a:ext>
                </a:extLst>
              </p:cNvPr>
              <p:cNvSpPr/>
              <p:nvPr/>
            </p:nvSpPr>
            <p:spPr>
              <a:xfrm>
                <a:off x="10964636" y="2856750"/>
                <a:ext cx="126" cy="69505"/>
              </a:xfrm>
              <a:custGeom>
                <a:avLst/>
                <a:gdLst>
                  <a:gd name="connsiteX0" fmla="*/ 0 w 126"/>
                  <a:gd name="connsiteY0" fmla="*/ 0 h 69505"/>
                  <a:gd name="connsiteX1" fmla="*/ 126 w 126"/>
                  <a:gd name="connsiteY1" fmla="*/ 69505 h 69505"/>
                </a:gdLst>
                <a:ahLst/>
                <a:cxnLst>
                  <a:cxn ang="0">
                    <a:pos x="connsiteX0" y="connsiteY0"/>
                  </a:cxn>
                  <a:cxn ang="0">
                    <a:pos x="connsiteX1" y="connsiteY1"/>
                  </a:cxn>
                </a:cxnLst>
                <a:rect l="l" t="t" r="r" b="b"/>
                <a:pathLst>
                  <a:path w="126" h="69505">
                    <a:moveTo>
                      <a:pt x="0" y="0"/>
                    </a:moveTo>
                    <a:lnTo>
                      <a:pt x="126"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96" name="Freeform: Shape 5395">
                <a:extLst>
                  <a:ext uri="{FF2B5EF4-FFF2-40B4-BE49-F238E27FC236}">
                    <a16:creationId xmlns:a16="http://schemas.microsoft.com/office/drawing/2014/main" id="{AE2BEBF7-B75E-4013-ABCA-18071F75A09A}"/>
                  </a:ext>
                </a:extLst>
              </p:cNvPr>
              <p:cNvSpPr/>
              <p:nvPr/>
            </p:nvSpPr>
            <p:spPr>
              <a:xfrm>
                <a:off x="10926724" y="289011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397" name="Graphic 4638">
              <a:extLst>
                <a:ext uri="{FF2B5EF4-FFF2-40B4-BE49-F238E27FC236}">
                  <a16:creationId xmlns:a16="http://schemas.microsoft.com/office/drawing/2014/main" id="{02593C66-CB1B-D234-CE6D-21B8A1215963}"/>
                </a:ext>
              </a:extLst>
            </p:cNvPr>
            <p:cNvGrpSpPr/>
            <p:nvPr/>
          </p:nvGrpSpPr>
          <p:grpSpPr>
            <a:xfrm>
              <a:off x="10984730" y="2856750"/>
              <a:ext cx="75444" cy="69505"/>
              <a:chOff x="10984730" y="2856750"/>
              <a:chExt cx="75444" cy="69505"/>
            </a:xfrm>
          </p:grpSpPr>
          <p:sp>
            <p:nvSpPr>
              <p:cNvPr id="5398" name="Freeform: Shape 5397">
                <a:extLst>
                  <a:ext uri="{FF2B5EF4-FFF2-40B4-BE49-F238E27FC236}">
                    <a16:creationId xmlns:a16="http://schemas.microsoft.com/office/drawing/2014/main" id="{68224729-5EB6-00F6-B92F-E6055CFAF77C}"/>
                  </a:ext>
                </a:extLst>
              </p:cNvPr>
              <p:cNvSpPr/>
              <p:nvPr/>
            </p:nvSpPr>
            <p:spPr>
              <a:xfrm>
                <a:off x="11022642"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99" name="Freeform: Shape 5398">
                <a:extLst>
                  <a:ext uri="{FF2B5EF4-FFF2-40B4-BE49-F238E27FC236}">
                    <a16:creationId xmlns:a16="http://schemas.microsoft.com/office/drawing/2014/main" id="{DC7E5E95-EEF2-737F-EE95-FEA12343C431}"/>
                  </a:ext>
                </a:extLst>
              </p:cNvPr>
              <p:cNvSpPr/>
              <p:nvPr/>
            </p:nvSpPr>
            <p:spPr>
              <a:xfrm>
                <a:off x="10984730"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00" name="Graphic 4638">
              <a:extLst>
                <a:ext uri="{FF2B5EF4-FFF2-40B4-BE49-F238E27FC236}">
                  <a16:creationId xmlns:a16="http://schemas.microsoft.com/office/drawing/2014/main" id="{554D6498-8A8A-C59F-4DEC-68AD9A46290E}"/>
                </a:ext>
              </a:extLst>
            </p:cNvPr>
            <p:cNvGrpSpPr/>
            <p:nvPr/>
          </p:nvGrpSpPr>
          <p:grpSpPr>
            <a:xfrm>
              <a:off x="11076350" y="2856750"/>
              <a:ext cx="75444" cy="69505"/>
              <a:chOff x="11076350" y="2856750"/>
              <a:chExt cx="75444" cy="69505"/>
            </a:xfrm>
          </p:grpSpPr>
          <p:sp>
            <p:nvSpPr>
              <p:cNvPr id="5401" name="Freeform: Shape 5400">
                <a:extLst>
                  <a:ext uri="{FF2B5EF4-FFF2-40B4-BE49-F238E27FC236}">
                    <a16:creationId xmlns:a16="http://schemas.microsoft.com/office/drawing/2014/main" id="{C7F5D19F-DC30-E01A-4CB6-EC61B709C202}"/>
                  </a:ext>
                </a:extLst>
              </p:cNvPr>
              <p:cNvSpPr/>
              <p:nvPr/>
            </p:nvSpPr>
            <p:spPr>
              <a:xfrm>
                <a:off x="11114262"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02" name="Freeform: Shape 5401">
                <a:extLst>
                  <a:ext uri="{FF2B5EF4-FFF2-40B4-BE49-F238E27FC236}">
                    <a16:creationId xmlns:a16="http://schemas.microsoft.com/office/drawing/2014/main" id="{D68EB420-0078-41F8-A41C-6F305B756FAA}"/>
                  </a:ext>
                </a:extLst>
              </p:cNvPr>
              <p:cNvSpPr/>
              <p:nvPr/>
            </p:nvSpPr>
            <p:spPr>
              <a:xfrm>
                <a:off x="11076350"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03" name="Graphic 4638">
              <a:extLst>
                <a:ext uri="{FF2B5EF4-FFF2-40B4-BE49-F238E27FC236}">
                  <a16:creationId xmlns:a16="http://schemas.microsoft.com/office/drawing/2014/main" id="{7F5C7D2C-216A-2C83-E783-830F7F55878F}"/>
                </a:ext>
              </a:extLst>
            </p:cNvPr>
            <p:cNvGrpSpPr/>
            <p:nvPr/>
          </p:nvGrpSpPr>
          <p:grpSpPr>
            <a:xfrm>
              <a:off x="11105922" y="2856750"/>
              <a:ext cx="75571" cy="69505"/>
              <a:chOff x="11105922" y="2856750"/>
              <a:chExt cx="75571" cy="69505"/>
            </a:xfrm>
          </p:grpSpPr>
          <p:sp>
            <p:nvSpPr>
              <p:cNvPr id="5404" name="Freeform: Shape 5403">
                <a:extLst>
                  <a:ext uri="{FF2B5EF4-FFF2-40B4-BE49-F238E27FC236}">
                    <a16:creationId xmlns:a16="http://schemas.microsoft.com/office/drawing/2014/main" id="{7C2EE104-4FDD-B3AD-94F1-7C2AC9D04CE1}"/>
                  </a:ext>
                </a:extLst>
              </p:cNvPr>
              <p:cNvSpPr/>
              <p:nvPr/>
            </p:nvSpPr>
            <p:spPr>
              <a:xfrm>
                <a:off x="11143833"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05" name="Freeform: Shape 5404">
                <a:extLst>
                  <a:ext uri="{FF2B5EF4-FFF2-40B4-BE49-F238E27FC236}">
                    <a16:creationId xmlns:a16="http://schemas.microsoft.com/office/drawing/2014/main" id="{1C06D835-9A9C-FE65-692C-5B19368E2845}"/>
                  </a:ext>
                </a:extLst>
              </p:cNvPr>
              <p:cNvSpPr/>
              <p:nvPr/>
            </p:nvSpPr>
            <p:spPr>
              <a:xfrm>
                <a:off x="11105922" y="2890113"/>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06" name="Graphic 4638">
              <a:extLst>
                <a:ext uri="{FF2B5EF4-FFF2-40B4-BE49-F238E27FC236}">
                  <a16:creationId xmlns:a16="http://schemas.microsoft.com/office/drawing/2014/main" id="{BC35EA43-ED7F-7151-11CB-6D0A65E8135D}"/>
                </a:ext>
              </a:extLst>
            </p:cNvPr>
            <p:cNvGrpSpPr/>
            <p:nvPr/>
          </p:nvGrpSpPr>
          <p:grpSpPr>
            <a:xfrm>
              <a:off x="11248723" y="2856750"/>
              <a:ext cx="75444" cy="69505"/>
              <a:chOff x="11248723" y="2856750"/>
              <a:chExt cx="75444" cy="69505"/>
            </a:xfrm>
          </p:grpSpPr>
          <p:sp>
            <p:nvSpPr>
              <p:cNvPr id="5407" name="Freeform: Shape 5406">
                <a:extLst>
                  <a:ext uri="{FF2B5EF4-FFF2-40B4-BE49-F238E27FC236}">
                    <a16:creationId xmlns:a16="http://schemas.microsoft.com/office/drawing/2014/main" id="{A8B69FAB-7440-571A-EBEA-6E460C674706}"/>
                  </a:ext>
                </a:extLst>
              </p:cNvPr>
              <p:cNvSpPr/>
              <p:nvPr/>
            </p:nvSpPr>
            <p:spPr>
              <a:xfrm>
                <a:off x="11286635" y="285675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08" name="Freeform: Shape 5407">
                <a:extLst>
                  <a:ext uri="{FF2B5EF4-FFF2-40B4-BE49-F238E27FC236}">
                    <a16:creationId xmlns:a16="http://schemas.microsoft.com/office/drawing/2014/main" id="{5FC0B143-C76C-B20A-1999-AC72D7A63BD4}"/>
                  </a:ext>
                </a:extLst>
              </p:cNvPr>
              <p:cNvSpPr/>
              <p:nvPr/>
            </p:nvSpPr>
            <p:spPr>
              <a:xfrm>
                <a:off x="11248723" y="2890113"/>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09" name="Graphic 4638">
              <a:extLst>
                <a:ext uri="{FF2B5EF4-FFF2-40B4-BE49-F238E27FC236}">
                  <a16:creationId xmlns:a16="http://schemas.microsoft.com/office/drawing/2014/main" id="{1A2529BE-C93A-82DE-295C-FDA61A08F945}"/>
                </a:ext>
              </a:extLst>
            </p:cNvPr>
            <p:cNvGrpSpPr/>
            <p:nvPr/>
          </p:nvGrpSpPr>
          <p:grpSpPr>
            <a:xfrm>
              <a:off x="10368028" y="2817575"/>
              <a:ext cx="75444" cy="69505"/>
              <a:chOff x="10368028" y="2817575"/>
              <a:chExt cx="75444" cy="69505"/>
            </a:xfrm>
          </p:grpSpPr>
          <p:sp>
            <p:nvSpPr>
              <p:cNvPr id="5410" name="Freeform: Shape 5409">
                <a:extLst>
                  <a:ext uri="{FF2B5EF4-FFF2-40B4-BE49-F238E27FC236}">
                    <a16:creationId xmlns:a16="http://schemas.microsoft.com/office/drawing/2014/main" id="{A27EC518-6FD0-A5CC-F314-0378142A8C52}"/>
                  </a:ext>
                </a:extLst>
              </p:cNvPr>
              <p:cNvSpPr/>
              <p:nvPr/>
            </p:nvSpPr>
            <p:spPr>
              <a:xfrm>
                <a:off x="10405940"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11" name="Freeform: Shape 5410">
                <a:extLst>
                  <a:ext uri="{FF2B5EF4-FFF2-40B4-BE49-F238E27FC236}">
                    <a16:creationId xmlns:a16="http://schemas.microsoft.com/office/drawing/2014/main" id="{397CDE45-5C2C-0670-3017-8F8E0E020984}"/>
                  </a:ext>
                </a:extLst>
              </p:cNvPr>
              <p:cNvSpPr/>
              <p:nvPr/>
            </p:nvSpPr>
            <p:spPr>
              <a:xfrm>
                <a:off x="10368028" y="285093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12" name="Graphic 4638">
              <a:extLst>
                <a:ext uri="{FF2B5EF4-FFF2-40B4-BE49-F238E27FC236}">
                  <a16:creationId xmlns:a16="http://schemas.microsoft.com/office/drawing/2014/main" id="{67AC46D4-3DAC-D700-B0AF-20A2C7D66D04}"/>
                </a:ext>
              </a:extLst>
            </p:cNvPr>
            <p:cNvGrpSpPr/>
            <p:nvPr/>
          </p:nvGrpSpPr>
          <p:grpSpPr>
            <a:xfrm>
              <a:off x="10417061" y="2817575"/>
              <a:ext cx="75444" cy="69505"/>
              <a:chOff x="10417061" y="2817575"/>
              <a:chExt cx="75444" cy="69505"/>
            </a:xfrm>
          </p:grpSpPr>
          <p:sp>
            <p:nvSpPr>
              <p:cNvPr id="5413" name="Freeform: Shape 5412">
                <a:extLst>
                  <a:ext uri="{FF2B5EF4-FFF2-40B4-BE49-F238E27FC236}">
                    <a16:creationId xmlns:a16="http://schemas.microsoft.com/office/drawing/2014/main" id="{08706F76-8613-4019-1FAB-D35FDD8A6D33}"/>
                  </a:ext>
                </a:extLst>
              </p:cNvPr>
              <p:cNvSpPr/>
              <p:nvPr/>
            </p:nvSpPr>
            <p:spPr>
              <a:xfrm>
                <a:off x="10454973"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14" name="Freeform: Shape 5413">
                <a:extLst>
                  <a:ext uri="{FF2B5EF4-FFF2-40B4-BE49-F238E27FC236}">
                    <a16:creationId xmlns:a16="http://schemas.microsoft.com/office/drawing/2014/main" id="{698C02A7-7170-F7A1-8E52-FDD19AFDEB2F}"/>
                  </a:ext>
                </a:extLst>
              </p:cNvPr>
              <p:cNvSpPr/>
              <p:nvPr/>
            </p:nvSpPr>
            <p:spPr>
              <a:xfrm>
                <a:off x="10417061" y="285093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15" name="Graphic 4638">
              <a:extLst>
                <a:ext uri="{FF2B5EF4-FFF2-40B4-BE49-F238E27FC236}">
                  <a16:creationId xmlns:a16="http://schemas.microsoft.com/office/drawing/2014/main" id="{5EFF87B0-6D89-A4D6-B279-4C65494F14A3}"/>
                </a:ext>
              </a:extLst>
            </p:cNvPr>
            <p:cNvGrpSpPr/>
            <p:nvPr/>
          </p:nvGrpSpPr>
          <p:grpSpPr>
            <a:xfrm>
              <a:off x="10470264" y="2817575"/>
              <a:ext cx="75444" cy="69505"/>
              <a:chOff x="10470264" y="2817575"/>
              <a:chExt cx="75444" cy="69505"/>
            </a:xfrm>
          </p:grpSpPr>
          <p:sp>
            <p:nvSpPr>
              <p:cNvPr id="5416" name="Freeform: Shape 5415">
                <a:extLst>
                  <a:ext uri="{FF2B5EF4-FFF2-40B4-BE49-F238E27FC236}">
                    <a16:creationId xmlns:a16="http://schemas.microsoft.com/office/drawing/2014/main" id="{75BB5B26-DB74-F8A7-22C5-35852AEA6F7F}"/>
                  </a:ext>
                </a:extLst>
              </p:cNvPr>
              <p:cNvSpPr/>
              <p:nvPr/>
            </p:nvSpPr>
            <p:spPr>
              <a:xfrm>
                <a:off x="10508176"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17" name="Freeform: Shape 5416">
                <a:extLst>
                  <a:ext uri="{FF2B5EF4-FFF2-40B4-BE49-F238E27FC236}">
                    <a16:creationId xmlns:a16="http://schemas.microsoft.com/office/drawing/2014/main" id="{B063C405-0B22-1290-0F67-FEE020A4CD6E}"/>
                  </a:ext>
                </a:extLst>
              </p:cNvPr>
              <p:cNvSpPr/>
              <p:nvPr/>
            </p:nvSpPr>
            <p:spPr>
              <a:xfrm>
                <a:off x="10470264" y="285093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18" name="Graphic 4638">
              <a:extLst>
                <a:ext uri="{FF2B5EF4-FFF2-40B4-BE49-F238E27FC236}">
                  <a16:creationId xmlns:a16="http://schemas.microsoft.com/office/drawing/2014/main" id="{1C25E9F6-897C-B798-3A22-95F3523D7E23}"/>
                </a:ext>
              </a:extLst>
            </p:cNvPr>
            <p:cNvGrpSpPr/>
            <p:nvPr/>
          </p:nvGrpSpPr>
          <p:grpSpPr>
            <a:xfrm>
              <a:off x="10497308" y="2817575"/>
              <a:ext cx="75444" cy="69505"/>
              <a:chOff x="10497308" y="2817575"/>
              <a:chExt cx="75444" cy="69505"/>
            </a:xfrm>
          </p:grpSpPr>
          <p:sp>
            <p:nvSpPr>
              <p:cNvPr id="5419" name="Freeform: Shape 5418">
                <a:extLst>
                  <a:ext uri="{FF2B5EF4-FFF2-40B4-BE49-F238E27FC236}">
                    <a16:creationId xmlns:a16="http://schemas.microsoft.com/office/drawing/2014/main" id="{265B6D55-59BF-17F9-9FB8-A7C0924917DE}"/>
                  </a:ext>
                </a:extLst>
              </p:cNvPr>
              <p:cNvSpPr/>
              <p:nvPr/>
            </p:nvSpPr>
            <p:spPr>
              <a:xfrm>
                <a:off x="10535220"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20" name="Freeform: Shape 5419">
                <a:extLst>
                  <a:ext uri="{FF2B5EF4-FFF2-40B4-BE49-F238E27FC236}">
                    <a16:creationId xmlns:a16="http://schemas.microsoft.com/office/drawing/2014/main" id="{90677BF9-5930-337B-1898-EDBA736C96D4}"/>
                  </a:ext>
                </a:extLst>
              </p:cNvPr>
              <p:cNvSpPr/>
              <p:nvPr/>
            </p:nvSpPr>
            <p:spPr>
              <a:xfrm>
                <a:off x="10497308" y="285093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21" name="Graphic 4638">
              <a:extLst>
                <a:ext uri="{FF2B5EF4-FFF2-40B4-BE49-F238E27FC236}">
                  <a16:creationId xmlns:a16="http://schemas.microsoft.com/office/drawing/2014/main" id="{AB19C74A-48EE-21E7-3E52-34B65E5F7461}"/>
                </a:ext>
              </a:extLst>
            </p:cNvPr>
            <p:cNvGrpSpPr/>
            <p:nvPr/>
          </p:nvGrpSpPr>
          <p:grpSpPr>
            <a:xfrm>
              <a:off x="10555692" y="2817575"/>
              <a:ext cx="75571" cy="69505"/>
              <a:chOff x="10555692" y="2817575"/>
              <a:chExt cx="75571" cy="69505"/>
            </a:xfrm>
          </p:grpSpPr>
          <p:sp>
            <p:nvSpPr>
              <p:cNvPr id="5422" name="Freeform: Shape 5421">
                <a:extLst>
                  <a:ext uri="{FF2B5EF4-FFF2-40B4-BE49-F238E27FC236}">
                    <a16:creationId xmlns:a16="http://schemas.microsoft.com/office/drawing/2014/main" id="{74BDF2A6-E95C-4E36-CE50-22933301B373}"/>
                  </a:ext>
                </a:extLst>
              </p:cNvPr>
              <p:cNvSpPr/>
              <p:nvPr/>
            </p:nvSpPr>
            <p:spPr>
              <a:xfrm>
                <a:off x="10593604"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23" name="Freeform: Shape 5422">
                <a:extLst>
                  <a:ext uri="{FF2B5EF4-FFF2-40B4-BE49-F238E27FC236}">
                    <a16:creationId xmlns:a16="http://schemas.microsoft.com/office/drawing/2014/main" id="{A8B1DD87-DEB2-919C-3076-B580CAF5A93A}"/>
                  </a:ext>
                </a:extLst>
              </p:cNvPr>
              <p:cNvSpPr/>
              <p:nvPr/>
            </p:nvSpPr>
            <p:spPr>
              <a:xfrm>
                <a:off x="10555692"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24" name="Graphic 4638">
              <a:extLst>
                <a:ext uri="{FF2B5EF4-FFF2-40B4-BE49-F238E27FC236}">
                  <a16:creationId xmlns:a16="http://schemas.microsoft.com/office/drawing/2014/main" id="{99168675-1CBB-76A0-A750-5530C98F7E19}"/>
                </a:ext>
              </a:extLst>
            </p:cNvPr>
            <p:cNvGrpSpPr/>
            <p:nvPr/>
          </p:nvGrpSpPr>
          <p:grpSpPr>
            <a:xfrm>
              <a:off x="10593225" y="2817575"/>
              <a:ext cx="75571" cy="69505"/>
              <a:chOff x="10593225" y="2817575"/>
              <a:chExt cx="75571" cy="69505"/>
            </a:xfrm>
          </p:grpSpPr>
          <p:sp>
            <p:nvSpPr>
              <p:cNvPr id="5425" name="Freeform: Shape 5424">
                <a:extLst>
                  <a:ext uri="{FF2B5EF4-FFF2-40B4-BE49-F238E27FC236}">
                    <a16:creationId xmlns:a16="http://schemas.microsoft.com/office/drawing/2014/main" id="{0270ED8D-B768-6681-B8ED-40D416E98B35}"/>
                  </a:ext>
                </a:extLst>
              </p:cNvPr>
              <p:cNvSpPr/>
              <p:nvPr/>
            </p:nvSpPr>
            <p:spPr>
              <a:xfrm>
                <a:off x="10631137" y="2817575"/>
                <a:ext cx="126" cy="69505"/>
              </a:xfrm>
              <a:custGeom>
                <a:avLst/>
                <a:gdLst>
                  <a:gd name="connsiteX0" fmla="*/ 0 w 126"/>
                  <a:gd name="connsiteY0" fmla="*/ 0 h 69505"/>
                  <a:gd name="connsiteX1" fmla="*/ 127 w 126"/>
                  <a:gd name="connsiteY1" fmla="*/ 69505 h 69505"/>
                </a:gdLst>
                <a:ahLst/>
                <a:cxnLst>
                  <a:cxn ang="0">
                    <a:pos x="connsiteX0" y="connsiteY0"/>
                  </a:cxn>
                  <a:cxn ang="0">
                    <a:pos x="connsiteX1" y="connsiteY1"/>
                  </a:cxn>
                </a:cxnLst>
                <a:rect l="l" t="t" r="r" b="b"/>
                <a:pathLst>
                  <a:path w="126" h="69505">
                    <a:moveTo>
                      <a:pt x="0" y="0"/>
                    </a:moveTo>
                    <a:lnTo>
                      <a:pt x="127"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26" name="Freeform: Shape 5425">
                <a:extLst>
                  <a:ext uri="{FF2B5EF4-FFF2-40B4-BE49-F238E27FC236}">
                    <a16:creationId xmlns:a16="http://schemas.microsoft.com/office/drawing/2014/main" id="{C9159AC7-68A9-614B-65ED-DA5782438165}"/>
                  </a:ext>
                </a:extLst>
              </p:cNvPr>
              <p:cNvSpPr/>
              <p:nvPr/>
            </p:nvSpPr>
            <p:spPr>
              <a:xfrm>
                <a:off x="10593225"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27" name="Graphic 4638">
              <a:extLst>
                <a:ext uri="{FF2B5EF4-FFF2-40B4-BE49-F238E27FC236}">
                  <a16:creationId xmlns:a16="http://schemas.microsoft.com/office/drawing/2014/main" id="{53D4C8A5-DCC6-7901-0FFE-5AC6969E9F5B}"/>
                </a:ext>
              </a:extLst>
            </p:cNvPr>
            <p:cNvGrpSpPr/>
            <p:nvPr/>
          </p:nvGrpSpPr>
          <p:grpSpPr>
            <a:xfrm>
              <a:off x="10640994" y="2817575"/>
              <a:ext cx="75571" cy="69505"/>
              <a:chOff x="10640994" y="2817575"/>
              <a:chExt cx="75571" cy="69505"/>
            </a:xfrm>
          </p:grpSpPr>
          <p:sp>
            <p:nvSpPr>
              <p:cNvPr id="5428" name="Freeform: Shape 5427">
                <a:extLst>
                  <a:ext uri="{FF2B5EF4-FFF2-40B4-BE49-F238E27FC236}">
                    <a16:creationId xmlns:a16="http://schemas.microsoft.com/office/drawing/2014/main" id="{7416E733-184C-91C8-C283-3E04EF674C78}"/>
                  </a:ext>
                </a:extLst>
              </p:cNvPr>
              <p:cNvSpPr/>
              <p:nvPr/>
            </p:nvSpPr>
            <p:spPr>
              <a:xfrm>
                <a:off x="10678906" y="2817575"/>
                <a:ext cx="126" cy="69505"/>
              </a:xfrm>
              <a:custGeom>
                <a:avLst/>
                <a:gdLst>
                  <a:gd name="connsiteX0" fmla="*/ 0 w 126"/>
                  <a:gd name="connsiteY0" fmla="*/ 0 h 69505"/>
                  <a:gd name="connsiteX1" fmla="*/ 126 w 126"/>
                  <a:gd name="connsiteY1" fmla="*/ 69505 h 69505"/>
                </a:gdLst>
                <a:ahLst/>
                <a:cxnLst>
                  <a:cxn ang="0">
                    <a:pos x="connsiteX0" y="connsiteY0"/>
                  </a:cxn>
                  <a:cxn ang="0">
                    <a:pos x="connsiteX1" y="connsiteY1"/>
                  </a:cxn>
                </a:cxnLst>
                <a:rect l="l" t="t" r="r" b="b"/>
                <a:pathLst>
                  <a:path w="126" h="69505">
                    <a:moveTo>
                      <a:pt x="0" y="0"/>
                    </a:moveTo>
                    <a:lnTo>
                      <a:pt x="126"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29" name="Freeform: Shape 5428">
                <a:extLst>
                  <a:ext uri="{FF2B5EF4-FFF2-40B4-BE49-F238E27FC236}">
                    <a16:creationId xmlns:a16="http://schemas.microsoft.com/office/drawing/2014/main" id="{1EE37D0B-F7F3-9CFF-E66C-C1893510EA57}"/>
                  </a:ext>
                </a:extLst>
              </p:cNvPr>
              <p:cNvSpPr/>
              <p:nvPr/>
            </p:nvSpPr>
            <p:spPr>
              <a:xfrm>
                <a:off x="10640994"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30" name="Graphic 4638">
              <a:extLst>
                <a:ext uri="{FF2B5EF4-FFF2-40B4-BE49-F238E27FC236}">
                  <a16:creationId xmlns:a16="http://schemas.microsoft.com/office/drawing/2014/main" id="{5583BF98-EE7A-779C-E939-132D4BDDB8BC}"/>
                </a:ext>
              </a:extLst>
            </p:cNvPr>
            <p:cNvGrpSpPr/>
            <p:nvPr/>
          </p:nvGrpSpPr>
          <p:grpSpPr>
            <a:xfrm>
              <a:off x="10697736" y="2817575"/>
              <a:ext cx="75444" cy="69505"/>
              <a:chOff x="10697736" y="2817575"/>
              <a:chExt cx="75444" cy="69505"/>
            </a:xfrm>
          </p:grpSpPr>
          <p:sp>
            <p:nvSpPr>
              <p:cNvPr id="5431" name="Freeform: Shape 5430">
                <a:extLst>
                  <a:ext uri="{FF2B5EF4-FFF2-40B4-BE49-F238E27FC236}">
                    <a16:creationId xmlns:a16="http://schemas.microsoft.com/office/drawing/2014/main" id="{B6E80DB4-4B7D-141C-B125-5394503A2412}"/>
                  </a:ext>
                </a:extLst>
              </p:cNvPr>
              <p:cNvSpPr/>
              <p:nvPr/>
            </p:nvSpPr>
            <p:spPr>
              <a:xfrm>
                <a:off x="10735648"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32" name="Freeform: Shape 5431">
                <a:extLst>
                  <a:ext uri="{FF2B5EF4-FFF2-40B4-BE49-F238E27FC236}">
                    <a16:creationId xmlns:a16="http://schemas.microsoft.com/office/drawing/2014/main" id="{EDDA9C6A-A080-8A0E-F39E-54CF4B2042FF}"/>
                  </a:ext>
                </a:extLst>
              </p:cNvPr>
              <p:cNvSpPr/>
              <p:nvPr/>
            </p:nvSpPr>
            <p:spPr>
              <a:xfrm>
                <a:off x="10697736" y="285093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33" name="Graphic 4638">
              <a:extLst>
                <a:ext uri="{FF2B5EF4-FFF2-40B4-BE49-F238E27FC236}">
                  <a16:creationId xmlns:a16="http://schemas.microsoft.com/office/drawing/2014/main" id="{8A488DE5-9AF8-E968-D0F7-F7EFAB2ECD7D}"/>
                </a:ext>
              </a:extLst>
            </p:cNvPr>
            <p:cNvGrpSpPr/>
            <p:nvPr/>
          </p:nvGrpSpPr>
          <p:grpSpPr>
            <a:xfrm>
              <a:off x="10735269" y="2817575"/>
              <a:ext cx="75571" cy="69505"/>
              <a:chOff x="10735269" y="2817575"/>
              <a:chExt cx="75571" cy="69505"/>
            </a:xfrm>
          </p:grpSpPr>
          <p:sp>
            <p:nvSpPr>
              <p:cNvPr id="5434" name="Freeform: Shape 5433">
                <a:extLst>
                  <a:ext uri="{FF2B5EF4-FFF2-40B4-BE49-F238E27FC236}">
                    <a16:creationId xmlns:a16="http://schemas.microsoft.com/office/drawing/2014/main" id="{35C6F5C3-DE61-503C-16B9-89D5D2A777B8}"/>
                  </a:ext>
                </a:extLst>
              </p:cNvPr>
              <p:cNvSpPr/>
              <p:nvPr/>
            </p:nvSpPr>
            <p:spPr>
              <a:xfrm>
                <a:off x="10773181"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35" name="Freeform: Shape 5434">
                <a:extLst>
                  <a:ext uri="{FF2B5EF4-FFF2-40B4-BE49-F238E27FC236}">
                    <a16:creationId xmlns:a16="http://schemas.microsoft.com/office/drawing/2014/main" id="{D4D25629-846E-0327-AB23-8367179683A4}"/>
                  </a:ext>
                </a:extLst>
              </p:cNvPr>
              <p:cNvSpPr/>
              <p:nvPr/>
            </p:nvSpPr>
            <p:spPr>
              <a:xfrm>
                <a:off x="10735269"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36" name="Graphic 4638">
              <a:extLst>
                <a:ext uri="{FF2B5EF4-FFF2-40B4-BE49-F238E27FC236}">
                  <a16:creationId xmlns:a16="http://schemas.microsoft.com/office/drawing/2014/main" id="{03BC4D5A-E15B-67E7-1291-15ACB6244F2B}"/>
                </a:ext>
              </a:extLst>
            </p:cNvPr>
            <p:cNvGrpSpPr/>
            <p:nvPr/>
          </p:nvGrpSpPr>
          <p:grpSpPr>
            <a:xfrm>
              <a:off x="10765472" y="2817575"/>
              <a:ext cx="75571" cy="69505"/>
              <a:chOff x="10765472" y="2817575"/>
              <a:chExt cx="75571" cy="69505"/>
            </a:xfrm>
          </p:grpSpPr>
          <p:sp>
            <p:nvSpPr>
              <p:cNvPr id="5437" name="Freeform: Shape 5436">
                <a:extLst>
                  <a:ext uri="{FF2B5EF4-FFF2-40B4-BE49-F238E27FC236}">
                    <a16:creationId xmlns:a16="http://schemas.microsoft.com/office/drawing/2014/main" id="{9A17354F-5479-7794-519E-A77CAC754A73}"/>
                  </a:ext>
                </a:extLst>
              </p:cNvPr>
              <p:cNvSpPr/>
              <p:nvPr/>
            </p:nvSpPr>
            <p:spPr>
              <a:xfrm>
                <a:off x="10803384"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38" name="Freeform: Shape 5437">
                <a:extLst>
                  <a:ext uri="{FF2B5EF4-FFF2-40B4-BE49-F238E27FC236}">
                    <a16:creationId xmlns:a16="http://schemas.microsoft.com/office/drawing/2014/main" id="{7836E919-DF4B-E779-1F4B-305A5E446701}"/>
                  </a:ext>
                </a:extLst>
              </p:cNvPr>
              <p:cNvSpPr/>
              <p:nvPr/>
            </p:nvSpPr>
            <p:spPr>
              <a:xfrm>
                <a:off x="10765472"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39" name="Graphic 4638">
              <a:extLst>
                <a:ext uri="{FF2B5EF4-FFF2-40B4-BE49-F238E27FC236}">
                  <a16:creationId xmlns:a16="http://schemas.microsoft.com/office/drawing/2014/main" id="{AD2A30F9-341C-CE3A-582D-AC8A633BF7DE}"/>
                </a:ext>
              </a:extLst>
            </p:cNvPr>
            <p:cNvGrpSpPr/>
            <p:nvPr/>
          </p:nvGrpSpPr>
          <p:grpSpPr>
            <a:xfrm>
              <a:off x="10813241" y="2817575"/>
              <a:ext cx="75571" cy="69505"/>
              <a:chOff x="10813241" y="2817575"/>
              <a:chExt cx="75571" cy="69505"/>
            </a:xfrm>
          </p:grpSpPr>
          <p:sp>
            <p:nvSpPr>
              <p:cNvPr id="5440" name="Freeform: Shape 5439">
                <a:extLst>
                  <a:ext uri="{FF2B5EF4-FFF2-40B4-BE49-F238E27FC236}">
                    <a16:creationId xmlns:a16="http://schemas.microsoft.com/office/drawing/2014/main" id="{363C9AC7-1EFC-3444-EF11-F0D547EFEEEC}"/>
                  </a:ext>
                </a:extLst>
              </p:cNvPr>
              <p:cNvSpPr/>
              <p:nvPr/>
            </p:nvSpPr>
            <p:spPr>
              <a:xfrm>
                <a:off x="10851153"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41" name="Freeform: Shape 5440">
                <a:extLst>
                  <a:ext uri="{FF2B5EF4-FFF2-40B4-BE49-F238E27FC236}">
                    <a16:creationId xmlns:a16="http://schemas.microsoft.com/office/drawing/2014/main" id="{C51E0D31-F668-679A-5E47-B776671CDC71}"/>
                  </a:ext>
                </a:extLst>
              </p:cNvPr>
              <p:cNvSpPr/>
              <p:nvPr/>
            </p:nvSpPr>
            <p:spPr>
              <a:xfrm>
                <a:off x="10813241"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42" name="Graphic 4638">
              <a:extLst>
                <a:ext uri="{FF2B5EF4-FFF2-40B4-BE49-F238E27FC236}">
                  <a16:creationId xmlns:a16="http://schemas.microsoft.com/office/drawing/2014/main" id="{629AB321-A7DA-78C4-491E-D3C247F516D1}"/>
                </a:ext>
              </a:extLst>
            </p:cNvPr>
            <p:cNvGrpSpPr/>
            <p:nvPr/>
          </p:nvGrpSpPr>
          <p:grpSpPr>
            <a:xfrm>
              <a:off x="10845087" y="2817575"/>
              <a:ext cx="75444" cy="69505"/>
              <a:chOff x="10845087" y="2817575"/>
              <a:chExt cx="75444" cy="69505"/>
            </a:xfrm>
          </p:grpSpPr>
          <p:sp>
            <p:nvSpPr>
              <p:cNvPr id="5443" name="Freeform: Shape 5442">
                <a:extLst>
                  <a:ext uri="{FF2B5EF4-FFF2-40B4-BE49-F238E27FC236}">
                    <a16:creationId xmlns:a16="http://schemas.microsoft.com/office/drawing/2014/main" id="{3AF7B9D0-4F66-7521-8FCA-8F1C39E4EA02}"/>
                  </a:ext>
                </a:extLst>
              </p:cNvPr>
              <p:cNvSpPr/>
              <p:nvPr/>
            </p:nvSpPr>
            <p:spPr>
              <a:xfrm>
                <a:off x="10882999"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44" name="Freeform: Shape 5443">
                <a:extLst>
                  <a:ext uri="{FF2B5EF4-FFF2-40B4-BE49-F238E27FC236}">
                    <a16:creationId xmlns:a16="http://schemas.microsoft.com/office/drawing/2014/main" id="{2F063C7D-6D59-83B7-B905-5B2A1E9A5ADE}"/>
                  </a:ext>
                </a:extLst>
              </p:cNvPr>
              <p:cNvSpPr/>
              <p:nvPr/>
            </p:nvSpPr>
            <p:spPr>
              <a:xfrm>
                <a:off x="10845087" y="285093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45" name="Graphic 4638">
              <a:extLst>
                <a:ext uri="{FF2B5EF4-FFF2-40B4-BE49-F238E27FC236}">
                  <a16:creationId xmlns:a16="http://schemas.microsoft.com/office/drawing/2014/main" id="{2570C98D-13CF-FD7D-3726-70F2CB1956CC}"/>
                </a:ext>
              </a:extLst>
            </p:cNvPr>
            <p:cNvGrpSpPr/>
            <p:nvPr/>
          </p:nvGrpSpPr>
          <p:grpSpPr>
            <a:xfrm>
              <a:off x="10904609" y="2817575"/>
              <a:ext cx="75571" cy="69505"/>
              <a:chOff x="10904609" y="2817575"/>
              <a:chExt cx="75571" cy="69505"/>
            </a:xfrm>
          </p:grpSpPr>
          <p:sp>
            <p:nvSpPr>
              <p:cNvPr id="5446" name="Freeform: Shape 5445">
                <a:extLst>
                  <a:ext uri="{FF2B5EF4-FFF2-40B4-BE49-F238E27FC236}">
                    <a16:creationId xmlns:a16="http://schemas.microsoft.com/office/drawing/2014/main" id="{5B2E07F3-E5FB-01E7-3D5F-0E6257D7AAE9}"/>
                  </a:ext>
                </a:extLst>
              </p:cNvPr>
              <p:cNvSpPr/>
              <p:nvPr/>
            </p:nvSpPr>
            <p:spPr>
              <a:xfrm>
                <a:off x="10942521"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47" name="Freeform: Shape 5446">
                <a:extLst>
                  <a:ext uri="{FF2B5EF4-FFF2-40B4-BE49-F238E27FC236}">
                    <a16:creationId xmlns:a16="http://schemas.microsoft.com/office/drawing/2014/main" id="{DAB9D0A1-E13A-E265-A8D5-20C370EA90B3}"/>
                  </a:ext>
                </a:extLst>
              </p:cNvPr>
              <p:cNvSpPr/>
              <p:nvPr/>
            </p:nvSpPr>
            <p:spPr>
              <a:xfrm>
                <a:off x="10904609"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48" name="Graphic 4638">
              <a:extLst>
                <a:ext uri="{FF2B5EF4-FFF2-40B4-BE49-F238E27FC236}">
                  <a16:creationId xmlns:a16="http://schemas.microsoft.com/office/drawing/2014/main" id="{C8731159-E926-3F99-D422-06B32F3F8612}"/>
                </a:ext>
              </a:extLst>
            </p:cNvPr>
            <p:cNvGrpSpPr/>
            <p:nvPr/>
          </p:nvGrpSpPr>
          <p:grpSpPr>
            <a:xfrm>
              <a:off x="11093790" y="2817575"/>
              <a:ext cx="75571" cy="69505"/>
              <a:chOff x="11093790" y="2817575"/>
              <a:chExt cx="75571" cy="69505"/>
            </a:xfrm>
          </p:grpSpPr>
          <p:sp>
            <p:nvSpPr>
              <p:cNvPr id="5449" name="Freeform: Shape 5448">
                <a:extLst>
                  <a:ext uri="{FF2B5EF4-FFF2-40B4-BE49-F238E27FC236}">
                    <a16:creationId xmlns:a16="http://schemas.microsoft.com/office/drawing/2014/main" id="{0ED44399-2692-8F8D-C985-B5B9D2BCFDC4}"/>
                  </a:ext>
                </a:extLst>
              </p:cNvPr>
              <p:cNvSpPr/>
              <p:nvPr/>
            </p:nvSpPr>
            <p:spPr>
              <a:xfrm>
                <a:off x="11131702"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50" name="Freeform: Shape 5449">
                <a:extLst>
                  <a:ext uri="{FF2B5EF4-FFF2-40B4-BE49-F238E27FC236}">
                    <a16:creationId xmlns:a16="http://schemas.microsoft.com/office/drawing/2014/main" id="{A545030E-552E-B276-178C-6A6E5E29584C}"/>
                  </a:ext>
                </a:extLst>
              </p:cNvPr>
              <p:cNvSpPr/>
              <p:nvPr/>
            </p:nvSpPr>
            <p:spPr>
              <a:xfrm>
                <a:off x="11093790"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51" name="Graphic 4638">
              <a:extLst>
                <a:ext uri="{FF2B5EF4-FFF2-40B4-BE49-F238E27FC236}">
                  <a16:creationId xmlns:a16="http://schemas.microsoft.com/office/drawing/2014/main" id="{67184EC7-5CB6-B466-BC8F-772CD1DC35BE}"/>
                </a:ext>
              </a:extLst>
            </p:cNvPr>
            <p:cNvGrpSpPr/>
            <p:nvPr/>
          </p:nvGrpSpPr>
          <p:grpSpPr>
            <a:xfrm>
              <a:off x="11141559" y="2817575"/>
              <a:ext cx="75571" cy="69505"/>
              <a:chOff x="11141559" y="2817575"/>
              <a:chExt cx="75571" cy="69505"/>
            </a:xfrm>
          </p:grpSpPr>
          <p:sp>
            <p:nvSpPr>
              <p:cNvPr id="5452" name="Freeform: Shape 5451">
                <a:extLst>
                  <a:ext uri="{FF2B5EF4-FFF2-40B4-BE49-F238E27FC236}">
                    <a16:creationId xmlns:a16="http://schemas.microsoft.com/office/drawing/2014/main" id="{BDCE2922-2CCD-2434-9778-5B1E20EA4225}"/>
                  </a:ext>
                </a:extLst>
              </p:cNvPr>
              <p:cNvSpPr/>
              <p:nvPr/>
            </p:nvSpPr>
            <p:spPr>
              <a:xfrm>
                <a:off x="11179471"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53" name="Freeform: Shape 5452">
                <a:extLst>
                  <a:ext uri="{FF2B5EF4-FFF2-40B4-BE49-F238E27FC236}">
                    <a16:creationId xmlns:a16="http://schemas.microsoft.com/office/drawing/2014/main" id="{DB40002F-6248-F6B2-F09A-93F9BEB2C4E2}"/>
                  </a:ext>
                </a:extLst>
              </p:cNvPr>
              <p:cNvSpPr/>
              <p:nvPr/>
            </p:nvSpPr>
            <p:spPr>
              <a:xfrm>
                <a:off x="11141559"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54" name="Graphic 4638">
              <a:extLst>
                <a:ext uri="{FF2B5EF4-FFF2-40B4-BE49-F238E27FC236}">
                  <a16:creationId xmlns:a16="http://schemas.microsoft.com/office/drawing/2014/main" id="{167DE3CC-B333-8369-BF02-0F76B5ADC980}"/>
                </a:ext>
              </a:extLst>
            </p:cNvPr>
            <p:cNvGrpSpPr/>
            <p:nvPr/>
          </p:nvGrpSpPr>
          <p:grpSpPr>
            <a:xfrm>
              <a:off x="11296492" y="2817575"/>
              <a:ext cx="75444" cy="69505"/>
              <a:chOff x="11296492" y="2817575"/>
              <a:chExt cx="75444" cy="69505"/>
            </a:xfrm>
          </p:grpSpPr>
          <p:sp>
            <p:nvSpPr>
              <p:cNvPr id="5455" name="Freeform: Shape 5454">
                <a:extLst>
                  <a:ext uri="{FF2B5EF4-FFF2-40B4-BE49-F238E27FC236}">
                    <a16:creationId xmlns:a16="http://schemas.microsoft.com/office/drawing/2014/main" id="{4D6AB8EE-1C4E-FC88-A3BB-9AEA68E54759}"/>
                  </a:ext>
                </a:extLst>
              </p:cNvPr>
              <p:cNvSpPr/>
              <p:nvPr/>
            </p:nvSpPr>
            <p:spPr>
              <a:xfrm>
                <a:off x="11334404"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56" name="Freeform: Shape 5455">
                <a:extLst>
                  <a:ext uri="{FF2B5EF4-FFF2-40B4-BE49-F238E27FC236}">
                    <a16:creationId xmlns:a16="http://schemas.microsoft.com/office/drawing/2014/main" id="{B22EC61A-20CD-9462-DA79-46C77BB95344}"/>
                  </a:ext>
                </a:extLst>
              </p:cNvPr>
              <p:cNvSpPr/>
              <p:nvPr/>
            </p:nvSpPr>
            <p:spPr>
              <a:xfrm>
                <a:off x="11296492" y="2850937"/>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57" name="Graphic 4638">
              <a:extLst>
                <a:ext uri="{FF2B5EF4-FFF2-40B4-BE49-F238E27FC236}">
                  <a16:creationId xmlns:a16="http://schemas.microsoft.com/office/drawing/2014/main" id="{FB385301-2493-0F0C-1AA9-7F34E54D9EF4}"/>
                </a:ext>
              </a:extLst>
            </p:cNvPr>
            <p:cNvGrpSpPr/>
            <p:nvPr/>
          </p:nvGrpSpPr>
          <p:grpSpPr>
            <a:xfrm>
              <a:off x="11453322" y="2817575"/>
              <a:ext cx="75571" cy="69505"/>
              <a:chOff x="11453322" y="2817575"/>
              <a:chExt cx="75571" cy="69505"/>
            </a:xfrm>
          </p:grpSpPr>
          <p:sp>
            <p:nvSpPr>
              <p:cNvPr id="5458" name="Freeform: Shape 5457">
                <a:extLst>
                  <a:ext uri="{FF2B5EF4-FFF2-40B4-BE49-F238E27FC236}">
                    <a16:creationId xmlns:a16="http://schemas.microsoft.com/office/drawing/2014/main" id="{51147B71-5EBE-1E5D-C628-B7BAB458A459}"/>
                  </a:ext>
                </a:extLst>
              </p:cNvPr>
              <p:cNvSpPr/>
              <p:nvPr/>
            </p:nvSpPr>
            <p:spPr>
              <a:xfrm>
                <a:off x="11491234" y="2817575"/>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59" name="Freeform: Shape 5458">
                <a:extLst>
                  <a:ext uri="{FF2B5EF4-FFF2-40B4-BE49-F238E27FC236}">
                    <a16:creationId xmlns:a16="http://schemas.microsoft.com/office/drawing/2014/main" id="{AECA3A3C-3CDA-FE18-67E7-D816F7099CAE}"/>
                  </a:ext>
                </a:extLst>
              </p:cNvPr>
              <p:cNvSpPr/>
              <p:nvPr/>
            </p:nvSpPr>
            <p:spPr>
              <a:xfrm>
                <a:off x="11453322" y="2850937"/>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60" name="Graphic 4638">
              <a:extLst>
                <a:ext uri="{FF2B5EF4-FFF2-40B4-BE49-F238E27FC236}">
                  <a16:creationId xmlns:a16="http://schemas.microsoft.com/office/drawing/2014/main" id="{2482326F-45AF-5763-17BC-90A96A64FE1D}"/>
                </a:ext>
              </a:extLst>
            </p:cNvPr>
            <p:cNvGrpSpPr/>
            <p:nvPr/>
          </p:nvGrpSpPr>
          <p:grpSpPr>
            <a:xfrm>
              <a:off x="10055886" y="2822630"/>
              <a:ext cx="75444" cy="69505"/>
              <a:chOff x="10055886" y="2822630"/>
              <a:chExt cx="75444" cy="69505"/>
            </a:xfrm>
          </p:grpSpPr>
          <p:sp>
            <p:nvSpPr>
              <p:cNvPr id="5461" name="Freeform: Shape 5460">
                <a:extLst>
                  <a:ext uri="{FF2B5EF4-FFF2-40B4-BE49-F238E27FC236}">
                    <a16:creationId xmlns:a16="http://schemas.microsoft.com/office/drawing/2014/main" id="{40B54F33-8D01-6805-087D-2054055D0FEE}"/>
                  </a:ext>
                </a:extLst>
              </p:cNvPr>
              <p:cNvSpPr/>
              <p:nvPr/>
            </p:nvSpPr>
            <p:spPr>
              <a:xfrm>
                <a:off x="10093798" y="282263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62" name="Freeform: Shape 5461">
                <a:extLst>
                  <a:ext uri="{FF2B5EF4-FFF2-40B4-BE49-F238E27FC236}">
                    <a16:creationId xmlns:a16="http://schemas.microsoft.com/office/drawing/2014/main" id="{C9D0C08B-8051-7961-FBE9-2E2A7413B1D6}"/>
                  </a:ext>
                </a:extLst>
              </p:cNvPr>
              <p:cNvSpPr/>
              <p:nvPr/>
            </p:nvSpPr>
            <p:spPr>
              <a:xfrm>
                <a:off x="10055886" y="285599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63" name="Graphic 4638">
              <a:extLst>
                <a:ext uri="{FF2B5EF4-FFF2-40B4-BE49-F238E27FC236}">
                  <a16:creationId xmlns:a16="http://schemas.microsoft.com/office/drawing/2014/main" id="{1FEBA59E-8001-1D71-47C9-923C74D257F3}"/>
                </a:ext>
              </a:extLst>
            </p:cNvPr>
            <p:cNvGrpSpPr/>
            <p:nvPr/>
          </p:nvGrpSpPr>
          <p:grpSpPr>
            <a:xfrm>
              <a:off x="10079518" y="2822630"/>
              <a:ext cx="75444" cy="69505"/>
              <a:chOff x="10079518" y="2822630"/>
              <a:chExt cx="75444" cy="69505"/>
            </a:xfrm>
          </p:grpSpPr>
          <p:sp>
            <p:nvSpPr>
              <p:cNvPr id="5464" name="Freeform: Shape 5463">
                <a:extLst>
                  <a:ext uri="{FF2B5EF4-FFF2-40B4-BE49-F238E27FC236}">
                    <a16:creationId xmlns:a16="http://schemas.microsoft.com/office/drawing/2014/main" id="{8B1C59CF-60C4-6691-D954-BFFD355356C4}"/>
                  </a:ext>
                </a:extLst>
              </p:cNvPr>
              <p:cNvSpPr/>
              <p:nvPr/>
            </p:nvSpPr>
            <p:spPr>
              <a:xfrm>
                <a:off x="10117430" y="282263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65" name="Freeform: Shape 5464">
                <a:extLst>
                  <a:ext uri="{FF2B5EF4-FFF2-40B4-BE49-F238E27FC236}">
                    <a16:creationId xmlns:a16="http://schemas.microsoft.com/office/drawing/2014/main" id="{C5FBCB9E-413C-281B-EDC7-7B2D31EDB18D}"/>
                  </a:ext>
                </a:extLst>
              </p:cNvPr>
              <p:cNvSpPr/>
              <p:nvPr/>
            </p:nvSpPr>
            <p:spPr>
              <a:xfrm>
                <a:off x="10079518" y="285599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66" name="Graphic 4638">
              <a:extLst>
                <a:ext uri="{FF2B5EF4-FFF2-40B4-BE49-F238E27FC236}">
                  <a16:creationId xmlns:a16="http://schemas.microsoft.com/office/drawing/2014/main" id="{236142C0-1727-69E6-AFB9-B277562C3014}"/>
                </a:ext>
              </a:extLst>
            </p:cNvPr>
            <p:cNvGrpSpPr/>
            <p:nvPr/>
          </p:nvGrpSpPr>
          <p:grpSpPr>
            <a:xfrm>
              <a:off x="10117430" y="2822630"/>
              <a:ext cx="75444" cy="69505"/>
              <a:chOff x="10117430" y="2822630"/>
              <a:chExt cx="75444" cy="69505"/>
            </a:xfrm>
          </p:grpSpPr>
          <p:sp>
            <p:nvSpPr>
              <p:cNvPr id="5467" name="Freeform: Shape 5466">
                <a:extLst>
                  <a:ext uri="{FF2B5EF4-FFF2-40B4-BE49-F238E27FC236}">
                    <a16:creationId xmlns:a16="http://schemas.microsoft.com/office/drawing/2014/main" id="{D7AF68E6-1BC3-C51F-0EC6-0C09420690A7}"/>
                  </a:ext>
                </a:extLst>
              </p:cNvPr>
              <p:cNvSpPr/>
              <p:nvPr/>
            </p:nvSpPr>
            <p:spPr>
              <a:xfrm>
                <a:off x="10155342" y="282263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68" name="Freeform: Shape 5467">
                <a:extLst>
                  <a:ext uri="{FF2B5EF4-FFF2-40B4-BE49-F238E27FC236}">
                    <a16:creationId xmlns:a16="http://schemas.microsoft.com/office/drawing/2014/main" id="{D6476631-C552-D846-172A-1F74BD5579AF}"/>
                  </a:ext>
                </a:extLst>
              </p:cNvPr>
              <p:cNvSpPr/>
              <p:nvPr/>
            </p:nvSpPr>
            <p:spPr>
              <a:xfrm>
                <a:off x="10117430" y="285599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69" name="Graphic 4638">
              <a:extLst>
                <a:ext uri="{FF2B5EF4-FFF2-40B4-BE49-F238E27FC236}">
                  <a16:creationId xmlns:a16="http://schemas.microsoft.com/office/drawing/2014/main" id="{13E5022C-C32C-49F4-5C09-DD68B88ADA8C}"/>
                </a:ext>
              </a:extLst>
            </p:cNvPr>
            <p:cNvGrpSpPr/>
            <p:nvPr/>
          </p:nvGrpSpPr>
          <p:grpSpPr>
            <a:xfrm>
              <a:off x="10155342" y="2822630"/>
              <a:ext cx="75444" cy="69505"/>
              <a:chOff x="10155342" y="2822630"/>
              <a:chExt cx="75444" cy="69505"/>
            </a:xfrm>
          </p:grpSpPr>
          <p:sp>
            <p:nvSpPr>
              <p:cNvPr id="5470" name="Freeform: Shape 5469">
                <a:extLst>
                  <a:ext uri="{FF2B5EF4-FFF2-40B4-BE49-F238E27FC236}">
                    <a16:creationId xmlns:a16="http://schemas.microsoft.com/office/drawing/2014/main" id="{89FCB05A-FE93-89E9-5334-29AD1C943C63}"/>
                  </a:ext>
                </a:extLst>
              </p:cNvPr>
              <p:cNvSpPr/>
              <p:nvPr/>
            </p:nvSpPr>
            <p:spPr>
              <a:xfrm>
                <a:off x="10193254" y="282263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71" name="Freeform: Shape 5470">
                <a:extLst>
                  <a:ext uri="{FF2B5EF4-FFF2-40B4-BE49-F238E27FC236}">
                    <a16:creationId xmlns:a16="http://schemas.microsoft.com/office/drawing/2014/main" id="{027DE559-60B0-6447-7A6E-648CDA30F544}"/>
                  </a:ext>
                </a:extLst>
              </p:cNvPr>
              <p:cNvSpPr/>
              <p:nvPr/>
            </p:nvSpPr>
            <p:spPr>
              <a:xfrm>
                <a:off x="10155342" y="285599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72" name="Graphic 4638">
              <a:extLst>
                <a:ext uri="{FF2B5EF4-FFF2-40B4-BE49-F238E27FC236}">
                  <a16:creationId xmlns:a16="http://schemas.microsoft.com/office/drawing/2014/main" id="{631F04A5-241D-8B21-E58F-DD1605F74F80}"/>
                </a:ext>
              </a:extLst>
            </p:cNvPr>
            <p:cNvGrpSpPr/>
            <p:nvPr/>
          </p:nvGrpSpPr>
          <p:grpSpPr>
            <a:xfrm>
              <a:off x="10176699" y="2822630"/>
              <a:ext cx="75444" cy="69505"/>
              <a:chOff x="10176699" y="2822630"/>
              <a:chExt cx="75444" cy="69505"/>
            </a:xfrm>
          </p:grpSpPr>
          <p:sp>
            <p:nvSpPr>
              <p:cNvPr id="5473" name="Freeform: Shape 5472">
                <a:extLst>
                  <a:ext uri="{FF2B5EF4-FFF2-40B4-BE49-F238E27FC236}">
                    <a16:creationId xmlns:a16="http://schemas.microsoft.com/office/drawing/2014/main" id="{9C669357-D979-C6F2-F5D4-0649978BA4BB}"/>
                  </a:ext>
                </a:extLst>
              </p:cNvPr>
              <p:cNvSpPr/>
              <p:nvPr/>
            </p:nvSpPr>
            <p:spPr>
              <a:xfrm>
                <a:off x="10214611" y="282263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74" name="Freeform: Shape 5473">
                <a:extLst>
                  <a:ext uri="{FF2B5EF4-FFF2-40B4-BE49-F238E27FC236}">
                    <a16:creationId xmlns:a16="http://schemas.microsoft.com/office/drawing/2014/main" id="{1EDBFE79-1C0A-0BCF-17D1-1968411CC002}"/>
                  </a:ext>
                </a:extLst>
              </p:cNvPr>
              <p:cNvSpPr/>
              <p:nvPr/>
            </p:nvSpPr>
            <p:spPr>
              <a:xfrm>
                <a:off x="10176699" y="2855992"/>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75" name="Graphic 4638">
              <a:extLst>
                <a:ext uri="{FF2B5EF4-FFF2-40B4-BE49-F238E27FC236}">
                  <a16:creationId xmlns:a16="http://schemas.microsoft.com/office/drawing/2014/main" id="{EACF0F4B-1774-3332-49FA-E1551C770007}"/>
                </a:ext>
              </a:extLst>
            </p:cNvPr>
            <p:cNvGrpSpPr/>
            <p:nvPr/>
          </p:nvGrpSpPr>
          <p:grpSpPr>
            <a:xfrm>
              <a:off x="10260737" y="2822630"/>
              <a:ext cx="75571" cy="69505"/>
              <a:chOff x="10260737" y="2822630"/>
              <a:chExt cx="75571" cy="69505"/>
            </a:xfrm>
          </p:grpSpPr>
          <p:sp>
            <p:nvSpPr>
              <p:cNvPr id="5476" name="Freeform: Shape 5475">
                <a:extLst>
                  <a:ext uri="{FF2B5EF4-FFF2-40B4-BE49-F238E27FC236}">
                    <a16:creationId xmlns:a16="http://schemas.microsoft.com/office/drawing/2014/main" id="{FE5AACC7-F2A2-0970-3631-779632316ED0}"/>
                  </a:ext>
                </a:extLst>
              </p:cNvPr>
              <p:cNvSpPr/>
              <p:nvPr/>
            </p:nvSpPr>
            <p:spPr>
              <a:xfrm>
                <a:off x="10298649" y="2822630"/>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77" name="Freeform: Shape 5476">
                <a:extLst>
                  <a:ext uri="{FF2B5EF4-FFF2-40B4-BE49-F238E27FC236}">
                    <a16:creationId xmlns:a16="http://schemas.microsoft.com/office/drawing/2014/main" id="{C141A570-A59E-CD4C-B79C-A9974BA4A42D}"/>
                  </a:ext>
                </a:extLst>
              </p:cNvPr>
              <p:cNvSpPr/>
              <p:nvPr/>
            </p:nvSpPr>
            <p:spPr>
              <a:xfrm>
                <a:off x="10260737" y="2855992"/>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78" name="Graphic 4638">
              <a:extLst>
                <a:ext uri="{FF2B5EF4-FFF2-40B4-BE49-F238E27FC236}">
                  <a16:creationId xmlns:a16="http://schemas.microsoft.com/office/drawing/2014/main" id="{54D8D7A0-4C00-CACB-A4CD-8773E041AFB2}"/>
                </a:ext>
              </a:extLst>
            </p:cNvPr>
            <p:cNvGrpSpPr/>
            <p:nvPr/>
          </p:nvGrpSpPr>
          <p:grpSpPr>
            <a:xfrm>
              <a:off x="10027452" y="2856877"/>
              <a:ext cx="75444" cy="69631"/>
              <a:chOff x="10027452" y="2856877"/>
              <a:chExt cx="75444" cy="69631"/>
            </a:xfrm>
          </p:grpSpPr>
          <p:sp>
            <p:nvSpPr>
              <p:cNvPr id="5479" name="Freeform: Shape 5478">
                <a:extLst>
                  <a:ext uri="{FF2B5EF4-FFF2-40B4-BE49-F238E27FC236}">
                    <a16:creationId xmlns:a16="http://schemas.microsoft.com/office/drawing/2014/main" id="{F6816A3B-68F0-6EE8-9236-EF865E4EE6FD}"/>
                  </a:ext>
                </a:extLst>
              </p:cNvPr>
              <p:cNvSpPr/>
              <p:nvPr/>
            </p:nvSpPr>
            <p:spPr>
              <a:xfrm>
                <a:off x="10065364" y="2856877"/>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80" name="Freeform: Shape 5479">
                <a:extLst>
                  <a:ext uri="{FF2B5EF4-FFF2-40B4-BE49-F238E27FC236}">
                    <a16:creationId xmlns:a16="http://schemas.microsoft.com/office/drawing/2014/main" id="{7ED8A3ED-37B2-80BF-03BB-501D6BA79CD2}"/>
                  </a:ext>
                </a:extLst>
              </p:cNvPr>
              <p:cNvSpPr/>
              <p:nvPr/>
            </p:nvSpPr>
            <p:spPr>
              <a:xfrm>
                <a:off x="10027452" y="289023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81" name="Graphic 4638">
              <a:extLst>
                <a:ext uri="{FF2B5EF4-FFF2-40B4-BE49-F238E27FC236}">
                  <a16:creationId xmlns:a16="http://schemas.microsoft.com/office/drawing/2014/main" id="{E21E460D-E916-75AC-D1E2-5325986E8C8F}"/>
                </a:ext>
              </a:extLst>
            </p:cNvPr>
            <p:cNvGrpSpPr/>
            <p:nvPr/>
          </p:nvGrpSpPr>
          <p:grpSpPr>
            <a:xfrm>
              <a:off x="10060435" y="2856877"/>
              <a:ext cx="75444" cy="69631"/>
              <a:chOff x="10060435" y="2856877"/>
              <a:chExt cx="75444" cy="69631"/>
            </a:xfrm>
          </p:grpSpPr>
          <p:sp>
            <p:nvSpPr>
              <p:cNvPr id="5482" name="Freeform: Shape 5481">
                <a:extLst>
                  <a:ext uri="{FF2B5EF4-FFF2-40B4-BE49-F238E27FC236}">
                    <a16:creationId xmlns:a16="http://schemas.microsoft.com/office/drawing/2014/main" id="{E3A61A03-F5C6-6AC0-9B3E-292ED276389B}"/>
                  </a:ext>
                </a:extLst>
              </p:cNvPr>
              <p:cNvSpPr/>
              <p:nvPr/>
            </p:nvSpPr>
            <p:spPr>
              <a:xfrm>
                <a:off x="10098347" y="2856877"/>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83" name="Freeform: Shape 5482">
                <a:extLst>
                  <a:ext uri="{FF2B5EF4-FFF2-40B4-BE49-F238E27FC236}">
                    <a16:creationId xmlns:a16="http://schemas.microsoft.com/office/drawing/2014/main" id="{136D9E7F-B432-FAEF-A7A3-B6229AF20754}"/>
                  </a:ext>
                </a:extLst>
              </p:cNvPr>
              <p:cNvSpPr/>
              <p:nvPr/>
            </p:nvSpPr>
            <p:spPr>
              <a:xfrm>
                <a:off x="10060435" y="289023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84" name="Graphic 4638">
              <a:extLst>
                <a:ext uri="{FF2B5EF4-FFF2-40B4-BE49-F238E27FC236}">
                  <a16:creationId xmlns:a16="http://schemas.microsoft.com/office/drawing/2014/main" id="{E434CDC0-FE90-9021-E5C6-823E2D6254D1}"/>
                </a:ext>
              </a:extLst>
            </p:cNvPr>
            <p:cNvGrpSpPr/>
            <p:nvPr/>
          </p:nvGrpSpPr>
          <p:grpSpPr>
            <a:xfrm>
              <a:off x="10108204" y="2856877"/>
              <a:ext cx="75444" cy="69631"/>
              <a:chOff x="10108204" y="2856877"/>
              <a:chExt cx="75444" cy="69631"/>
            </a:xfrm>
          </p:grpSpPr>
          <p:sp>
            <p:nvSpPr>
              <p:cNvPr id="5485" name="Freeform: Shape 5484">
                <a:extLst>
                  <a:ext uri="{FF2B5EF4-FFF2-40B4-BE49-F238E27FC236}">
                    <a16:creationId xmlns:a16="http://schemas.microsoft.com/office/drawing/2014/main" id="{02FCEB19-1CC0-00AA-0AA3-F0106C18AB5D}"/>
                  </a:ext>
                </a:extLst>
              </p:cNvPr>
              <p:cNvSpPr/>
              <p:nvPr/>
            </p:nvSpPr>
            <p:spPr>
              <a:xfrm>
                <a:off x="10146116" y="2856877"/>
                <a:ext cx="12637" cy="69631"/>
              </a:xfrm>
              <a:custGeom>
                <a:avLst/>
                <a:gdLst>
                  <a:gd name="connsiteX0" fmla="*/ 0 w 12637"/>
                  <a:gd name="connsiteY0" fmla="*/ 0 h 69631"/>
                  <a:gd name="connsiteX1" fmla="*/ 0 w 12637"/>
                  <a:gd name="connsiteY1" fmla="*/ 69632 h 69631"/>
                </a:gdLst>
                <a:ahLst/>
                <a:cxnLst>
                  <a:cxn ang="0">
                    <a:pos x="connsiteX0" y="connsiteY0"/>
                  </a:cxn>
                  <a:cxn ang="0">
                    <a:pos x="connsiteX1" y="connsiteY1"/>
                  </a:cxn>
                </a:cxnLst>
                <a:rect l="l" t="t" r="r" b="b"/>
                <a:pathLst>
                  <a:path w="12637" h="69631">
                    <a:moveTo>
                      <a:pt x="0" y="0"/>
                    </a:moveTo>
                    <a:lnTo>
                      <a:pt x="0" y="69632"/>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86" name="Freeform: Shape 5485">
                <a:extLst>
                  <a:ext uri="{FF2B5EF4-FFF2-40B4-BE49-F238E27FC236}">
                    <a16:creationId xmlns:a16="http://schemas.microsoft.com/office/drawing/2014/main" id="{15F13959-9631-508D-D85E-BE888469C593}"/>
                  </a:ext>
                </a:extLst>
              </p:cNvPr>
              <p:cNvSpPr/>
              <p:nvPr/>
            </p:nvSpPr>
            <p:spPr>
              <a:xfrm>
                <a:off x="10108204" y="2890239"/>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87" name="Graphic 4638">
              <a:extLst>
                <a:ext uri="{FF2B5EF4-FFF2-40B4-BE49-F238E27FC236}">
                  <a16:creationId xmlns:a16="http://schemas.microsoft.com/office/drawing/2014/main" id="{4B0AC258-4380-C305-22A0-978F13BDB336}"/>
                </a:ext>
              </a:extLst>
            </p:cNvPr>
            <p:cNvGrpSpPr/>
            <p:nvPr/>
          </p:nvGrpSpPr>
          <p:grpSpPr>
            <a:xfrm>
              <a:off x="9738436" y="2899086"/>
              <a:ext cx="75444" cy="69505"/>
              <a:chOff x="9738436" y="2899086"/>
              <a:chExt cx="75444" cy="69505"/>
            </a:xfrm>
          </p:grpSpPr>
          <p:sp>
            <p:nvSpPr>
              <p:cNvPr id="5488" name="Freeform: Shape 5487">
                <a:extLst>
                  <a:ext uri="{FF2B5EF4-FFF2-40B4-BE49-F238E27FC236}">
                    <a16:creationId xmlns:a16="http://schemas.microsoft.com/office/drawing/2014/main" id="{1BD9CC75-7B14-2E56-27D2-5F788EEE05F8}"/>
                  </a:ext>
                </a:extLst>
              </p:cNvPr>
              <p:cNvSpPr/>
              <p:nvPr/>
            </p:nvSpPr>
            <p:spPr>
              <a:xfrm>
                <a:off x="9776348" y="289908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89" name="Freeform: Shape 5488">
                <a:extLst>
                  <a:ext uri="{FF2B5EF4-FFF2-40B4-BE49-F238E27FC236}">
                    <a16:creationId xmlns:a16="http://schemas.microsoft.com/office/drawing/2014/main" id="{1E342E33-A07D-FD95-5815-D5EB0547B38F}"/>
                  </a:ext>
                </a:extLst>
              </p:cNvPr>
              <p:cNvSpPr/>
              <p:nvPr/>
            </p:nvSpPr>
            <p:spPr>
              <a:xfrm>
                <a:off x="9738436" y="2932448"/>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490" name="Graphic 4638">
              <a:extLst>
                <a:ext uri="{FF2B5EF4-FFF2-40B4-BE49-F238E27FC236}">
                  <a16:creationId xmlns:a16="http://schemas.microsoft.com/office/drawing/2014/main" id="{23359DE4-EA0E-688E-EB7D-2C5BBFA75A40}"/>
                </a:ext>
              </a:extLst>
            </p:cNvPr>
            <p:cNvGrpSpPr/>
            <p:nvPr/>
          </p:nvGrpSpPr>
          <p:grpSpPr>
            <a:xfrm>
              <a:off x="9502624" y="2933206"/>
              <a:ext cx="75571" cy="69505"/>
              <a:chOff x="9502624" y="2933206"/>
              <a:chExt cx="75571" cy="69505"/>
            </a:xfrm>
          </p:grpSpPr>
          <p:sp>
            <p:nvSpPr>
              <p:cNvPr id="5491" name="Freeform: Shape 5490">
                <a:extLst>
                  <a:ext uri="{FF2B5EF4-FFF2-40B4-BE49-F238E27FC236}">
                    <a16:creationId xmlns:a16="http://schemas.microsoft.com/office/drawing/2014/main" id="{857078E9-963C-7E9E-EEBC-5DBD718305D1}"/>
                  </a:ext>
                </a:extLst>
              </p:cNvPr>
              <p:cNvSpPr/>
              <p:nvPr/>
            </p:nvSpPr>
            <p:spPr>
              <a:xfrm>
                <a:off x="9540536" y="2933206"/>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92" name="Freeform: Shape 5491">
                <a:extLst>
                  <a:ext uri="{FF2B5EF4-FFF2-40B4-BE49-F238E27FC236}">
                    <a16:creationId xmlns:a16="http://schemas.microsoft.com/office/drawing/2014/main" id="{3F3DE116-6DD0-425B-9E48-DF494FE8C1C0}"/>
                  </a:ext>
                </a:extLst>
              </p:cNvPr>
              <p:cNvSpPr/>
              <p:nvPr/>
            </p:nvSpPr>
            <p:spPr>
              <a:xfrm>
                <a:off x="9502624" y="2966569"/>
                <a:ext cx="75571" cy="12637"/>
              </a:xfrm>
              <a:custGeom>
                <a:avLst/>
                <a:gdLst>
                  <a:gd name="connsiteX0" fmla="*/ 0 w 75571"/>
                  <a:gd name="connsiteY0" fmla="*/ 0 h 12637"/>
                  <a:gd name="connsiteX1" fmla="*/ 75571 w 75571"/>
                  <a:gd name="connsiteY1" fmla="*/ 0 h 12637"/>
                </a:gdLst>
                <a:ahLst/>
                <a:cxnLst>
                  <a:cxn ang="0">
                    <a:pos x="connsiteX0" y="connsiteY0"/>
                  </a:cxn>
                  <a:cxn ang="0">
                    <a:pos x="connsiteX1" y="connsiteY1"/>
                  </a:cxn>
                </a:cxnLst>
                <a:rect l="l" t="t" r="r" b="b"/>
                <a:pathLst>
                  <a:path w="75571" h="12637">
                    <a:moveTo>
                      <a:pt x="0" y="0"/>
                    </a:moveTo>
                    <a:lnTo>
                      <a:pt x="75571"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4551" name="Group 4550">
            <a:extLst>
              <a:ext uri="{FF2B5EF4-FFF2-40B4-BE49-F238E27FC236}">
                <a16:creationId xmlns:a16="http://schemas.microsoft.com/office/drawing/2014/main" id="{46BEA0EF-EB99-A218-F55B-F86F3C10395B}"/>
              </a:ext>
            </a:extLst>
          </p:cNvPr>
          <p:cNvGrpSpPr/>
          <p:nvPr/>
        </p:nvGrpSpPr>
        <p:grpSpPr>
          <a:xfrm>
            <a:off x="6923851" y="2891124"/>
            <a:ext cx="4366702" cy="623399"/>
            <a:chOff x="6923851" y="2891124"/>
            <a:chExt cx="4366702" cy="623399"/>
          </a:xfrm>
        </p:grpSpPr>
        <p:grpSp>
          <p:nvGrpSpPr>
            <p:cNvPr id="4674" name="Graphic 4638">
              <a:extLst>
                <a:ext uri="{FF2B5EF4-FFF2-40B4-BE49-F238E27FC236}">
                  <a16:creationId xmlns:a16="http://schemas.microsoft.com/office/drawing/2014/main" id="{A3EB76BB-C112-69A1-21B0-7C1B0EE5E94A}"/>
                </a:ext>
              </a:extLst>
            </p:cNvPr>
            <p:cNvGrpSpPr/>
            <p:nvPr/>
          </p:nvGrpSpPr>
          <p:grpSpPr>
            <a:xfrm>
              <a:off x="7140834" y="3278458"/>
              <a:ext cx="75444" cy="69505"/>
              <a:chOff x="7140834" y="3278458"/>
              <a:chExt cx="75444" cy="69505"/>
            </a:xfrm>
          </p:grpSpPr>
          <p:sp>
            <p:nvSpPr>
              <p:cNvPr id="4675" name="Freeform: Shape 4674">
                <a:extLst>
                  <a:ext uri="{FF2B5EF4-FFF2-40B4-BE49-F238E27FC236}">
                    <a16:creationId xmlns:a16="http://schemas.microsoft.com/office/drawing/2014/main" id="{E92F75D0-C2E3-6D85-FC3C-B5AC3288A583}"/>
                  </a:ext>
                </a:extLst>
              </p:cNvPr>
              <p:cNvSpPr/>
              <p:nvPr/>
            </p:nvSpPr>
            <p:spPr>
              <a:xfrm>
                <a:off x="7178745" y="3278458"/>
                <a:ext cx="12637" cy="69505"/>
              </a:xfrm>
              <a:custGeom>
                <a:avLst/>
                <a:gdLst>
                  <a:gd name="connsiteX0" fmla="*/ 0 w 12637"/>
                  <a:gd name="connsiteY0" fmla="*/ 0 h 69505"/>
                  <a:gd name="connsiteX1" fmla="*/ 0 w 12637"/>
                  <a:gd name="connsiteY1" fmla="*/ 69505 h 69505"/>
                </a:gdLst>
                <a:ahLst/>
                <a:cxnLst>
                  <a:cxn ang="0">
                    <a:pos x="connsiteX0" y="connsiteY0"/>
                  </a:cxn>
                  <a:cxn ang="0">
                    <a:pos x="connsiteX1" y="connsiteY1"/>
                  </a:cxn>
                </a:cxnLst>
                <a:rect l="l" t="t" r="r" b="b"/>
                <a:pathLst>
                  <a:path w="12637" h="69505">
                    <a:moveTo>
                      <a:pt x="0" y="0"/>
                    </a:moveTo>
                    <a:lnTo>
                      <a:pt x="0" y="69505"/>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76" name="Freeform: Shape 4675">
                <a:extLst>
                  <a:ext uri="{FF2B5EF4-FFF2-40B4-BE49-F238E27FC236}">
                    <a16:creationId xmlns:a16="http://schemas.microsoft.com/office/drawing/2014/main" id="{D87362B6-0E9B-C516-0072-1EACB6A3BF66}"/>
                  </a:ext>
                </a:extLst>
              </p:cNvPr>
              <p:cNvSpPr/>
              <p:nvPr/>
            </p:nvSpPr>
            <p:spPr>
              <a:xfrm>
                <a:off x="7140834" y="3311821"/>
                <a:ext cx="75444" cy="12637"/>
              </a:xfrm>
              <a:custGeom>
                <a:avLst/>
                <a:gdLst>
                  <a:gd name="connsiteX0" fmla="*/ 0 w 75444"/>
                  <a:gd name="connsiteY0" fmla="*/ 0 h 12637"/>
                  <a:gd name="connsiteX1" fmla="*/ 75445 w 75444"/>
                  <a:gd name="connsiteY1" fmla="*/ 0 h 12637"/>
                </a:gdLst>
                <a:ahLst/>
                <a:cxnLst>
                  <a:cxn ang="0">
                    <a:pos x="connsiteX0" y="connsiteY0"/>
                  </a:cxn>
                  <a:cxn ang="0">
                    <a:pos x="connsiteX1" y="connsiteY1"/>
                  </a:cxn>
                </a:cxnLst>
                <a:rect l="l" t="t" r="r" b="b"/>
                <a:pathLst>
                  <a:path w="75444" h="12637">
                    <a:moveTo>
                      <a:pt x="0" y="0"/>
                    </a:moveTo>
                    <a:lnTo>
                      <a:pt x="75445" y="0"/>
                    </a:lnTo>
                  </a:path>
                </a:pathLst>
              </a:custGeom>
              <a:ln w="18934" cap="flat">
                <a:solidFill>
                  <a:schemeClr val="accent3"/>
                </a:solidFill>
                <a:prstDash val="solid"/>
                <a:rou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5493" name="Freeform: Shape 5492">
              <a:extLst>
                <a:ext uri="{FF2B5EF4-FFF2-40B4-BE49-F238E27FC236}">
                  <a16:creationId xmlns:a16="http://schemas.microsoft.com/office/drawing/2014/main" id="{35F304CF-2D1F-1195-6988-0A80F6CE3F57}"/>
                </a:ext>
              </a:extLst>
            </p:cNvPr>
            <p:cNvSpPr/>
            <p:nvPr/>
          </p:nvSpPr>
          <p:spPr>
            <a:xfrm>
              <a:off x="6923851" y="2891124"/>
              <a:ext cx="4366702" cy="623399"/>
            </a:xfrm>
            <a:custGeom>
              <a:avLst/>
              <a:gdLst>
                <a:gd name="connsiteX0" fmla="*/ 0 w 4366702"/>
                <a:gd name="connsiteY0" fmla="*/ 623399 h 623399"/>
                <a:gd name="connsiteX1" fmla="*/ 0 w 4366702"/>
                <a:gd name="connsiteY1" fmla="*/ 536960 h 623399"/>
                <a:gd name="connsiteX2" fmla="*/ 65461 w 4366702"/>
                <a:gd name="connsiteY2" fmla="*/ 536960 h 623399"/>
                <a:gd name="connsiteX3" fmla="*/ 65461 w 4366702"/>
                <a:gd name="connsiteY3" fmla="*/ 492350 h 623399"/>
                <a:gd name="connsiteX4" fmla="*/ 86439 w 4366702"/>
                <a:gd name="connsiteY4" fmla="*/ 492350 h 623399"/>
                <a:gd name="connsiteX5" fmla="*/ 86439 w 4366702"/>
                <a:gd name="connsiteY5" fmla="*/ 455702 h 623399"/>
                <a:gd name="connsiteX6" fmla="*/ 183368 w 4366702"/>
                <a:gd name="connsiteY6" fmla="*/ 455702 h 623399"/>
                <a:gd name="connsiteX7" fmla="*/ 183368 w 4366702"/>
                <a:gd name="connsiteY7" fmla="*/ 413873 h 623399"/>
                <a:gd name="connsiteX8" fmla="*/ 267153 w 4366702"/>
                <a:gd name="connsiteY8" fmla="*/ 413873 h 623399"/>
                <a:gd name="connsiteX9" fmla="*/ 267153 w 4366702"/>
                <a:gd name="connsiteY9" fmla="*/ 382406 h 623399"/>
                <a:gd name="connsiteX10" fmla="*/ 322126 w 4366702"/>
                <a:gd name="connsiteY10" fmla="*/ 382406 h 623399"/>
                <a:gd name="connsiteX11" fmla="*/ 322126 w 4366702"/>
                <a:gd name="connsiteY11" fmla="*/ 343103 h 623399"/>
                <a:gd name="connsiteX12" fmla="*/ 371917 w 4366702"/>
                <a:gd name="connsiteY12" fmla="*/ 343103 h 623399"/>
                <a:gd name="connsiteX13" fmla="*/ 371917 w 4366702"/>
                <a:gd name="connsiteY13" fmla="*/ 309109 h 623399"/>
                <a:gd name="connsiteX14" fmla="*/ 838234 w 4366702"/>
                <a:gd name="connsiteY14" fmla="*/ 309109 h 623399"/>
                <a:gd name="connsiteX15" fmla="*/ 838234 w 4366702"/>
                <a:gd name="connsiteY15" fmla="*/ 288131 h 623399"/>
                <a:gd name="connsiteX16" fmla="*/ 903695 w 4366702"/>
                <a:gd name="connsiteY16" fmla="*/ 288131 h 623399"/>
                <a:gd name="connsiteX17" fmla="*/ 903695 w 4366702"/>
                <a:gd name="connsiteY17" fmla="*/ 254010 h 623399"/>
                <a:gd name="connsiteX18" fmla="*/ 1181337 w 4366702"/>
                <a:gd name="connsiteY18" fmla="*/ 254010 h 623399"/>
                <a:gd name="connsiteX19" fmla="*/ 1181337 w 4366702"/>
                <a:gd name="connsiteY19" fmla="*/ 206873 h 623399"/>
                <a:gd name="connsiteX20" fmla="*/ 1325403 w 4366702"/>
                <a:gd name="connsiteY20" fmla="*/ 206873 h 623399"/>
                <a:gd name="connsiteX21" fmla="*/ 1325403 w 4366702"/>
                <a:gd name="connsiteY21" fmla="*/ 183368 h 623399"/>
                <a:gd name="connsiteX22" fmla="*/ 1479958 w 4366702"/>
                <a:gd name="connsiteY22" fmla="*/ 183368 h 623399"/>
                <a:gd name="connsiteX23" fmla="*/ 1479958 w 4366702"/>
                <a:gd name="connsiteY23" fmla="*/ 151901 h 623399"/>
                <a:gd name="connsiteX24" fmla="*/ 1558562 w 4366702"/>
                <a:gd name="connsiteY24" fmla="*/ 151901 h 623399"/>
                <a:gd name="connsiteX25" fmla="*/ 1558562 w 4366702"/>
                <a:gd name="connsiteY25" fmla="*/ 123088 h 623399"/>
                <a:gd name="connsiteX26" fmla="*/ 1692138 w 4366702"/>
                <a:gd name="connsiteY26" fmla="*/ 123088 h 623399"/>
                <a:gd name="connsiteX27" fmla="*/ 1692138 w 4366702"/>
                <a:gd name="connsiteY27" fmla="*/ 102110 h 623399"/>
                <a:gd name="connsiteX28" fmla="*/ 2284197 w 4366702"/>
                <a:gd name="connsiteY28" fmla="*/ 102110 h 623399"/>
                <a:gd name="connsiteX29" fmla="*/ 2284197 w 4366702"/>
                <a:gd name="connsiteY29" fmla="*/ 73297 h 623399"/>
                <a:gd name="connsiteX30" fmla="*/ 2774020 w 4366702"/>
                <a:gd name="connsiteY30" fmla="*/ 73297 h 623399"/>
                <a:gd name="connsiteX31" fmla="*/ 2774020 w 4366702"/>
                <a:gd name="connsiteY31" fmla="*/ 33994 h 623399"/>
                <a:gd name="connsiteX32" fmla="*/ 2897108 w 4366702"/>
                <a:gd name="connsiteY32" fmla="*/ 33994 h 623399"/>
                <a:gd name="connsiteX33" fmla="*/ 2897108 w 4366702"/>
                <a:gd name="connsiteY33" fmla="*/ 0 h 623399"/>
                <a:gd name="connsiteX34" fmla="*/ 4366702 w 4366702"/>
                <a:gd name="connsiteY34" fmla="*/ 0 h 623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366702" h="623399">
                  <a:moveTo>
                    <a:pt x="0" y="623399"/>
                  </a:moveTo>
                  <a:lnTo>
                    <a:pt x="0" y="536960"/>
                  </a:lnTo>
                  <a:lnTo>
                    <a:pt x="65461" y="536960"/>
                  </a:lnTo>
                  <a:lnTo>
                    <a:pt x="65461" y="492350"/>
                  </a:lnTo>
                  <a:lnTo>
                    <a:pt x="86439" y="492350"/>
                  </a:lnTo>
                  <a:lnTo>
                    <a:pt x="86439" y="455702"/>
                  </a:lnTo>
                  <a:lnTo>
                    <a:pt x="183368" y="455702"/>
                  </a:lnTo>
                  <a:lnTo>
                    <a:pt x="183368" y="413873"/>
                  </a:lnTo>
                  <a:lnTo>
                    <a:pt x="267153" y="413873"/>
                  </a:lnTo>
                  <a:lnTo>
                    <a:pt x="267153" y="382406"/>
                  </a:lnTo>
                  <a:lnTo>
                    <a:pt x="322126" y="382406"/>
                  </a:lnTo>
                  <a:lnTo>
                    <a:pt x="322126" y="343103"/>
                  </a:lnTo>
                  <a:lnTo>
                    <a:pt x="371917" y="343103"/>
                  </a:lnTo>
                  <a:lnTo>
                    <a:pt x="371917" y="309109"/>
                  </a:lnTo>
                  <a:lnTo>
                    <a:pt x="838234" y="309109"/>
                  </a:lnTo>
                  <a:lnTo>
                    <a:pt x="838234" y="288131"/>
                  </a:lnTo>
                  <a:lnTo>
                    <a:pt x="903695" y="288131"/>
                  </a:lnTo>
                  <a:lnTo>
                    <a:pt x="903695" y="254010"/>
                  </a:lnTo>
                  <a:lnTo>
                    <a:pt x="1181337" y="254010"/>
                  </a:lnTo>
                  <a:lnTo>
                    <a:pt x="1181337" y="206873"/>
                  </a:lnTo>
                  <a:lnTo>
                    <a:pt x="1325403" y="206873"/>
                  </a:lnTo>
                  <a:lnTo>
                    <a:pt x="1325403" y="183368"/>
                  </a:lnTo>
                  <a:lnTo>
                    <a:pt x="1479958" y="183368"/>
                  </a:lnTo>
                  <a:lnTo>
                    <a:pt x="1479958" y="151901"/>
                  </a:lnTo>
                  <a:lnTo>
                    <a:pt x="1558562" y="151901"/>
                  </a:lnTo>
                  <a:lnTo>
                    <a:pt x="1558562" y="123088"/>
                  </a:lnTo>
                  <a:lnTo>
                    <a:pt x="1692138" y="123088"/>
                  </a:lnTo>
                  <a:lnTo>
                    <a:pt x="1692138" y="102110"/>
                  </a:lnTo>
                  <a:lnTo>
                    <a:pt x="2284197" y="102110"/>
                  </a:lnTo>
                  <a:lnTo>
                    <a:pt x="2284197" y="73297"/>
                  </a:lnTo>
                  <a:lnTo>
                    <a:pt x="2774020" y="73297"/>
                  </a:lnTo>
                  <a:lnTo>
                    <a:pt x="2774020" y="33994"/>
                  </a:lnTo>
                  <a:lnTo>
                    <a:pt x="2897108" y="33994"/>
                  </a:lnTo>
                  <a:lnTo>
                    <a:pt x="2897108" y="0"/>
                  </a:lnTo>
                  <a:lnTo>
                    <a:pt x="4366702" y="0"/>
                  </a:lnTo>
                </a:path>
              </a:pathLst>
            </a:custGeom>
            <a:noFill/>
            <a:ln w="28575" cap="flat">
              <a:solidFill>
                <a:schemeClr val="accent3"/>
              </a:solidFill>
              <a:prstDash val="sysDot"/>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5494" name="Freeform: Shape 5493">
            <a:extLst>
              <a:ext uri="{FF2B5EF4-FFF2-40B4-BE49-F238E27FC236}">
                <a16:creationId xmlns:a16="http://schemas.microsoft.com/office/drawing/2014/main" id="{974EA53E-B898-7BF4-D72E-A728AF3ED92D}"/>
              </a:ext>
            </a:extLst>
          </p:cNvPr>
          <p:cNvSpPr/>
          <p:nvPr/>
        </p:nvSpPr>
        <p:spPr>
          <a:xfrm>
            <a:off x="6928021" y="2850937"/>
            <a:ext cx="4563086" cy="663965"/>
          </a:xfrm>
          <a:custGeom>
            <a:avLst/>
            <a:gdLst>
              <a:gd name="connsiteX0" fmla="*/ 0 w 4563086"/>
              <a:gd name="connsiteY0" fmla="*/ 663965 h 663965"/>
              <a:gd name="connsiteX1" fmla="*/ 0 w 4563086"/>
              <a:gd name="connsiteY1" fmla="*/ 650317 h 663965"/>
              <a:gd name="connsiteX2" fmla="*/ 64324 w 4563086"/>
              <a:gd name="connsiteY2" fmla="*/ 650317 h 663965"/>
              <a:gd name="connsiteX3" fmla="*/ 64324 w 4563086"/>
              <a:gd name="connsiteY3" fmla="*/ 607097 h 663965"/>
              <a:gd name="connsiteX4" fmla="*/ 80373 w 4563086"/>
              <a:gd name="connsiteY4" fmla="*/ 607097 h 663965"/>
              <a:gd name="connsiteX5" fmla="*/ 80373 w 4563086"/>
              <a:gd name="connsiteY5" fmla="*/ 587257 h 663965"/>
              <a:gd name="connsiteX6" fmla="*/ 182989 w 4563086"/>
              <a:gd name="connsiteY6" fmla="*/ 587257 h 663965"/>
              <a:gd name="connsiteX7" fmla="*/ 182989 w 4563086"/>
              <a:gd name="connsiteY7" fmla="*/ 558823 h 663965"/>
              <a:gd name="connsiteX8" fmla="*/ 252241 w 4563086"/>
              <a:gd name="connsiteY8" fmla="*/ 558823 h 663965"/>
              <a:gd name="connsiteX9" fmla="*/ 252241 w 4563086"/>
              <a:gd name="connsiteY9" fmla="*/ 525460 h 663965"/>
              <a:gd name="connsiteX10" fmla="*/ 326422 w 4563086"/>
              <a:gd name="connsiteY10" fmla="*/ 525460 h 663965"/>
              <a:gd name="connsiteX11" fmla="*/ 326422 w 4563086"/>
              <a:gd name="connsiteY11" fmla="*/ 511812 h 663965"/>
              <a:gd name="connsiteX12" fmla="*/ 385818 w 4563086"/>
              <a:gd name="connsiteY12" fmla="*/ 511812 h 663965"/>
              <a:gd name="connsiteX13" fmla="*/ 385818 w 4563086"/>
              <a:gd name="connsiteY13" fmla="*/ 495762 h 663965"/>
              <a:gd name="connsiteX14" fmla="*/ 404268 w 4563086"/>
              <a:gd name="connsiteY14" fmla="*/ 495762 h 663965"/>
              <a:gd name="connsiteX15" fmla="*/ 404268 w 4563086"/>
              <a:gd name="connsiteY15" fmla="*/ 477185 h 663965"/>
              <a:gd name="connsiteX16" fmla="*/ 503218 w 4563086"/>
              <a:gd name="connsiteY16" fmla="*/ 477185 h 663965"/>
              <a:gd name="connsiteX17" fmla="*/ 503218 w 4563086"/>
              <a:gd name="connsiteY17" fmla="*/ 458735 h 663965"/>
              <a:gd name="connsiteX18" fmla="*/ 526724 w 4563086"/>
              <a:gd name="connsiteY18" fmla="*/ 458735 h 663965"/>
              <a:gd name="connsiteX19" fmla="*/ 526724 w 4563086"/>
              <a:gd name="connsiteY19" fmla="*/ 436493 h 663965"/>
              <a:gd name="connsiteX20" fmla="*/ 595976 w 4563086"/>
              <a:gd name="connsiteY20" fmla="*/ 436493 h 663965"/>
              <a:gd name="connsiteX21" fmla="*/ 595976 w 4563086"/>
              <a:gd name="connsiteY21" fmla="*/ 420318 h 663965"/>
              <a:gd name="connsiteX22" fmla="*/ 619355 w 4563086"/>
              <a:gd name="connsiteY22" fmla="*/ 420318 h 663965"/>
              <a:gd name="connsiteX23" fmla="*/ 619355 w 4563086"/>
              <a:gd name="connsiteY23" fmla="*/ 404268 h 663965"/>
              <a:gd name="connsiteX24" fmla="*/ 649053 w 4563086"/>
              <a:gd name="connsiteY24" fmla="*/ 404268 h 663965"/>
              <a:gd name="connsiteX25" fmla="*/ 649053 w 4563086"/>
              <a:gd name="connsiteY25" fmla="*/ 390746 h 663965"/>
              <a:gd name="connsiteX26" fmla="*/ 668894 w 4563086"/>
              <a:gd name="connsiteY26" fmla="*/ 390746 h 663965"/>
              <a:gd name="connsiteX27" fmla="*/ 668894 w 4563086"/>
              <a:gd name="connsiteY27" fmla="*/ 369642 h 663965"/>
              <a:gd name="connsiteX28" fmla="*/ 828377 w 4563086"/>
              <a:gd name="connsiteY28" fmla="*/ 369642 h 663965"/>
              <a:gd name="connsiteX29" fmla="*/ 828377 w 4563086"/>
              <a:gd name="connsiteY29" fmla="*/ 352329 h 663965"/>
              <a:gd name="connsiteX30" fmla="*/ 937184 w 4563086"/>
              <a:gd name="connsiteY30" fmla="*/ 352329 h 663965"/>
              <a:gd name="connsiteX31" fmla="*/ 937184 w 4563086"/>
              <a:gd name="connsiteY31" fmla="*/ 330087 h 663965"/>
              <a:gd name="connsiteX32" fmla="*/ 1042201 w 4563086"/>
              <a:gd name="connsiteY32" fmla="*/ 330087 h 663965"/>
              <a:gd name="connsiteX33" fmla="*/ 1042201 w 4563086"/>
              <a:gd name="connsiteY33" fmla="*/ 293060 h 663965"/>
              <a:gd name="connsiteX34" fmla="*/ 1174513 w 4563086"/>
              <a:gd name="connsiteY34" fmla="*/ 293060 h 663965"/>
              <a:gd name="connsiteX35" fmla="*/ 1174513 w 4563086"/>
              <a:gd name="connsiteY35" fmla="*/ 269554 h 663965"/>
              <a:gd name="connsiteX36" fmla="*/ 1455062 w 4563086"/>
              <a:gd name="connsiteY36" fmla="*/ 269554 h 663965"/>
              <a:gd name="connsiteX37" fmla="*/ 1455062 w 4563086"/>
              <a:gd name="connsiteY37" fmla="*/ 247313 h 663965"/>
              <a:gd name="connsiteX38" fmla="*/ 1598496 w 4563086"/>
              <a:gd name="connsiteY38" fmla="*/ 247313 h 663965"/>
              <a:gd name="connsiteX39" fmla="*/ 1598496 w 4563086"/>
              <a:gd name="connsiteY39" fmla="*/ 225071 h 663965"/>
              <a:gd name="connsiteX40" fmla="*/ 1859330 w 4563086"/>
              <a:gd name="connsiteY40" fmla="*/ 225071 h 663965"/>
              <a:gd name="connsiteX41" fmla="*/ 1859330 w 4563086"/>
              <a:gd name="connsiteY41" fmla="*/ 196637 h 663965"/>
              <a:gd name="connsiteX42" fmla="*/ 2120291 w 4563086"/>
              <a:gd name="connsiteY42" fmla="*/ 196637 h 663965"/>
              <a:gd name="connsiteX43" fmla="*/ 2120291 w 4563086"/>
              <a:gd name="connsiteY43" fmla="*/ 173131 h 663965"/>
              <a:gd name="connsiteX44" fmla="*/ 2319329 w 4563086"/>
              <a:gd name="connsiteY44" fmla="*/ 173131 h 663965"/>
              <a:gd name="connsiteX45" fmla="*/ 2319329 w 4563086"/>
              <a:gd name="connsiteY45" fmla="*/ 141033 h 663965"/>
              <a:gd name="connsiteX46" fmla="*/ 2462636 w 4563086"/>
              <a:gd name="connsiteY46" fmla="*/ 141033 h 663965"/>
              <a:gd name="connsiteX47" fmla="*/ 2462636 w 4563086"/>
              <a:gd name="connsiteY47" fmla="*/ 115000 h 663965"/>
              <a:gd name="connsiteX48" fmla="*/ 2769218 w 4563086"/>
              <a:gd name="connsiteY48" fmla="*/ 115000 h 663965"/>
              <a:gd name="connsiteX49" fmla="*/ 2769218 w 4563086"/>
              <a:gd name="connsiteY49" fmla="*/ 79110 h 663965"/>
              <a:gd name="connsiteX50" fmla="*/ 2976975 w 4563086"/>
              <a:gd name="connsiteY50" fmla="*/ 79110 h 663965"/>
              <a:gd name="connsiteX51" fmla="*/ 2976975 w 4563086"/>
              <a:gd name="connsiteY51" fmla="*/ 40819 h 663965"/>
              <a:gd name="connsiteX52" fmla="*/ 3081992 w 4563086"/>
              <a:gd name="connsiteY52" fmla="*/ 40819 h 663965"/>
              <a:gd name="connsiteX53" fmla="*/ 3081992 w 4563086"/>
              <a:gd name="connsiteY53" fmla="*/ 0 h 663965"/>
              <a:gd name="connsiteX54" fmla="*/ 4563086 w 4563086"/>
              <a:gd name="connsiteY54" fmla="*/ 0 h 663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63086" h="663965">
                <a:moveTo>
                  <a:pt x="0" y="663965"/>
                </a:moveTo>
                <a:lnTo>
                  <a:pt x="0" y="650317"/>
                </a:lnTo>
                <a:lnTo>
                  <a:pt x="64324" y="650317"/>
                </a:lnTo>
                <a:lnTo>
                  <a:pt x="64324" y="607097"/>
                </a:lnTo>
                <a:lnTo>
                  <a:pt x="80373" y="607097"/>
                </a:lnTo>
                <a:lnTo>
                  <a:pt x="80373" y="587257"/>
                </a:lnTo>
                <a:lnTo>
                  <a:pt x="182989" y="587257"/>
                </a:lnTo>
                <a:lnTo>
                  <a:pt x="182989" y="558823"/>
                </a:lnTo>
                <a:lnTo>
                  <a:pt x="252241" y="558823"/>
                </a:lnTo>
                <a:lnTo>
                  <a:pt x="252241" y="525460"/>
                </a:lnTo>
                <a:lnTo>
                  <a:pt x="326422" y="525460"/>
                </a:lnTo>
                <a:lnTo>
                  <a:pt x="326422" y="511812"/>
                </a:lnTo>
                <a:lnTo>
                  <a:pt x="385818" y="511812"/>
                </a:lnTo>
                <a:lnTo>
                  <a:pt x="385818" y="495762"/>
                </a:lnTo>
                <a:lnTo>
                  <a:pt x="404268" y="495762"/>
                </a:lnTo>
                <a:lnTo>
                  <a:pt x="404268" y="477185"/>
                </a:lnTo>
                <a:lnTo>
                  <a:pt x="503218" y="477185"/>
                </a:lnTo>
                <a:lnTo>
                  <a:pt x="503218" y="458735"/>
                </a:lnTo>
                <a:lnTo>
                  <a:pt x="526724" y="458735"/>
                </a:lnTo>
                <a:lnTo>
                  <a:pt x="526724" y="436493"/>
                </a:lnTo>
                <a:lnTo>
                  <a:pt x="595976" y="436493"/>
                </a:lnTo>
                <a:lnTo>
                  <a:pt x="595976" y="420318"/>
                </a:lnTo>
                <a:lnTo>
                  <a:pt x="619355" y="420318"/>
                </a:lnTo>
                <a:lnTo>
                  <a:pt x="619355" y="404268"/>
                </a:lnTo>
                <a:lnTo>
                  <a:pt x="649053" y="404268"/>
                </a:lnTo>
                <a:lnTo>
                  <a:pt x="649053" y="390746"/>
                </a:lnTo>
                <a:lnTo>
                  <a:pt x="668894" y="390746"/>
                </a:lnTo>
                <a:lnTo>
                  <a:pt x="668894" y="369642"/>
                </a:lnTo>
                <a:lnTo>
                  <a:pt x="828377" y="369642"/>
                </a:lnTo>
                <a:lnTo>
                  <a:pt x="828377" y="352329"/>
                </a:lnTo>
                <a:lnTo>
                  <a:pt x="937184" y="352329"/>
                </a:lnTo>
                <a:lnTo>
                  <a:pt x="937184" y="330087"/>
                </a:lnTo>
                <a:lnTo>
                  <a:pt x="1042201" y="330087"/>
                </a:lnTo>
                <a:lnTo>
                  <a:pt x="1042201" y="293060"/>
                </a:lnTo>
                <a:lnTo>
                  <a:pt x="1174513" y="293060"/>
                </a:lnTo>
                <a:lnTo>
                  <a:pt x="1174513" y="269554"/>
                </a:lnTo>
                <a:lnTo>
                  <a:pt x="1455062" y="269554"/>
                </a:lnTo>
                <a:lnTo>
                  <a:pt x="1455062" y="247313"/>
                </a:lnTo>
                <a:lnTo>
                  <a:pt x="1598496" y="247313"/>
                </a:lnTo>
                <a:lnTo>
                  <a:pt x="1598496" y="225071"/>
                </a:lnTo>
                <a:lnTo>
                  <a:pt x="1859330" y="225071"/>
                </a:lnTo>
                <a:lnTo>
                  <a:pt x="1859330" y="196637"/>
                </a:lnTo>
                <a:lnTo>
                  <a:pt x="2120291" y="196637"/>
                </a:lnTo>
                <a:lnTo>
                  <a:pt x="2120291" y="173131"/>
                </a:lnTo>
                <a:lnTo>
                  <a:pt x="2319329" y="173131"/>
                </a:lnTo>
                <a:lnTo>
                  <a:pt x="2319329" y="141033"/>
                </a:lnTo>
                <a:lnTo>
                  <a:pt x="2462636" y="141033"/>
                </a:lnTo>
                <a:lnTo>
                  <a:pt x="2462636" y="115000"/>
                </a:lnTo>
                <a:lnTo>
                  <a:pt x="2769218" y="115000"/>
                </a:lnTo>
                <a:lnTo>
                  <a:pt x="2769218" y="79110"/>
                </a:lnTo>
                <a:lnTo>
                  <a:pt x="2976975" y="79110"/>
                </a:lnTo>
                <a:lnTo>
                  <a:pt x="2976975" y="40819"/>
                </a:lnTo>
                <a:lnTo>
                  <a:pt x="3081992" y="40819"/>
                </a:lnTo>
                <a:lnTo>
                  <a:pt x="3081992" y="0"/>
                </a:lnTo>
                <a:lnTo>
                  <a:pt x="4563086" y="0"/>
                </a:lnTo>
              </a:path>
            </a:pathLst>
          </a:custGeom>
          <a:noFill/>
          <a:ln w="28575" cap="flat">
            <a:solidFill>
              <a:schemeClr val="accent3"/>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95" name="Freeform: Shape 5494">
            <a:extLst>
              <a:ext uri="{FF2B5EF4-FFF2-40B4-BE49-F238E27FC236}">
                <a16:creationId xmlns:a16="http://schemas.microsoft.com/office/drawing/2014/main" id="{4715AD19-5EC5-F382-5BF6-FC41A5FF3E90}"/>
              </a:ext>
            </a:extLst>
          </p:cNvPr>
          <p:cNvSpPr/>
          <p:nvPr/>
        </p:nvSpPr>
        <p:spPr>
          <a:xfrm>
            <a:off x="6884548" y="3171167"/>
            <a:ext cx="4281526" cy="344114"/>
          </a:xfrm>
          <a:custGeom>
            <a:avLst/>
            <a:gdLst>
              <a:gd name="connsiteX0" fmla="*/ 0 w 4281526"/>
              <a:gd name="connsiteY0" fmla="*/ 344114 h 344114"/>
              <a:gd name="connsiteX1" fmla="*/ 0 w 4281526"/>
              <a:gd name="connsiteY1" fmla="*/ 303675 h 344114"/>
              <a:gd name="connsiteX2" fmla="*/ 106406 w 4281526"/>
              <a:gd name="connsiteY2" fmla="*/ 303675 h 344114"/>
              <a:gd name="connsiteX3" fmla="*/ 106406 w 4281526"/>
              <a:gd name="connsiteY3" fmla="*/ 275999 h 344114"/>
              <a:gd name="connsiteX4" fmla="*/ 221280 w 4281526"/>
              <a:gd name="connsiteY4" fmla="*/ 275999 h 344114"/>
              <a:gd name="connsiteX5" fmla="*/ 221280 w 4281526"/>
              <a:gd name="connsiteY5" fmla="*/ 250472 h 344114"/>
              <a:gd name="connsiteX6" fmla="*/ 370274 w 4281526"/>
              <a:gd name="connsiteY6" fmla="*/ 250472 h 344114"/>
              <a:gd name="connsiteX7" fmla="*/ 370274 w 4281526"/>
              <a:gd name="connsiteY7" fmla="*/ 222796 h 344114"/>
              <a:gd name="connsiteX8" fmla="*/ 661817 w 4281526"/>
              <a:gd name="connsiteY8" fmla="*/ 222796 h 344114"/>
              <a:gd name="connsiteX9" fmla="*/ 661817 w 4281526"/>
              <a:gd name="connsiteY9" fmla="*/ 182357 h 344114"/>
              <a:gd name="connsiteX10" fmla="*/ 927833 w 4281526"/>
              <a:gd name="connsiteY10" fmla="*/ 182357 h 344114"/>
              <a:gd name="connsiteX11" fmla="*/ 939585 w 4281526"/>
              <a:gd name="connsiteY11" fmla="*/ 170604 h 344114"/>
              <a:gd name="connsiteX12" fmla="*/ 1010860 w 4281526"/>
              <a:gd name="connsiteY12" fmla="*/ 170604 h 344114"/>
              <a:gd name="connsiteX13" fmla="*/ 1010860 w 4281526"/>
              <a:gd name="connsiteY13" fmla="*/ 137620 h 344114"/>
              <a:gd name="connsiteX14" fmla="*/ 1057618 w 4281526"/>
              <a:gd name="connsiteY14" fmla="*/ 137620 h 344114"/>
              <a:gd name="connsiteX15" fmla="*/ 1204464 w 4281526"/>
              <a:gd name="connsiteY15" fmla="*/ 137620 h 344114"/>
              <a:gd name="connsiteX16" fmla="*/ 1204464 w 4281526"/>
              <a:gd name="connsiteY16" fmla="*/ 101225 h 344114"/>
              <a:gd name="connsiteX17" fmla="*/ 1736622 w 4281526"/>
              <a:gd name="connsiteY17" fmla="*/ 101225 h 344114"/>
              <a:gd name="connsiteX18" fmla="*/ 1736622 w 4281526"/>
              <a:gd name="connsiteY18" fmla="*/ 80247 h 344114"/>
              <a:gd name="connsiteX19" fmla="*/ 2602279 w 4281526"/>
              <a:gd name="connsiteY19" fmla="*/ 80247 h 344114"/>
              <a:gd name="connsiteX20" fmla="*/ 2602279 w 4281526"/>
              <a:gd name="connsiteY20" fmla="*/ 53077 h 344114"/>
              <a:gd name="connsiteX21" fmla="*/ 3457952 w 4281526"/>
              <a:gd name="connsiteY21" fmla="*/ 53077 h 344114"/>
              <a:gd name="connsiteX22" fmla="*/ 3457952 w 4281526"/>
              <a:gd name="connsiteY22" fmla="*/ 0 h 344114"/>
              <a:gd name="connsiteX23" fmla="*/ 4281527 w 4281526"/>
              <a:gd name="connsiteY23" fmla="*/ 0 h 34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281526" h="344114">
                <a:moveTo>
                  <a:pt x="0" y="344114"/>
                </a:moveTo>
                <a:lnTo>
                  <a:pt x="0" y="303675"/>
                </a:lnTo>
                <a:lnTo>
                  <a:pt x="106406" y="303675"/>
                </a:lnTo>
                <a:lnTo>
                  <a:pt x="106406" y="275999"/>
                </a:lnTo>
                <a:lnTo>
                  <a:pt x="221280" y="275999"/>
                </a:lnTo>
                <a:lnTo>
                  <a:pt x="221280" y="250472"/>
                </a:lnTo>
                <a:lnTo>
                  <a:pt x="370274" y="250472"/>
                </a:lnTo>
                <a:lnTo>
                  <a:pt x="370274" y="222796"/>
                </a:lnTo>
                <a:lnTo>
                  <a:pt x="661817" y="222796"/>
                </a:lnTo>
                <a:cubicBezTo>
                  <a:pt x="661817" y="222796"/>
                  <a:pt x="655372" y="182357"/>
                  <a:pt x="661817" y="182357"/>
                </a:cubicBezTo>
                <a:cubicBezTo>
                  <a:pt x="668262" y="182357"/>
                  <a:pt x="927833" y="182357"/>
                  <a:pt x="927833" y="182357"/>
                </a:cubicBezTo>
                <a:lnTo>
                  <a:pt x="939585" y="170604"/>
                </a:lnTo>
                <a:lnTo>
                  <a:pt x="1010860" y="170604"/>
                </a:lnTo>
                <a:lnTo>
                  <a:pt x="1010860" y="137620"/>
                </a:lnTo>
                <a:lnTo>
                  <a:pt x="1057618" y="137620"/>
                </a:lnTo>
                <a:lnTo>
                  <a:pt x="1204464" y="137620"/>
                </a:lnTo>
                <a:lnTo>
                  <a:pt x="1204464" y="101225"/>
                </a:lnTo>
                <a:lnTo>
                  <a:pt x="1736622" y="101225"/>
                </a:lnTo>
                <a:lnTo>
                  <a:pt x="1736622" y="80247"/>
                </a:lnTo>
                <a:lnTo>
                  <a:pt x="2602279" y="80247"/>
                </a:lnTo>
                <a:lnTo>
                  <a:pt x="2602279" y="53077"/>
                </a:lnTo>
                <a:lnTo>
                  <a:pt x="3457952" y="53077"/>
                </a:lnTo>
                <a:lnTo>
                  <a:pt x="3457952" y="0"/>
                </a:lnTo>
                <a:lnTo>
                  <a:pt x="4281527" y="0"/>
                </a:lnTo>
              </a:path>
            </a:pathLst>
          </a:custGeom>
          <a:noFill/>
          <a:ln w="28575" cap="flat">
            <a:solidFill>
              <a:schemeClr val="accent1"/>
            </a:solidFill>
            <a:prstDash val="sysDot"/>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96" name="Freeform: Shape 5495">
            <a:extLst>
              <a:ext uri="{FF2B5EF4-FFF2-40B4-BE49-F238E27FC236}">
                <a16:creationId xmlns:a16="http://schemas.microsoft.com/office/drawing/2014/main" id="{A75B34D1-5FF4-E121-469B-314810652BBA}"/>
              </a:ext>
            </a:extLst>
          </p:cNvPr>
          <p:cNvSpPr/>
          <p:nvPr/>
        </p:nvSpPr>
        <p:spPr>
          <a:xfrm>
            <a:off x="6923977" y="3320540"/>
            <a:ext cx="4327400" cy="201818"/>
          </a:xfrm>
          <a:custGeom>
            <a:avLst/>
            <a:gdLst>
              <a:gd name="connsiteX0" fmla="*/ 0 w 4327400"/>
              <a:gd name="connsiteY0" fmla="*/ 201818 h 201818"/>
              <a:gd name="connsiteX1" fmla="*/ 0 w 4327400"/>
              <a:gd name="connsiteY1" fmla="*/ 154175 h 201818"/>
              <a:gd name="connsiteX2" fmla="*/ 37280 w 4327400"/>
              <a:gd name="connsiteY2" fmla="*/ 154175 h 201818"/>
              <a:gd name="connsiteX3" fmla="*/ 37280 w 4327400"/>
              <a:gd name="connsiteY3" fmla="*/ 139642 h 201818"/>
              <a:gd name="connsiteX4" fmla="*/ 58005 w 4327400"/>
              <a:gd name="connsiteY4" fmla="*/ 139642 h 201818"/>
              <a:gd name="connsiteX5" fmla="*/ 58005 w 4327400"/>
              <a:gd name="connsiteY5" fmla="*/ 118033 h 201818"/>
              <a:gd name="connsiteX6" fmla="*/ 176923 w 4327400"/>
              <a:gd name="connsiteY6" fmla="*/ 118033 h 201818"/>
              <a:gd name="connsiteX7" fmla="*/ 176923 w 4327400"/>
              <a:gd name="connsiteY7" fmla="*/ 107670 h 201818"/>
              <a:gd name="connsiteX8" fmla="*/ 845437 w 4327400"/>
              <a:gd name="connsiteY8" fmla="*/ 107670 h 201818"/>
              <a:gd name="connsiteX9" fmla="*/ 845437 w 4327400"/>
              <a:gd name="connsiteY9" fmla="*/ 88967 h 201818"/>
              <a:gd name="connsiteX10" fmla="*/ 1884352 w 4327400"/>
              <a:gd name="connsiteY10" fmla="*/ 88967 h 201818"/>
              <a:gd name="connsiteX11" fmla="*/ 1884352 w 4327400"/>
              <a:gd name="connsiteY11" fmla="*/ 70390 h 201818"/>
              <a:gd name="connsiteX12" fmla="*/ 2246412 w 4327400"/>
              <a:gd name="connsiteY12" fmla="*/ 70390 h 201818"/>
              <a:gd name="connsiteX13" fmla="*/ 2246412 w 4327400"/>
              <a:gd name="connsiteY13" fmla="*/ 47643 h 201818"/>
              <a:gd name="connsiteX14" fmla="*/ 3394007 w 4327400"/>
              <a:gd name="connsiteY14" fmla="*/ 47643 h 201818"/>
              <a:gd name="connsiteX15" fmla="*/ 3394007 w 4327400"/>
              <a:gd name="connsiteY15" fmla="*/ 0 h 201818"/>
              <a:gd name="connsiteX16" fmla="*/ 4327400 w 4327400"/>
              <a:gd name="connsiteY16" fmla="*/ 0 h 20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27400" h="201818">
                <a:moveTo>
                  <a:pt x="0" y="201818"/>
                </a:moveTo>
                <a:lnTo>
                  <a:pt x="0" y="154175"/>
                </a:lnTo>
                <a:lnTo>
                  <a:pt x="37280" y="154175"/>
                </a:lnTo>
                <a:lnTo>
                  <a:pt x="37280" y="139642"/>
                </a:lnTo>
                <a:lnTo>
                  <a:pt x="58005" y="139642"/>
                </a:lnTo>
                <a:lnTo>
                  <a:pt x="58005" y="118033"/>
                </a:lnTo>
                <a:lnTo>
                  <a:pt x="176923" y="118033"/>
                </a:lnTo>
                <a:lnTo>
                  <a:pt x="176923" y="107670"/>
                </a:lnTo>
                <a:lnTo>
                  <a:pt x="845437" y="107670"/>
                </a:lnTo>
                <a:lnTo>
                  <a:pt x="845437" y="88967"/>
                </a:lnTo>
                <a:lnTo>
                  <a:pt x="1884352" y="88967"/>
                </a:lnTo>
                <a:lnTo>
                  <a:pt x="1884352" y="70390"/>
                </a:lnTo>
                <a:lnTo>
                  <a:pt x="2246412" y="70390"/>
                </a:lnTo>
                <a:lnTo>
                  <a:pt x="2246412" y="47643"/>
                </a:lnTo>
                <a:lnTo>
                  <a:pt x="3394007" y="47643"/>
                </a:lnTo>
                <a:lnTo>
                  <a:pt x="3394007" y="0"/>
                </a:lnTo>
                <a:lnTo>
                  <a:pt x="4327400" y="0"/>
                </a:lnTo>
              </a:path>
            </a:pathLst>
          </a:custGeom>
          <a:noFill/>
          <a:ln w="28575" cap="flat">
            <a:solidFill>
              <a:schemeClr val="accent1"/>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4640" name="Straight Connector 4639">
            <a:extLst>
              <a:ext uri="{FF2B5EF4-FFF2-40B4-BE49-F238E27FC236}">
                <a16:creationId xmlns:a16="http://schemas.microsoft.com/office/drawing/2014/main" id="{9D8A0A2D-B492-2E59-00A0-306DDEF49354}"/>
              </a:ext>
            </a:extLst>
          </p:cNvPr>
          <p:cNvCxnSpPr/>
          <p:nvPr/>
        </p:nvCxnSpPr>
        <p:spPr bwMode="auto">
          <a:xfrm>
            <a:off x="9140757" y="2225039"/>
            <a:ext cx="215721" cy="0"/>
          </a:xfrm>
          <a:prstGeom prst="line">
            <a:avLst/>
          </a:prstGeom>
          <a:noFill/>
          <a:ln w="28575" cap="flat" cmpd="sng" algn="ctr">
            <a:solidFill>
              <a:schemeClr val="accent3"/>
            </a:solidFill>
            <a:prstDash val="sysDot"/>
            <a:round/>
            <a:headEnd type="none" w="med" len="med"/>
            <a:tailEnd type="none" w="med" len="med"/>
          </a:ln>
          <a:effectLst/>
        </p:spPr>
      </p:cxnSp>
      <p:sp>
        <p:nvSpPr>
          <p:cNvPr id="4641" name="TextBox 4640">
            <a:extLst>
              <a:ext uri="{FF2B5EF4-FFF2-40B4-BE49-F238E27FC236}">
                <a16:creationId xmlns:a16="http://schemas.microsoft.com/office/drawing/2014/main" id="{DFBDED40-89DB-77C5-0C96-151808B632C9}"/>
              </a:ext>
            </a:extLst>
          </p:cNvPr>
          <p:cNvSpPr txBox="1"/>
          <p:nvPr/>
        </p:nvSpPr>
        <p:spPr bwMode="auto">
          <a:xfrm>
            <a:off x="966372" y="1432868"/>
            <a:ext cx="48249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Atrial Fibrillation/Flutter</a:t>
            </a:r>
          </a:p>
        </p:txBody>
      </p:sp>
      <p:sp>
        <p:nvSpPr>
          <p:cNvPr id="4642" name="TextBox 4641">
            <a:extLst>
              <a:ext uri="{FF2B5EF4-FFF2-40B4-BE49-F238E27FC236}">
                <a16:creationId xmlns:a16="http://schemas.microsoft.com/office/drawing/2014/main" id="{B1E2797A-81CB-1CFC-77A0-E877E10740EC}"/>
              </a:ext>
            </a:extLst>
          </p:cNvPr>
          <p:cNvSpPr txBox="1"/>
          <p:nvPr/>
        </p:nvSpPr>
        <p:spPr bwMode="auto">
          <a:xfrm>
            <a:off x="6766860" y="1474527"/>
            <a:ext cx="4771385" cy="307777"/>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Hypertension</a:t>
            </a:r>
          </a:p>
        </p:txBody>
      </p:sp>
    </p:spTree>
    <p:custDataLst>
      <p:tags r:id="rId1"/>
    </p:custDataLst>
    <p:extLst>
      <p:ext uri="{BB962C8B-B14F-4D97-AF65-F5344CB8AC3E}">
        <p14:creationId xmlns:p14="http://schemas.microsoft.com/office/powerpoint/2010/main" val="3422649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7" name="Group 726">
            <a:extLst>
              <a:ext uri="{FF2B5EF4-FFF2-40B4-BE49-F238E27FC236}">
                <a16:creationId xmlns:a16="http://schemas.microsoft.com/office/drawing/2014/main" id="{D159C8F3-C186-AAC5-DA7B-F53E4EEDDFCD}"/>
              </a:ext>
            </a:extLst>
          </p:cNvPr>
          <p:cNvGrpSpPr/>
          <p:nvPr/>
        </p:nvGrpSpPr>
        <p:grpSpPr>
          <a:xfrm>
            <a:off x="6950075" y="4073026"/>
            <a:ext cx="4486958" cy="1119604"/>
            <a:chOff x="6950075" y="4073026"/>
            <a:chExt cx="4486958" cy="1119604"/>
          </a:xfrm>
        </p:grpSpPr>
        <p:grpSp>
          <p:nvGrpSpPr>
            <p:cNvPr id="188" name="Group 187">
              <a:extLst>
                <a:ext uri="{FF2B5EF4-FFF2-40B4-BE49-F238E27FC236}">
                  <a16:creationId xmlns:a16="http://schemas.microsoft.com/office/drawing/2014/main" id="{2C202C9C-2321-7D63-2CD0-60955E42EC16}"/>
                </a:ext>
              </a:extLst>
            </p:cNvPr>
            <p:cNvGrpSpPr/>
            <p:nvPr/>
          </p:nvGrpSpPr>
          <p:grpSpPr>
            <a:xfrm>
              <a:off x="6950075" y="4273550"/>
              <a:ext cx="4352925" cy="889000"/>
              <a:chOff x="6950075" y="4273550"/>
              <a:chExt cx="4352925" cy="889000"/>
            </a:xfrm>
          </p:grpSpPr>
          <p:sp>
            <p:nvSpPr>
              <p:cNvPr id="185" name="Freeform 184">
                <a:extLst>
                  <a:ext uri="{FF2B5EF4-FFF2-40B4-BE49-F238E27FC236}">
                    <a16:creationId xmlns:a16="http://schemas.microsoft.com/office/drawing/2014/main" id="{C1377936-D01B-2E9C-98F9-CED6A855F352}"/>
                  </a:ext>
                </a:extLst>
              </p:cNvPr>
              <p:cNvSpPr/>
              <p:nvPr/>
            </p:nvSpPr>
            <p:spPr bwMode="auto">
              <a:xfrm>
                <a:off x="6950075" y="4273550"/>
                <a:ext cx="3733800" cy="889000"/>
              </a:xfrm>
              <a:custGeom>
                <a:avLst/>
                <a:gdLst>
                  <a:gd name="connsiteX0" fmla="*/ 0 w 3733800"/>
                  <a:gd name="connsiteY0" fmla="*/ 889000 h 889000"/>
                  <a:gd name="connsiteX1" fmla="*/ 44450 w 3733800"/>
                  <a:gd name="connsiteY1" fmla="*/ 889000 h 889000"/>
                  <a:gd name="connsiteX2" fmla="*/ 44450 w 3733800"/>
                  <a:gd name="connsiteY2" fmla="*/ 850900 h 889000"/>
                  <a:gd name="connsiteX3" fmla="*/ 130175 w 3733800"/>
                  <a:gd name="connsiteY3" fmla="*/ 850900 h 889000"/>
                  <a:gd name="connsiteX4" fmla="*/ 130175 w 3733800"/>
                  <a:gd name="connsiteY4" fmla="*/ 812800 h 889000"/>
                  <a:gd name="connsiteX5" fmla="*/ 146050 w 3733800"/>
                  <a:gd name="connsiteY5" fmla="*/ 812800 h 889000"/>
                  <a:gd name="connsiteX6" fmla="*/ 146050 w 3733800"/>
                  <a:gd name="connsiteY6" fmla="*/ 771525 h 889000"/>
                  <a:gd name="connsiteX7" fmla="*/ 247650 w 3733800"/>
                  <a:gd name="connsiteY7" fmla="*/ 771525 h 889000"/>
                  <a:gd name="connsiteX8" fmla="*/ 247650 w 3733800"/>
                  <a:gd name="connsiteY8" fmla="*/ 730250 h 889000"/>
                  <a:gd name="connsiteX9" fmla="*/ 314325 w 3733800"/>
                  <a:gd name="connsiteY9" fmla="*/ 730250 h 889000"/>
                  <a:gd name="connsiteX10" fmla="*/ 314325 w 3733800"/>
                  <a:gd name="connsiteY10" fmla="*/ 701675 h 889000"/>
                  <a:gd name="connsiteX11" fmla="*/ 425450 w 3733800"/>
                  <a:gd name="connsiteY11" fmla="*/ 701675 h 889000"/>
                  <a:gd name="connsiteX12" fmla="*/ 425450 w 3733800"/>
                  <a:gd name="connsiteY12" fmla="*/ 654050 h 889000"/>
                  <a:gd name="connsiteX13" fmla="*/ 536575 w 3733800"/>
                  <a:gd name="connsiteY13" fmla="*/ 654050 h 889000"/>
                  <a:gd name="connsiteX14" fmla="*/ 536575 w 3733800"/>
                  <a:gd name="connsiteY14" fmla="*/ 631825 h 889000"/>
                  <a:gd name="connsiteX15" fmla="*/ 650875 w 3733800"/>
                  <a:gd name="connsiteY15" fmla="*/ 631825 h 889000"/>
                  <a:gd name="connsiteX16" fmla="*/ 650875 w 3733800"/>
                  <a:gd name="connsiteY16" fmla="*/ 565150 h 889000"/>
                  <a:gd name="connsiteX17" fmla="*/ 733425 w 3733800"/>
                  <a:gd name="connsiteY17" fmla="*/ 565150 h 889000"/>
                  <a:gd name="connsiteX18" fmla="*/ 733425 w 3733800"/>
                  <a:gd name="connsiteY18" fmla="*/ 533400 h 889000"/>
                  <a:gd name="connsiteX19" fmla="*/ 800100 w 3733800"/>
                  <a:gd name="connsiteY19" fmla="*/ 533400 h 889000"/>
                  <a:gd name="connsiteX20" fmla="*/ 800100 w 3733800"/>
                  <a:gd name="connsiteY20" fmla="*/ 533400 h 889000"/>
                  <a:gd name="connsiteX21" fmla="*/ 873125 w 3733800"/>
                  <a:gd name="connsiteY21" fmla="*/ 533400 h 889000"/>
                  <a:gd name="connsiteX22" fmla="*/ 873125 w 3733800"/>
                  <a:gd name="connsiteY22" fmla="*/ 501650 h 889000"/>
                  <a:gd name="connsiteX23" fmla="*/ 873125 w 3733800"/>
                  <a:gd name="connsiteY23" fmla="*/ 482600 h 889000"/>
                  <a:gd name="connsiteX24" fmla="*/ 936625 w 3733800"/>
                  <a:gd name="connsiteY24" fmla="*/ 482600 h 889000"/>
                  <a:gd name="connsiteX25" fmla="*/ 936625 w 3733800"/>
                  <a:gd name="connsiteY25" fmla="*/ 460375 h 889000"/>
                  <a:gd name="connsiteX26" fmla="*/ 1085850 w 3733800"/>
                  <a:gd name="connsiteY26" fmla="*/ 460375 h 889000"/>
                  <a:gd name="connsiteX27" fmla="*/ 1085850 w 3733800"/>
                  <a:gd name="connsiteY27" fmla="*/ 425450 h 889000"/>
                  <a:gd name="connsiteX28" fmla="*/ 1196975 w 3733800"/>
                  <a:gd name="connsiteY28" fmla="*/ 425450 h 889000"/>
                  <a:gd name="connsiteX29" fmla="*/ 1196975 w 3733800"/>
                  <a:gd name="connsiteY29" fmla="*/ 381000 h 889000"/>
                  <a:gd name="connsiteX30" fmla="*/ 1308100 w 3733800"/>
                  <a:gd name="connsiteY30" fmla="*/ 381000 h 889000"/>
                  <a:gd name="connsiteX31" fmla="*/ 1352550 w 3733800"/>
                  <a:gd name="connsiteY31" fmla="*/ 323850 h 889000"/>
                  <a:gd name="connsiteX32" fmla="*/ 1463675 w 3733800"/>
                  <a:gd name="connsiteY32" fmla="*/ 323850 h 889000"/>
                  <a:gd name="connsiteX33" fmla="*/ 1717675 w 3733800"/>
                  <a:gd name="connsiteY33" fmla="*/ 323850 h 889000"/>
                  <a:gd name="connsiteX34" fmla="*/ 1717675 w 3733800"/>
                  <a:gd name="connsiteY34" fmla="*/ 292100 h 889000"/>
                  <a:gd name="connsiteX35" fmla="*/ 1778000 w 3733800"/>
                  <a:gd name="connsiteY35" fmla="*/ 292100 h 889000"/>
                  <a:gd name="connsiteX36" fmla="*/ 1778000 w 3733800"/>
                  <a:gd name="connsiteY36" fmla="*/ 238125 h 889000"/>
                  <a:gd name="connsiteX37" fmla="*/ 1895475 w 3733800"/>
                  <a:gd name="connsiteY37" fmla="*/ 238125 h 889000"/>
                  <a:gd name="connsiteX38" fmla="*/ 1895475 w 3733800"/>
                  <a:gd name="connsiteY38" fmla="*/ 187325 h 889000"/>
                  <a:gd name="connsiteX39" fmla="*/ 1978025 w 3733800"/>
                  <a:gd name="connsiteY39" fmla="*/ 187325 h 889000"/>
                  <a:gd name="connsiteX40" fmla="*/ 1993900 w 3733800"/>
                  <a:gd name="connsiteY40" fmla="*/ 171450 h 889000"/>
                  <a:gd name="connsiteX41" fmla="*/ 2406650 w 3733800"/>
                  <a:gd name="connsiteY41" fmla="*/ 171450 h 889000"/>
                  <a:gd name="connsiteX42" fmla="*/ 2447925 w 3733800"/>
                  <a:gd name="connsiteY42" fmla="*/ 123825 h 889000"/>
                  <a:gd name="connsiteX43" fmla="*/ 2613025 w 3733800"/>
                  <a:gd name="connsiteY43" fmla="*/ 123825 h 889000"/>
                  <a:gd name="connsiteX44" fmla="*/ 3279775 w 3733800"/>
                  <a:gd name="connsiteY44" fmla="*/ 123825 h 889000"/>
                  <a:gd name="connsiteX45" fmla="*/ 3279775 w 3733800"/>
                  <a:gd name="connsiteY45" fmla="*/ 50800 h 889000"/>
                  <a:gd name="connsiteX46" fmla="*/ 3473450 w 3733800"/>
                  <a:gd name="connsiteY46" fmla="*/ 50800 h 889000"/>
                  <a:gd name="connsiteX47" fmla="*/ 3473450 w 3733800"/>
                  <a:gd name="connsiteY47" fmla="*/ 25400 h 889000"/>
                  <a:gd name="connsiteX48" fmla="*/ 3587750 w 3733800"/>
                  <a:gd name="connsiteY48" fmla="*/ 25400 h 889000"/>
                  <a:gd name="connsiteX49" fmla="*/ 3587750 w 3733800"/>
                  <a:gd name="connsiteY49" fmla="*/ 0 h 889000"/>
                  <a:gd name="connsiteX50" fmla="*/ 3733800 w 3733800"/>
                  <a:gd name="connsiteY50" fmla="*/ 0 h 88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733800" h="889000">
                    <a:moveTo>
                      <a:pt x="0" y="889000"/>
                    </a:moveTo>
                    <a:lnTo>
                      <a:pt x="44450" y="889000"/>
                    </a:lnTo>
                    <a:lnTo>
                      <a:pt x="44450" y="850900"/>
                    </a:lnTo>
                    <a:lnTo>
                      <a:pt x="130175" y="850900"/>
                    </a:lnTo>
                    <a:lnTo>
                      <a:pt x="130175" y="812800"/>
                    </a:lnTo>
                    <a:lnTo>
                      <a:pt x="146050" y="812800"/>
                    </a:lnTo>
                    <a:lnTo>
                      <a:pt x="146050" y="771525"/>
                    </a:lnTo>
                    <a:lnTo>
                      <a:pt x="247650" y="771525"/>
                    </a:lnTo>
                    <a:lnTo>
                      <a:pt x="247650" y="730250"/>
                    </a:lnTo>
                    <a:lnTo>
                      <a:pt x="314325" y="730250"/>
                    </a:lnTo>
                    <a:lnTo>
                      <a:pt x="314325" y="701675"/>
                    </a:lnTo>
                    <a:lnTo>
                      <a:pt x="425450" y="701675"/>
                    </a:lnTo>
                    <a:lnTo>
                      <a:pt x="425450" y="654050"/>
                    </a:lnTo>
                    <a:lnTo>
                      <a:pt x="536575" y="654050"/>
                    </a:lnTo>
                    <a:lnTo>
                      <a:pt x="536575" y="631825"/>
                    </a:lnTo>
                    <a:lnTo>
                      <a:pt x="650875" y="631825"/>
                    </a:lnTo>
                    <a:lnTo>
                      <a:pt x="650875" y="565150"/>
                    </a:lnTo>
                    <a:lnTo>
                      <a:pt x="733425" y="565150"/>
                    </a:lnTo>
                    <a:lnTo>
                      <a:pt x="733425" y="533400"/>
                    </a:lnTo>
                    <a:lnTo>
                      <a:pt x="800100" y="533400"/>
                    </a:lnTo>
                    <a:lnTo>
                      <a:pt x="800100" y="533400"/>
                    </a:lnTo>
                    <a:lnTo>
                      <a:pt x="873125" y="533400"/>
                    </a:lnTo>
                    <a:lnTo>
                      <a:pt x="873125" y="501650"/>
                    </a:lnTo>
                    <a:lnTo>
                      <a:pt x="873125" y="482600"/>
                    </a:lnTo>
                    <a:lnTo>
                      <a:pt x="936625" y="482600"/>
                    </a:lnTo>
                    <a:lnTo>
                      <a:pt x="936625" y="460375"/>
                    </a:lnTo>
                    <a:lnTo>
                      <a:pt x="1085850" y="460375"/>
                    </a:lnTo>
                    <a:lnTo>
                      <a:pt x="1085850" y="425450"/>
                    </a:lnTo>
                    <a:lnTo>
                      <a:pt x="1196975" y="425450"/>
                    </a:lnTo>
                    <a:lnTo>
                      <a:pt x="1196975" y="381000"/>
                    </a:lnTo>
                    <a:lnTo>
                      <a:pt x="1308100" y="381000"/>
                    </a:lnTo>
                    <a:lnTo>
                      <a:pt x="1352550" y="323850"/>
                    </a:lnTo>
                    <a:lnTo>
                      <a:pt x="1463675" y="323850"/>
                    </a:lnTo>
                    <a:lnTo>
                      <a:pt x="1717675" y="323850"/>
                    </a:lnTo>
                    <a:lnTo>
                      <a:pt x="1717675" y="292100"/>
                    </a:lnTo>
                    <a:lnTo>
                      <a:pt x="1778000" y="292100"/>
                    </a:lnTo>
                    <a:lnTo>
                      <a:pt x="1778000" y="238125"/>
                    </a:lnTo>
                    <a:lnTo>
                      <a:pt x="1895475" y="238125"/>
                    </a:lnTo>
                    <a:lnTo>
                      <a:pt x="1895475" y="187325"/>
                    </a:lnTo>
                    <a:lnTo>
                      <a:pt x="1978025" y="187325"/>
                    </a:lnTo>
                    <a:lnTo>
                      <a:pt x="1993900" y="171450"/>
                    </a:lnTo>
                    <a:lnTo>
                      <a:pt x="2406650" y="171450"/>
                    </a:lnTo>
                    <a:lnTo>
                      <a:pt x="2447925" y="123825"/>
                    </a:lnTo>
                    <a:lnTo>
                      <a:pt x="2613025" y="123825"/>
                    </a:lnTo>
                    <a:lnTo>
                      <a:pt x="3279775" y="123825"/>
                    </a:lnTo>
                    <a:lnTo>
                      <a:pt x="3279775" y="50800"/>
                    </a:lnTo>
                    <a:lnTo>
                      <a:pt x="3473450" y="50800"/>
                    </a:lnTo>
                    <a:lnTo>
                      <a:pt x="3473450" y="25400"/>
                    </a:lnTo>
                    <a:lnTo>
                      <a:pt x="3587750" y="25400"/>
                    </a:lnTo>
                    <a:lnTo>
                      <a:pt x="3587750" y="0"/>
                    </a:lnTo>
                    <a:lnTo>
                      <a:pt x="373380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87" name="Straight Connector 186">
                <a:extLst>
                  <a:ext uri="{FF2B5EF4-FFF2-40B4-BE49-F238E27FC236}">
                    <a16:creationId xmlns:a16="http://schemas.microsoft.com/office/drawing/2014/main" id="{687F01D7-CEF1-DEC5-E8E1-D8F480332AF3}"/>
                  </a:ext>
                </a:extLst>
              </p:cNvPr>
              <p:cNvCxnSpPr>
                <a:cxnSpLocks/>
              </p:cNvCxnSpPr>
              <p:nvPr/>
            </p:nvCxnSpPr>
            <p:spPr bwMode="auto">
              <a:xfrm flipV="1">
                <a:off x="10671175" y="4273550"/>
                <a:ext cx="631825" cy="0"/>
              </a:xfrm>
              <a:prstGeom prst="line">
                <a:avLst/>
              </a:prstGeom>
              <a:noFill/>
              <a:ln w="28575" cap="flat" cmpd="sng" algn="ctr">
                <a:solidFill>
                  <a:schemeClr val="accent1"/>
                </a:solidFill>
                <a:prstDash val="solid"/>
                <a:round/>
                <a:headEnd type="none" w="med" len="med"/>
                <a:tailEnd type="none" w="med" len="med"/>
              </a:ln>
              <a:effectLst/>
            </p:spPr>
          </p:cxnSp>
        </p:grpSp>
        <p:sp>
          <p:nvSpPr>
            <p:cNvPr id="651" name="TextBox 650">
              <a:extLst>
                <a:ext uri="{FF2B5EF4-FFF2-40B4-BE49-F238E27FC236}">
                  <a16:creationId xmlns:a16="http://schemas.microsoft.com/office/drawing/2014/main" id="{AFB9C050-C6D3-3FC2-9051-F8EA66BE5E90}"/>
                </a:ext>
              </a:extLst>
            </p:cNvPr>
            <p:cNvSpPr txBox="1"/>
            <p:nvPr/>
          </p:nvSpPr>
          <p:spPr bwMode="auto">
            <a:xfrm>
              <a:off x="11145208" y="4085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2" name="TextBox 651">
              <a:extLst>
                <a:ext uri="{FF2B5EF4-FFF2-40B4-BE49-F238E27FC236}">
                  <a16:creationId xmlns:a16="http://schemas.microsoft.com/office/drawing/2014/main" id="{2F2DB3CA-91D5-1085-BE2E-CDDBC1F71DA9}"/>
                </a:ext>
              </a:extLst>
            </p:cNvPr>
            <p:cNvSpPr txBox="1"/>
            <p:nvPr/>
          </p:nvSpPr>
          <p:spPr bwMode="auto">
            <a:xfrm>
              <a:off x="11075358" y="4082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3" name="TextBox 652">
              <a:extLst>
                <a:ext uri="{FF2B5EF4-FFF2-40B4-BE49-F238E27FC236}">
                  <a16:creationId xmlns:a16="http://schemas.microsoft.com/office/drawing/2014/main" id="{670097C2-D601-9EC0-C79E-511375B9A689}"/>
                </a:ext>
              </a:extLst>
            </p:cNvPr>
            <p:cNvSpPr txBox="1"/>
            <p:nvPr/>
          </p:nvSpPr>
          <p:spPr bwMode="auto">
            <a:xfrm>
              <a:off x="10373683" y="41143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4" name="TextBox 653">
              <a:extLst>
                <a:ext uri="{FF2B5EF4-FFF2-40B4-BE49-F238E27FC236}">
                  <a16:creationId xmlns:a16="http://schemas.microsoft.com/office/drawing/2014/main" id="{9C5D64C5-3B83-2050-C1B1-7EA889DB1FBA}"/>
                </a:ext>
              </a:extLst>
            </p:cNvPr>
            <p:cNvSpPr txBox="1"/>
            <p:nvPr/>
          </p:nvSpPr>
          <p:spPr bwMode="auto">
            <a:xfrm>
              <a:off x="10694358" y="40762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5" name="TextBox 654">
              <a:extLst>
                <a:ext uri="{FF2B5EF4-FFF2-40B4-BE49-F238E27FC236}">
                  <a16:creationId xmlns:a16="http://schemas.microsoft.com/office/drawing/2014/main" id="{0329C71B-3160-199E-3E5C-CA4B718E71BA}"/>
                </a:ext>
              </a:extLst>
            </p:cNvPr>
            <p:cNvSpPr txBox="1"/>
            <p:nvPr/>
          </p:nvSpPr>
          <p:spPr bwMode="auto">
            <a:xfrm>
              <a:off x="10541958" y="40762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6" name="TextBox 655">
              <a:extLst>
                <a:ext uri="{FF2B5EF4-FFF2-40B4-BE49-F238E27FC236}">
                  <a16:creationId xmlns:a16="http://schemas.microsoft.com/office/drawing/2014/main" id="{B2D3467E-82E9-8B11-0B87-82E87EB02AE5}"/>
                </a:ext>
              </a:extLst>
            </p:cNvPr>
            <p:cNvSpPr txBox="1"/>
            <p:nvPr/>
          </p:nvSpPr>
          <p:spPr bwMode="auto">
            <a:xfrm>
              <a:off x="10745158" y="40793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7" name="TextBox 656">
              <a:extLst>
                <a:ext uri="{FF2B5EF4-FFF2-40B4-BE49-F238E27FC236}">
                  <a16:creationId xmlns:a16="http://schemas.microsoft.com/office/drawing/2014/main" id="{FC42C6EE-56BF-EC68-A2F8-E084F16F9B43}"/>
                </a:ext>
              </a:extLst>
            </p:cNvPr>
            <p:cNvSpPr txBox="1"/>
            <p:nvPr/>
          </p:nvSpPr>
          <p:spPr bwMode="auto">
            <a:xfrm>
              <a:off x="10957883" y="40793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8" name="TextBox 657">
              <a:extLst>
                <a:ext uri="{FF2B5EF4-FFF2-40B4-BE49-F238E27FC236}">
                  <a16:creationId xmlns:a16="http://schemas.microsoft.com/office/drawing/2014/main" id="{F64117AF-7C0C-760E-3EA8-10ABDB384F41}"/>
                </a:ext>
              </a:extLst>
            </p:cNvPr>
            <p:cNvSpPr txBox="1"/>
            <p:nvPr/>
          </p:nvSpPr>
          <p:spPr bwMode="auto">
            <a:xfrm>
              <a:off x="10561008" y="40730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9" name="TextBox 658">
              <a:extLst>
                <a:ext uri="{FF2B5EF4-FFF2-40B4-BE49-F238E27FC236}">
                  <a16:creationId xmlns:a16="http://schemas.microsoft.com/office/drawing/2014/main" id="{523B7D3E-44AC-791C-2936-7D62D06E2573}"/>
                </a:ext>
              </a:extLst>
            </p:cNvPr>
            <p:cNvSpPr txBox="1"/>
            <p:nvPr/>
          </p:nvSpPr>
          <p:spPr bwMode="auto">
            <a:xfrm>
              <a:off x="10913433" y="4082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0" name="TextBox 659">
              <a:extLst>
                <a:ext uri="{FF2B5EF4-FFF2-40B4-BE49-F238E27FC236}">
                  <a16:creationId xmlns:a16="http://schemas.microsoft.com/office/drawing/2014/main" id="{F751FA47-BBD8-FF07-2C3C-0237556E7DB4}"/>
                </a:ext>
              </a:extLst>
            </p:cNvPr>
            <p:cNvSpPr txBox="1"/>
            <p:nvPr/>
          </p:nvSpPr>
          <p:spPr bwMode="auto">
            <a:xfrm>
              <a:off x="10935658" y="40793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1" name="TextBox 660">
              <a:extLst>
                <a:ext uri="{FF2B5EF4-FFF2-40B4-BE49-F238E27FC236}">
                  <a16:creationId xmlns:a16="http://schemas.microsoft.com/office/drawing/2014/main" id="{EA3D650A-0420-62DB-2E24-E850BC7ED5E3}"/>
                </a:ext>
              </a:extLst>
            </p:cNvPr>
            <p:cNvSpPr txBox="1"/>
            <p:nvPr/>
          </p:nvSpPr>
          <p:spPr bwMode="auto">
            <a:xfrm>
              <a:off x="10767383" y="40762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2" name="TextBox 661">
              <a:extLst>
                <a:ext uri="{FF2B5EF4-FFF2-40B4-BE49-F238E27FC236}">
                  <a16:creationId xmlns:a16="http://schemas.microsoft.com/office/drawing/2014/main" id="{1F48727D-DB83-10CB-5B70-F80B1DECD5F1}"/>
                </a:ext>
              </a:extLst>
            </p:cNvPr>
            <p:cNvSpPr txBox="1"/>
            <p:nvPr/>
          </p:nvSpPr>
          <p:spPr bwMode="auto">
            <a:xfrm>
              <a:off x="10675308" y="40793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3" name="TextBox 662">
              <a:extLst>
                <a:ext uri="{FF2B5EF4-FFF2-40B4-BE49-F238E27FC236}">
                  <a16:creationId xmlns:a16="http://schemas.microsoft.com/office/drawing/2014/main" id="{D34B04AB-22C8-E656-8F8B-8669D7E9F24F}"/>
                </a:ext>
              </a:extLst>
            </p:cNvPr>
            <p:cNvSpPr txBox="1"/>
            <p:nvPr/>
          </p:nvSpPr>
          <p:spPr bwMode="auto">
            <a:xfrm>
              <a:off x="10583233" y="40730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4" name="TextBox 663">
              <a:extLst>
                <a:ext uri="{FF2B5EF4-FFF2-40B4-BE49-F238E27FC236}">
                  <a16:creationId xmlns:a16="http://schemas.microsoft.com/office/drawing/2014/main" id="{8A3EDCDB-F051-369B-0609-8715AB5F96F3}"/>
                </a:ext>
              </a:extLst>
            </p:cNvPr>
            <p:cNvSpPr txBox="1"/>
            <p:nvPr/>
          </p:nvSpPr>
          <p:spPr bwMode="auto">
            <a:xfrm>
              <a:off x="10605458" y="40730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5" name="TextBox 664">
              <a:extLst>
                <a:ext uri="{FF2B5EF4-FFF2-40B4-BE49-F238E27FC236}">
                  <a16:creationId xmlns:a16="http://schemas.microsoft.com/office/drawing/2014/main" id="{A53650E5-3332-1306-1D81-8033F98C70AA}"/>
                </a:ext>
              </a:extLst>
            </p:cNvPr>
            <p:cNvSpPr txBox="1"/>
            <p:nvPr/>
          </p:nvSpPr>
          <p:spPr bwMode="auto">
            <a:xfrm>
              <a:off x="10624508" y="40730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6" name="TextBox 665">
              <a:extLst>
                <a:ext uri="{FF2B5EF4-FFF2-40B4-BE49-F238E27FC236}">
                  <a16:creationId xmlns:a16="http://schemas.microsoft.com/office/drawing/2014/main" id="{F2A8ECEB-376A-95CD-F282-15F6CD2D7A4D}"/>
                </a:ext>
              </a:extLst>
            </p:cNvPr>
            <p:cNvSpPr txBox="1"/>
            <p:nvPr/>
          </p:nvSpPr>
          <p:spPr bwMode="auto">
            <a:xfrm>
              <a:off x="10643558" y="40730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7" name="TextBox 666">
              <a:extLst>
                <a:ext uri="{FF2B5EF4-FFF2-40B4-BE49-F238E27FC236}">
                  <a16:creationId xmlns:a16="http://schemas.microsoft.com/office/drawing/2014/main" id="{63936019-3CFC-6DAF-3F2C-FBAF40F40074}"/>
                </a:ext>
              </a:extLst>
            </p:cNvPr>
            <p:cNvSpPr txBox="1"/>
            <p:nvPr/>
          </p:nvSpPr>
          <p:spPr bwMode="auto">
            <a:xfrm>
              <a:off x="10659433" y="40762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8" name="TextBox 667">
              <a:extLst>
                <a:ext uri="{FF2B5EF4-FFF2-40B4-BE49-F238E27FC236}">
                  <a16:creationId xmlns:a16="http://schemas.microsoft.com/office/drawing/2014/main" id="{95A3A406-C8C4-73EB-C4C4-93F1E79F4EE8}"/>
                </a:ext>
              </a:extLst>
            </p:cNvPr>
            <p:cNvSpPr txBox="1"/>
            <p:nvPr/>
          </p:nvSpPr>
          <p:spPr bwMode="auto">
            <a:xfrm>
              <a:off x="10786433" y="40762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9" name="TextBox 668">
              <a:extLst>
                <a:ext uri="{FF2B5EF4-FFF2-40B4-BE49-F238E27FC236}">
                  <a16:creationId xmlns:a16="http://schemas.microsoft.com/office/drawing/2014/main" id="{3D58E581-0670-A40C-F2F8-D8B2B84D3C81}"/>
                </a:ext>
              </a:extLst>
            </p:cNvPr>
            <p:cNvSpPr txBox="1"/>
            <p:nvPr/>
          </p:nvSpPr>
          <p:spPr bwMode="auto">
            <a:xfrm>
              <a:off x="10830883" y="4082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0" name="TextBox 669">
              <a:extLst>
                <a:ext uri="{FF2B5EF4-FFF2-40B4-BE49-F238E27FC236}">
                  <a16:creationId xmlns:a16="http://schemas.microsoft.com/office/drawing/2014/main" id="{B4A04D1E-7FFA-4867-FD32-31C6D2B6FA6E}"/>
                </a:ext>
              </a:extLst>
            </p:cNvPr>
            <p:cNvSpPr txBox="1"/>
            <p:nvPr/>
          </p:nvSpPr>
          <p:spPr bwMode="auto">
            <a:xfrm>
              <a:off x="10808658" y="40793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1" name="TextBox 670">
              <a:extLst>
                <a:ext uri="{FF2B5EF4-FFF2-40B4-BE49-F238E27FC236}">
                  <a16:creationId xmlns:a16="http://schemas.microsoft.com/office/drawing/2014/main" id="{9170C90E-64E3-17CC-B7BC-4ACC883ED4C5}"/>
                </a:ext>
              </a:extLst>
            </p:cNvPr>
            <p:cNvSpPr txBox="1"/>
            <p:nvPr/>
          </p:nvSpPr>
          <p:spPr bwMode="auto">
            <a:xfrm>
              <a:off x="10875333" y="4085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2" name="TextBox 671">
              <a:extLst>
                <a:ext uri="{FF2B5EF4-FFF2-40B4-BE49-F238E27FC236}">
                  <a16:creationId xmlns:a16="http://schemas.microsoft.com/office/drawing/2014/main" id="{56F51E18-C882-1F4E-1DFD-3B0CDE94DB7C}"/>
                </a:ext>
              </a:extLst>
            </p:cNvPr>
            <p:cNvSpPr txBox="1"/>
            <p:nvPr/>
          </p:nvSpPr>
          <p:spPr bwMode="auto">
            <a:xfrm>
              <a:off x="10224458" y="41365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3" name="TextBox 672">
              <a:extLst>
                <a:ext uri="{FF2B5EF4-FFF2-40B4-BE49-F238E27FC236}">
                  <a16:creationId xmlns:a16="http://schemas.microsoft.com/office/drawing/2014/main" id="{CF776117-4D08-8EAB-AAEF-4EB3ED6F0311}"/>
                </a:ext>
              </a:extLst>
            </p:cNvPr>
            <p:cNvSpPr txBox="1"/>
            <p:nvPr/>
          </p:nvSpPr>
          <p:spPr bwMode="auto">
            <a:xfrm>
              <a:off x="10192708" y="41397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4" name="TextBox 673">
              <a:extLst>
                <a:ext uri="{FF2B5EF4-FFF2-40B4-BE49-F238E27FC236}">
                  <a16:creationId xmlns:a16="http://schemas.microsoft.com/office/drawing/2014/main" id="{7D3BB86A-6332-7AD9-F56A-CD2DF4FD3F55}"/>
                </a:ext>
              </a:extLst>
            </p:cNvPr>
            <p:cNvSpPr txBox="1"/>
            <p:nvPr/>
          </p:nvSpPr>
          <p:spPr bwMode="auto">
            <a:xfrm>
              <a:off x="10148258" y="41460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5" name="TextBox 674">
              <a:extLst>
                <a:ext uri="{FF2B5EF4-FFF2-40B4-BE49-F238E27FC236}">
                  <a16:creationId xmlns:a16="http://schemas.microsoft.com/office/drawing/2014/main" id="{3D7AD07C-0C2A-55E1-20DB-A9651075BDA8}"/>
                </a:ext>
              </a:extLst>
            </p:cNvPr>
            <p:cNvSpPr txBox="1"/>
            <p:nvPr/>
          </p:nvSpPr>
          <p:spPr bwMode="auto">
            <a:xfrm>
              <a:off x="10065708" y="4209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6" name="TextBox 675">
              <a:extLst>
                <a:ext uri="{FF2B5EF4-FFF2-40B4-BE49-F238E27FC236}">
                  <a16:creationId xmlns:a16="http://schemas.microsoft.com/office/drawing/2014/main" id="{3CC842E1-CCD3-B7D4-5EE1-1215363D6982}"/>
                </a:ext>
              </a:extLst>
            </p:cNvPr>
            <p:cNvSpPr txBox="1"/>
            <p:nvPr/>
          </p:nvSpPr>
          <p:spPr bwMode="auto">
            <a:xfrm>
              <a:off x="1003078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7" name="TextBox 676">
              <a:extLst>
                <a:ext uri="{FF2B5EF4-FFF2-40B4-BE49-F238E27FC236}">
                  <a16:creationId xmlns:a16="http://schemas.microsoft.com/office/drawing/2014/main" id="{07F3ED6B-5B82-A229-FD67-9F629E777D24}"/>
                </a:ext>
              </a:extLst>
            </p:cNvPr>
            <p:cNvSpPr txBox="1"/>
            <p:nvPr/>
          </p:nvSpPr>
          <p:spPr bwMode="auto">
            <a:xfrm>
              <a:off x="9090983" y="42413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8" name="TextBox 677">
              <a:extLst>
                <a:ext uri="{FF2B5EF4-FFF2-40B4-BE49-F238E27FC236}">
                  <a16:creationId xmlns:a16="http://schemas.microsoft.com/office/drawing/2014/main" id="{30B191EE-0EF4-B975-CB20-E836ACECC537}"/>
                </a:ext>
              </a:extLst>
            </p:cNvPr>
            <p:cNvSpPr txBox="1"/>
            <p:nvPr/>
          </p:nvSpPr>
          <p:spPr bwMode="auto">
            <a:xfrm>
              <a:off x="9129083" y="42413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9" name="TextBox 678">
              <a:extLst>
                <a:ext uri="{FF2B5EF4-FFF2-40B4-BE49-F238E27FC236}">
                  <a16:creationId xmlns:a16="http://schemas.microsoft.com/office/drawing/2014/main" id="{2F862B66-6780-A1C6-63F4-89CC1D0BA033}"/>
                </a:ext>
              </a:extLst>
            </p:cNvPr>
            <p:cNvSpPr txBox="1"/>
            <p:nvPr/>
          </p:nvSpPr>
          <p:spPr bwMode="auto">
            <a:xfrm>
              <a:off x="9357683" y="42222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0" name="TextBox 679">
              <a:extLst>
                <a:ext uri="{FF2B5EF4-FFF2-40B4-BE49-F238E27FC236}">
                  <a16:creationId xmlns:a16="http://schemas.microsoft.com/office/drawing/2014/main" id="{11BF19D8-F756-C078-FE56-494890A4C3C4}"/>
                </a:ext>
              </a:extLst>
            </p:cNvPr>
            <p:cNvSpPr txBox="1"/>
            <p:nvPr/>
          </p:nvSpPr>
          <p:spPr bwMode="auto">
            <a:xfrm>
              <a:off x="9389433" y="42190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1" name="TextBox 680">
              <a:extLst>
                <a:ext uri="{FF2B5EF4-FFF2-40B4-BE49-F238E27FC236}">
                  <a16:creationId xmlns:a16="http://schemas.microsoft.com/office/drawing/2014/main" id="{45BDDE30-DD3F-215A-CB6C-394323BF0E26}"/>
                </a:ext>
              </a:extLst>
            </p:cNvPr>
            <p:cNvSpPr txBox="1"/>
            <p:nvPr/>
          </p:nvSpPr>
          <p:spPr bwMode="auto">
            <a:xfrm>
              <a:off x="9437058" y="42159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2" name="TextBox 681">
              <a:extLst>
                <a:ext uri="{FF2B5EF4-FFF2-40B4-BE49-F238E27FC236}">
                  <a16:creationId xmlns:a16="http://schemas.microsoft.com/office/drawing/2014/main" id="{0BE60255-EA53-D553-452A-D2E63D22953E}"/>
                </a:ext>
              </a:extLst>
            </p:cNvPr>
            <p:cNvSpPr txBox="1"/>
            <p:nvPr/>
          </p:nvSpPr>
          <p:spPr bwMode="auto">
            <a:xfrm>
              <a:off x="995458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3" name="TextBox 682">
              <a:extLst>
                <a:ext uri="{FF2B5EF4-FFF2-40B4-BE49-F238E27FC236}">
                  <a16:creationId xmlns:a16="http://schemas.microsoft.com/office/drawing/2014/main" id="{995CC153-AE53-643A-C003-257D6CFD019B}"/>
                </a:ext>
              </a:extLst>
            </p:cNvPr>
            <p:cNvSpPr txBox="1"/>
            <p:nvPr/>
          </p:nvSpPr>
          <p:spPr bwMode="auto">
            <a:xfrm>
              <a:off x="997363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4" name="TextBox 683">
              <a:extLst>
                <a:ext uri="{FF2B5EF4-FFF2-40B4-BE49-F238E27FC236}">
                  <a16:creationId xmlns:a16="http://schemas.microsoft.com/office/drawing/2014/main" id="{E58501EC-26AB-5E87-C333-30C812844A99}"/>
                </a:ext>
              </a:extLst>
            </p:cNvPr>
            <p:cNvSpPr txBox="1"/>
            <p:nvPr/>
          </p:nvSpPr>
          <p:spPr bwMode="auto">
            <a:xfrm>
              <a:off x="9735508"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5" name="TextBox 684">
              <a:extLst>
                <a:ext uri="{FF2B5EF4-FFF2-40B4-BE49-F238E27FC236}">
                  <a16:creationId xmlns:a16="http://schemas.microsoft.com/office/drawing/2014/main" id="{A364EF59-2B86-78C5-784E-EC496A831200}"/>
                </a:ext>
              </a:extLst>
            </p:cNvPr>
            <p:cNvSpPr txBox="1"/>
            <p:nvPr/>
          </p:nvSpPr>
          <p:spPr bwMode="auto">
            <a:xfrm>
              <a:off x="1001173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6" name="TextBox 685">
              <a:extLst>
                <a:ext uri="{FF2B5EF4-FFF2-40B4-BE49-F238E27FC236}">
                  <a16:creationId xmlns:a16="http://schemas.microsoft.com/office/drawing/2014/main" id="{B3538DBC-0549-3931-CDBB-1D7E379D2853}"/>
                </a:ext>
              </a:extLst>
            </p:cNvPr>
            <p:cNvSpPr txBox="1"/>
            <p:nvPr/>
          </p:nvSpPr>
          <p:spPr bwMode="auto">
            <a:xfrm>
              <a:off x="9906958" y="42159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7" name="TextBox 686">
              <a:extLst>
                <a:ext uri="{FF2B5EF4-FFF2-40B4-BE49-F238E27FC236}">
                  <a16:creationId xmlns:a16="http://schemas.microsoft.com/office/drawing/2014/main" id="{48FE0D06-9A3A-1EF6-4436-58F70E21D75C}"/>
                </a:ext>
              </a:extLst>
            </p:cNvPr>
            <p:cNvSpPr txBox="1"/>
            <p:nvPr/>
          </p:nvSpPr>
          <p:spPr bwMode="auto">
            <a:xfrm>
              <a:off x="9811708" y="42159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8" name="TextBox 687">
              <a:extLst>
                <a:ext uri="{FF2B5EF4-FFF2-40B4-BE49-F238E27FC236}">
                  <a16:creationId xmlns:a16="http://schemas.microsoft.com/office/drawing/2014/main" id="{A2DB7F95-C42F-A9A6-2582-409F2E5F8C1A}"/>
                </a:ext>
              </a:extLst>
            </p:cNvPr>
            <p:cNvSpPr txBox="1"/>
            <p:nvPr/>
          </p:nvSpPr>
          <p:spPr bwMode="auto">
            <a:xfrm>
              <a:off x="9830758" y="42159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9" name="TextBox 688">
              <a:extLst>
                <a:ext uri="{FF2B5EF4-FFF2-40B4-BE49-F238E27FC236}">
                  <a16:creationId xmlns:a16="http://schemas.microsoft.com/office/drawing/2014/main" id="{08E29B6B-7382-6BB9-D73A-B2E2E0240416}"/>
                </a:ext>
              </a:extLst>
            </p:cNvPr>
            <p:cNvSpPr txBox="1"/>
            <p:nvPr/>
          </p:nvSpPr>
          <p:spPr bwMode="auto">
            <a:xfrm>
              <a:off x="9872033" y="42159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0" name="TextBox 689">
              <a:extLst>
                <a:ext uri="{FF2B5EF4-FFF2-40B4-BE49-F238E27FC236}">
                  <a16:creationId xmlns:a16="http://schemas.microsoft.com/office/drawing/2014/main" id="{A0FD5B39-A19D-B94C-418C-D21B10E0C0E0}"/>
                </a:ext>
              </a:extLst>
            </p:cNvPr>
            <p:cNvSpPr txBox="1"/>
            <p:nvPr/>
          </p:nvSpPr>
          <p:spPr bwMode="auto">
            <a:xfrm>
              <a:off x="985298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1" name="TextBox 690">
              <a:extLst>
                <a:ext uri="{FF2B5EF4-FFF2-40B4-BE49-F238E27FC236}">
                  <a16:creationId xmlns:a16="http://schemas.microsoft.com/office/drawing/2014/main" id="{92E64662-512F-DAC5-98BC-BA2A99E90027}"/>
                </a:ext>
              </a:extLst>
            </p:cNvPr>
            <p:cNvSpPr txBox="1"/>
            <p:nvPr/>
          </p:nvSpPr>
          <p:spPr bwMode="auto">
            <a:xfrm>
              <a:off x="9891083" y="42190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2" name="TextBox 691">
              <a:extLst>
                <a:ext uri="{FF2B5EF4-FFF2-40B4-BE49-F238E27FC236}">
                  <a16:creationId xmlns:a16="http://schemas.microsoft.com/office/drawing/2014/main" id="{3EE12C71-2E9B-ABE4-541C-CBA1BCCB3BFD}"/>
                </a:ext>
              </a:extLst>
            </p:cNvPr>
            <p:cNvSpPr txBox="1"/>
            <p:nvPr/>
          </p:nvSpPr>
          <p:spPr bwMode="auto">
            <a:xfrm>
              <a:off x="9700583" y="4209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3" name="TextBox 692">
              <a:extLst>
                <a:ext uri="{FF2B5EF4-FFF2-40B4-BE49-F238E27FC236}">
                  <a16:creationId xmlns:a16="http://schemas.microsoft.com/office/drawing/2014/main" id="{FA6180E7-FA4F-57A5-78F9-02A9A2D85B79}"/>
                </a:ext>
              </a:extLst>
            </p:cNvPr>
            <p:cNvSpPr txBox="1"/>
            <p:nvPr/>
          </p:nvSpPr>
          <p:spPr bwMode="auto">
            <a:xfrm>
              <a:off x="945928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4" name="TextBox 693">
              <a:extLst>
                <a:ext uri="{FF2B5EF4-FFF2-40B4-BE49-F238E27FC236}">
                  <a16:creationId xmlns:a16="http://schemas.microsoft.com/office/drawing/2014/main" id="{9D0E4F13-ACCE-A6BD-5143-5F023474847A}"/>
                </a:ext>
              </a:extLst>
            </p:cNvPr>
            <p:cNvSpPr txBox="1"/>
            <p:nvPr/>
          </p:nvSpPr>
          <p:spPr bwMode="auto">
            <a:xfrm>
              <a:off x="8468683" y="44191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5" name="TextBox 694">
              <a:extLst>
                <a:ext uri="{FF2B5EF4-FFF2-40B4-BE49-F238E27FC236}">
                  <a16:creationId xmlns:a16="http://schemas.microsoft.com/office/drawing/2014/main" id="{E961D38F-D64A-C41F-5238-16FBC54895EB}"/>
                </a:ext>
              </a:extLst>
            </p:cNvPr>
            <p:cNvSpPr txBox="1"/>
            <p:nvPr/>
          </p:nvSpPr>
          <p:spPr bwMode="auto">
            <a:xfrm>
              <a:off x="8440108" y="44127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6" name="TextBox 695">
              <a:extLst>
                <a:ext uri="{FF2B5EF4-FFF2-40B4-BE49-F238E27FC236}">
                  <a16:creationId xmlns:a16="http://schemas.microsoft.com/office/drawing/2014/main" id="{979A6166-50B2-218F-3ADA-2FCC23A4AFD6}"/>
                </a:ext>
              </a:extLst>
            </p:cNvPr>
            <p:cNvSpPr txBox="1"/>
            <p:nvPr/>
          </p:nvSpPr>
          <p:spPr bwMode="auto">
            <a:xfrm>
              <a:off x="8303583" y="44222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7" name="TextBox 696">
              <a:extLst>
                <a:ext uri="{FF2B5EF4-FFF2-40B4-BE49-F238E27FC236}">
                  <a16:creationId xmlns:a16="http://schemas.microsoft.com/office/drawing/2014/main" id="{E20D6B79-2AE6-27E6-59D8-08BF55B01F0E}"/>
                </a:ext>
              </a:extLst>
            </p:cNvPr>
            <p:cNvSpPr txBox="1"/>
            <p:nvPr/>
          </p:nvSpPr>
          <p:spPr bwMode="auto">
            <a:xfrm>
              <a:off x="8325808" y="44191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8" name="TextBox 697">
              <a:extLst>
                <a:ext uri="{FF2B5EF4-FFF2-40B4-BE49-F238E27FC236}">
                  <a16:creationId xmlns:a16="http://schemas.microsoft.com/office/drawing/2014/main" id="{23AAA375-6D03-ACF4-EFCB-AF9BA0190A6A}"/>
                </a:ext>
              </a:extLst>
            </p:cNvPr>
            <p:cNvSpPr txBox="1"/>
            <p:nvPr/>
          </p:nvSpPr>
          <p:spPr bwMode="auto">
            <a:xfrm>
              <a:off x="8348033" y="44222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9" name="TextBox 698">
              <a:extLst>
                <a:ext uri="{FF2B5EF4-FFF2-40B4-BE49-F238E27FC236}">
                  <a16:creationId xmlns:a16="http://schemas.microsoft.com/office/drawing/2014/main" id="{75DBF2D4-7D3D-CF22-F5DE-55C510535AFF}"/>
                </a:ext>
              </a:extLst>
            </p:cNvPr>
            <p:cNvSpPr txBox="1"/>
            <p:nvPr/>
          </p:nvSpPr>
          <p:spPr bwMode="auto">
            <a:xfrm>
              <a:off x="8656008" y="43206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0" name="TextBox 699">
              <a:extLst>
                <a:ext uri="{FF2B5EF4-FFF2-40B4-BE49-F238E27FC236}">
                  <a16:creationId xmlns:a16="http://schemas.microsoft.com/office/drawing/2014/main" id="{E7AAB234-1D17-7ADD-0614-D2CC69E64213}"/>
                </a:ext>
              </a:extLst>
            </p:cNvPr>
            <p:cNvSpPr txBox="1"/>
            <p:nvPr/>
          </p:nvSpPr>
          <p:spPr bwMode="auto">
            <a:xfrm>
              <a:off x="8687758" y="43175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1" name="TextBox 700">
              <a:extLst>
                <a:ext uri="{FF2B5EF4-FFF2-40B4-BE49-F238E27FC236}">
                  <a16:creationId xmlns:a16="http://schemas.microsoft.com/office/drawing/2014/main" id="{9DB7679F-88D5-3C0A-77BC-3589E2108924}"/>
                </a:ext>
              </a:extLst>
            </p:cNvPr>
            <p:cNvSpPr txBox="1"/>
            <p:nvPr/>
          </p:nvSpPr>
          <p:spPr bwMode="auto">
            <a:xfrm>
              <a:off x="8865558" y="42730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2" name="TextBox 701">
              <a:extLst>
                <a:ext uri="{FF2B5EF4-FFF2-40B4-BE49-F238E27FC236}">
                  <a16:creationId xmlns:a16="http://schemas.microsoft.com/office/drawing/2014/main" id="{8ACCE39A-C8A0-E056-A3DA-5623FCDF7735}"/>
                </a:ext>
              </a:extLst>
            </p:cNvPr>
            <p:cNvSpPr txBox="1"/>
            <p:nvPr/>
          </p:nvSpPr>
          <p:spPr bwMode="auto">
            <a:xfrm>
              <a:off x="8995733" y="42571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3" name="TextBox 702">
              <a:extLst>
                <a:ext uri="{FF2B5EF4-FFF2-40B4-BE49-F238E27FC236}">
                  <a16:creationId xmlns:a16="http://schemas.microsoft.com/office/drawing/2014/main" id="{BFA8C66B-469B-C033-6069-5AEF2592F9A1}"/>
                </a:ext>
              </a:extLst>
            </p:cNvPr>
            <p:cNvSpPr txBox="1"/>
            <p:nvPr/>
          </p:nvSpPr>
          <p:spPr bwMode="auto">
            <a:xfrm>
              <a:off x="9678358"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4" name="TextBox 703">
              <a:extLst>
                <a:ext uri="{FF2B5EF4-FFF2-40B4-BE49-F238E27FC236}">
                  <a16:creationId xmlns:a16="http://schemas.microsoft.com/office/drawing/2014/main" id="{81765C45-3B6A-27C2-AB4D-A9320885DE1F}"/>
                </a:ext>
              </a:extLst>
            </p:cNvPr>
            <p:cNvSpPr txBox="1"/>
            <p:nvPr/>
          </p:nvSpPr>
          <p:spPr bwMode="auto">
            <a:xfrm>
              <a:off x="9519608"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5" name="TextBox 704">
              <a:extLst>
                <a:ext uri="{FF2B5EF4-FFF2-40B4-BE49-F238E27FC236}">
                  <a16:creationId xmlns:a16="http://schemas.microsoft.com/office/drawing/2014/main" id="{5AA13D6E-63C1-96EA-0D93-EBE7B0EC0221}"/>
                </a:ext>
              </a:extLst>
            </p:cNvPr>
            <p:cNvSpPr txBox="1"/>
            <p:nvPr/>
          </p:nvSpPr>
          <p:spPr bwMode="auto">
            <a:xfrm>
              <a:off x="9500558"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6" name="TextBox 705">
              <a:extLst>
                <a:ext uri="{FF2B5EF4-FFF2-40B4-BE49-F238E27FC236}">
                  <a16:creationId xmlns:a16="http://schemas.microsoft.com/office/drawing/2014/main" id="{C7EB981E-A3A0-7547-15A6-75FA830912E6}"/>
                </a:ext>
              </a:extLst>
            </p:cNvPr>
            <p:cNvSpPr txBox="1"/>
            <p:nvPr/>
          </p:nvSpPr>
          <p:spPr bwMode="auto">
            <a:xfrm>
              <a:off x="947833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7" name="TextBox 706">
              <a:extLst>
                <a:ext uri="{FF2B5EF4-FFF2-40B4-BE49-F238E27FC236}">
                  <a16:creationId xmlns:a16="http://schemas.microsoft.com/office/drawing/2014/main" id="{36335F0F-5E6A-FE2D-203D-76D60B8359A2}"/>
                </a:ext>
              </a:extLst>
            </p:cNvPr>
            <p:cNvSpPr txBox="1"/>
            <p:nvPr/>
          </p:nvSpPr>
          <p:spPr bwMode="auto">
            <a:xfrm>
              <a:off x="9538658"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8" name="TextBox 707">
              <a:extLst>
                <a:ext uri="{FF2B5EF4-FFF2-40B4-BE49-F238E27FC236}">
                  <a16:creationId xmlns:a16="http://schemas.microsoft.com/office/drawing/2014/main" id="{25EE4822-B494-9101-575A-A7160EF2EBE2}"/>
                </a:ext>
              </a:extLst>
            </p:cNvPr>
            <p:cNvSpPr txBox="1"/>
            <p:nvPr/>
          </p:nvSpPr>
          <p:spPr bwMode="auto">
            <a:xfrm>
              <a:off x="956088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9" name="TextBox 708">
              <a:extLst>
                <a:ext uri="{FF2B5EF4-FFF2-40B4-BE49-F238E27FC236}">
                  <a16:creationId xmlns:a16="http://schemas.microsoft.com/office/drawing/2014/main" id="{D05D0CFE-0B5D-4817-863B-1372F5011C53}"/>
                </a:ext>
              </a:extLst>
            </p:cNvPr>
            <p:cNvSpPr txBox="1"/>
            <p:nvPr/>
          </p:nvSpPr>
          <p:spPr bwMode="auto">
            <a:xfrm>
              <a:off x="9583108"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0" name="TextBox 709">
              <a:extLst>
                <a:ext uri="{FF2B5EF4-FFF2-40B4-BE49-F238E27FC236}">
                  <a16:creationId xmlns:a16="http://schemas.microsoft.com/office/drawing/2014/main" id="{63C05107-821B-05E0-A53B-BBE21A3A6BDE}"/>
                </a:ext>
              </a:extLst>
            </p:cNvPr>
            <p:cNvSpPr txBox="1"/>
            <p:nvPr/>
          </p:nvSpPr>
          <p:spPr bwMode="auto">
            <a:xfrm>
              <a:off x="9605333" y="4212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1" name="TextBox 710">
              <a:extLst>
                <a:ext uri="{FF2B5EF4-FFF2-40B4-BE49-F238E27FC236}">
                  <a16:creationId xmlns:a16="http://schemas.microsoft.com/office/drawing/2014/main" id="{25FF1243-7F63-B9C6-CBC4-FFE62B53C944}"/>
                </a:ext>
              </a:extLst>
            </p:cNvPr>
            <p:cNvSpPr txBox="1"/>
            <p:nvPr/>
          </p:nvSpPr>
          <p:spPr bwMode="auto">
            <a:xfrm>
              <a:off x="9624383" y="4209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2" name="TextBox 711">
              <a:extLst>
                <a:ext uri="{FF2B5EF4-FFF2-40B4-BE49-F238E27FC236}">
                  <a16:creationId xmlns:a16="http://schemas.microsoft.com/office/drawing/2014/main" id="{96009683-0D6C-AE3A-D08F-D10C114D623E}"/>
                </a:ext>
              </a:extLst>
            </p:cNvPr>
            <p:cNvSpPr txBox="1"/>
            <p:nvPr/>
          </p:nvSpPr>
          <p:spPr bwMode="auto">
            <a:xfrm>
              <a:off x="9646608" y="4209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3" name="TextBox 712">
              <a:extLst>
                <a:ext uri="{FF2B5EF4-FFF2-40B4-BE49-F238E27FC236}">
                  <a16:creationId xmlns:a16="http://schemas.microsoft.com/office/drawing/2014/main" id="{A8D8F7D3-1563-7B07-9796-B57DA6480609}"/>
                </a:ext>
              </a:extLst>
            </p:cNvPr>
            <p:cNvSpPr txBox="1"/>
            <p:nvPr/>
          </p:nvSpPr>
          <p:spPr bwMode="auto">
            <a:xfrm>
              <a:off x="9662483" y="42095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4" name="TextBox 713">
              <a:extLst>
                <a:ext uri="{FF2B5EF4-FFF2-40B4-BE49-F238E27FC236}">
                  <a16:creationId xmlns:a16="http://schemas.microsoft.com/office/drawing/2014/main" id="{407DECF9-2569-7256-4657-AD6AB99FDEC1}"/>
                </a:ext>
              </a:extLst>
            </p:cNvPr>
            <p:cNvSpPr txBox="1"/>
            <p:nvPr/>
          </p:nvSpPr>
          <p:spPr bwMode="auto">
            <a:xfrm>
              <a:off x="7027233" y="48540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5" name="TextBox 714">
              <a:extLst>
                <a:ext uri="{FF2B5EF4-FFF2-40B4-BE49-F238E27FC236}">
                  <a16:creationId xmlns:a16="http://schemas.microsoft.com/office/drawing/2014/main" id="{9FED3779-1F1D-31E9-D5DD-FDED3158A3D1}"/>
                </a:ext>
              </a:extLst>
            </p:cNvPr>
            <p:cNvSpPr txBox="1"/>
            <p:nvPr/>
          </p:nvSpPr>
          <p:spPr bwMode="auto">
            <a:xfrm>
              <a:off x="7179633" y="478740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6" name="TextBox 715">
              <a:extLst>
                <a:ext uri="{FF2B5EF4-FFF2-40B4-BE49-F238E27FC236}">
                  <a16:creationId xmlns:a16="http://schemas.microsoft.com/office/drawing/2014/main" id="{D63E11ED-6AB2-6825-5763-C47A67AF3866}"/>
                </a:ext>
              </a:extLst>
            </p:cNvPr>
            <p:cNvSpPr txBox="1"/>
            <p:nvPr/>
          </p:nvSpPr>
          <p:spPr bwMode="auto">
            <a:xfrm>
              <a:off x="7239958" y="47683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7" name="TextBox 716">
              <a:extLst>
                <a:ext uri="{FF2B5EF4-FFF2-40B4-BE49-F238E27FC236}">
                  <a16:creationId xmlns:a16="http://schemas.microsoft.com/office/drawing/2014/main" id="{DB70FF13-2978-E822-4E87-7662A7492849}"/>
                </a:ext>
              </a:extLst>
            </p:cNvPr>
            <p:cNvSpPr txBox="1"/>
            <p:nvPr/>
          </p:nvSpPr>
          <p:spPr bwMode="auto">
            <a:xfrm>
              <a:off x="7259008" y="47556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8" name="TextBox 717">
              <a:extLst>
                <a:ext uri="{FF2B5EF4-FFF2-40B4-BE49-F238E27FC236}">
                  <a16:creationId xmlns:a16="http://schemas.microsoft.com/office/drawing/2014/main" id="{9CCE86F4-6738-0CD4-C5EE-BFDAEF0460B3}"/>
                </a:ext>
              </a:extLst>
            </p:cNvPr>
            <p:cNvSpPr txBox="1"/>
            <p:nvPr/>
          </p:nvSpPr>
          <p:spPr bwMode="auto">
            <a:xfrm>
              <a:off x="7328858" y="47397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9" name="TextBox 718">
              <a:extLst>
                <a:ext uri="{FF2B5EF4-FFF2-40B4-BE49-F238E27FC236}">
                  <a16:creationId xmlns:a16="http://schemas.microsoft.com/office/drawing/2014/main" id="{95FF1C0C-36A3-C8EA-3684-3947834EB1C6}"/>
                </a:ext>
              </a:extLst>
            </p:cNvPr>
            <p:cNvSpPr txBox="1"/>
            <p:nvPr/>
          </p:nvSpPr>
          <p:spPr bwMode="auto">
            <a:xfrm>
              <a:off x="7287583" y="47461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0" name="TextBox 719">
              <a:extLst>
                <a:ext uri="{FF2B5EF4-FFF2-40B4-BE49-F238E27FC236}">
                  <a16:creationId xmlns:a16="http://schemas.microsoft.com/office/drawing/2014/main" id="{CB0F11FD-90CA-B6B8-5521-93A31E350270}"/>
                </a:ext>
              </a:extLst>
            </p:cNvPr>
            <p:cNvSpPr txBox="1"/>
            <p:nvPr/>
          </p:nvSpPr>
          <p:spPr bwMode="auto">
            <a:xfrm>
              <a:off x="7373308" y="47302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1" name="TextBox 720">
              <a:extLst>
                <a:ext uri="{FF2B5EF4-FFF2-40B4-BE49-F238E27FC236}">
                  <a16:creationId xmlns:a16="http://schemas.microsoft.com/office/drawing/2014/main" id="{04F4C988-F525-A5A7-0554-F22FBC2900C4}"/>
                </a:ext>
              </a:extLst>
            </p:cNvPr>
            <p:cNvSpPr txBox="1"/>
            <p:nvPr/>
          </p:nvSpPr>
          <p:spPr bwMode="auto">
            <a:xfrm>
              <a:off x="7405058" y="47207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2" name="TextBox 721">
              <a:extLst>
                <a:ext uri="{FF2B5EF4-FFF2-40B4-BE49-F238E27FC236}">
                  <a16:creationId xmlns:a16="http://schemas.microsoft.com/office/drawing/2014/main" id="{6B160268-9549-E95D-CE09-6CF1D649B4D6}"/>
                </a:ext>
              </a:extLst>
            </p:cNvPr>
            <p:cNvSpPr txBox="1"/>
            <p:nvPr/>
          </p:nvSpPr>
          <p:spPr bwMode="auto">
            <a:xfrm>
              <a:off x="7452683" y="47016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3" name="TextBox 722">
              <a:extLst>
                <a:ext uri="{FF2B5EF4-FFF2-40B4-BE49-F238E27FC236}">
                  <a16:creationId xmlns:a16="http://schemas.microsoft.com/office/drawing/2014/main" id="{232D16E8-20FF-2C13-CE3A-437FF832AD5F}"/>
                </a:ext>
              </a:extLst>
            </p:cNvPr>
            <p:cNvSpPr txBox="1"/>
            <p:nvPr/>
          </p:nvSpPr>
          <p:spPr bwMode="auto">
            <a:xfrm>
              <a:off x="7484433" y="46635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4" name="TextBox 723">
              <a:extLst>
                <a:ext uri="{FF2B5EF4-FFF2-40B4-BE49-F238E27FC236}">
                  <a16:creationId xmlns:a16="http://schemas.microsoft.com/office/drawing/2014/main" id="{F4B0276A-3A46-0084-D057-61A30D577DED}"/>
                </a:ext>
              </a:extLst>
            </p:cNvPr>
            <p:cNvSpPr txBox="1"/>
            <p:nvPr/>
          </p:nvSpPr>
          <p:spPr bwMode="auto">
            <a:xfrm>
              <a:off x="7566983" y="463817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5" name="TextBox 724">
              <a:extLst>
                <a:ext uri="{FF2B5EF4-FFF2-40B4-BE49-F238E27FC236}">
                  <a16:creationId xmlns:a16="http://schemas.microsoft.com/office/drawing/2014/main" id="{4E2585C4-63C3-C23E-2117-5DCBE9897338}"/>
                </a:ext>
              </a:extLst>
            </p:cNvPr>
            <p:cNvSpPr txBox="1"/>
            <p:nvPr/>
          </p:nvSpPr>
          <p:spPr bwMode="auto">
            <a:xfrm>
              <a:off x="7852733" y="4555626"/>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6" name="TextBox 725">
              <a:extLst>
                <a:ext uri="{FF2B5EF4-FFF2-40B4-BE49-F238E27FC236}">
                  <a16:creationId xmlns:a16="http://schemas.microsoft.com/office/drawing/2014/main" id="{8C794F38-ED13-E75D-50A8-672FF92FB9D3}"/>
                </a:ext>
              </a:extLst>
            </p:cNvPr>
            <p:cNvSpPr txBox="1"/>
            <p:nvPr/>
          </p:nvSpPr>
          <p:spPr bwMode="auto">
            <a:xfrm>
              <a:off x="7925758" y="4514351"/>
              <a:ext cx="2918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grpSp>
      <p:grpSp>
        <p:nvGrpSpPr>
          <p:cNvPr id="540" name="Group 539">
            <a:extLst>
              <a:ext uri="{FF2B5EF4-FFF2-40B4-BE49-F238E27FC236}">
                <a16:creationId xmlns:a16="http://schemas.microsoft.com/office/drawing/2014/main" id="{527611FB-B070-3834-EF14-8B444E2354D2}"/>
              </a:ext>
            </a:extLst>
          </p:cNvPr>
          <p:cNvGrpSpPr/>
          <p:nvPr/>
        </p:nvGrpSpPr>
        <p:grpSpPr>
          <a:xfrm>
            <a:off x="6770840" y="4102627"/>
            <a:ext cx="5040067" cy="1148179"/>
            <a:chOff x="6770840" y="4102627"/>
            <a:chExt cx="5040067" cy="1148179"/>
          </a:xfrm>
        </p:grpSpPr>
        <p:grpSp>
          <p:nvGrpSpPr>
            <p:cNvPr id="539" name="Group 538">
              <a:extLst>
                <a:ext uri="{FF2B5EF4-FFF2-40B4-BE49-F238E27FC236}">
                  <a16:creationId xmlns:a16="http://schemas.microsoft.com/office/drawing/2014/main" id="{38541497-35EE-1AB8-2480-AA1D8C6B571B}"/>
                </a:ext>
              </a:extLst>
            </p:cNvPr>
            <p:cNvGrpSpPr/>
            <p:nvPr/>
          </p:nvGrpSpPr>
          <p:grpSpPr>
            <a:xfrm>
              <a:off x="6770840" y="4102627"/>
              <a:ext cx="5040067" cy="1148179"/>
              <a:chOff x="6770840" y="4102627"/>
              <a:chExt cx="5040067" cy="1148179"/>
            </a:xfrm>
          </p:grpSpPr>
          <p:sp>
            <p:nvSpPr>
              <p:cNvPr id="528" name="TextBox 527">
                <a:extLst>
                  <a:ext uri="{FF2B5EF4-FFF2-40B4-BE49-F238E27FC236}">
                    <a16:creationId xmlns:a16="http://schemas.microsoft.com/office/drawing/2014/main" id="{EC7FB52D-0533-F5A1-5C9D-37BD510961C3}"/>
                  </a:ext>
                </a:extLst>
              </p:cNvPr>
              <p:cNvSpPr txBox="1"/>
              <p:nvPr/>
            </p:nvSpPr>
            <p:spPr bwMode="auto">
              <a:xfrm>
                <a:off x="6888315" y="48074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grpSp>
            <p:nvGrpSpPr>
              <p:cNvPr id="538" name="Group 537">
                <a:extLst>
                  <a:ext uri="{FF2B5EF4-FFF2-40B4-BE49-F238E27FC236}">
                    <a16:creationId xmlns:a16="http://schemas.microsoft.com/office/drawing/2014/main" id="{FE0F1D2E-7B7D-6B30-59CC-E685479C32F1}"/>
                  </a:ext>
                </a:extLst>
              </p:cNvPr>
              <p:cNvGrpSpPr/>
              <p:nvPr/>
            </p:nvGrpSpPr>
            <p:grpSpPr>
              <a:xfrm>
                <a:off x="6770840" y="4102627"/>
                <a:ext cx="5040067" cy="1148179"/>
                <a:chOff x="6770840" y="4102627"/>
                <a:chExt cx="5040067" cy="1148179"/>
              </a:xfrm>
            </p:grpSpPr>
            <p:sp>
              <p:nvSpPr>
                <p:cNvPr id="524" name="TextBox 523">
                  <a:extLst>
                    <a:ext uri="{FF2B5EF4-FFF2-40B4-BE49-F238E27FC236}">
                      <a16:creationId xmlns:a16="http://schemas.microsoft.com/office/drawing/2014/main" id="{3381A313-E557-2D35-7602-183E2EEF2DD7}"/>
                    </a:ext>
                  </a:extLst>
                </p:cNvPr>
                <p:cNvSpPr txBox="1"/>
                <p:nvPr/>
              </p:nvSpPr>
              <p:spPr bwMode="auto">
                <a:xfrm>
                  <a:off x="6786715" y="4896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5" name="TextBox 524">
                  <a:extLst>
                    <a:ext uri="{FF2B5EF4-FFF2-40B4-BE49-F238E27FC236}">
                      <a16:creationId xmlns:a16="http://schemas.microsoft.com/office/drawing/2014/main" id="{95845517-1B9A-503A-DEB0-6958537F36BB}"/>
                    </a:ext>
                  </a:extLst>
                </p:cNvPr>
                <p:cNvSpPr txBox="1"/>
                <p:nvPr/>
              </p:nvSpPr>
              <p:spPr bwMode="auto">
                <a:xfrm>
                  <a:off x="6770840" y="49122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6" name="TextBox 525">
                  <a:extLst>
                    <a:ext uri="{FF2B5EF4-FFF2-40B4-BE49-F238E27FC236}">
                      <a16:creationId xmlns:a16="http://schemas.microsoft.com/office/drawing/2014/main" id="{B39F0F3F-A4CA-A143-BBD7-026886C8441A}"/>
                    </a:ext>
                  </a:extLst>
                </p:cNvPr>
                <p:cNvSpPr txBox="1"/>
                <p:nvPr/>
              </p:nvSpPr>
              <p:spPr bwMode="auto">
                <a:xfrm>
                  <a:off x="6818465" y="48773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7" name="TextBox 526">
                  <a:extLst>
                    <a:ext uri="{FF2B5EF4-FFF2-40B4-BE49-F238E27FC236}">
                      <a16:creationId xmlns:a16="http://schemas.microsoft.com/office/drawing/2014/main" id="{503C700A-3F88-BEB0-75E3-D4E230054FFE}"/>
                    </a:ext>
                  </a:extLst>
                </p:cNvPr>
                <p:cNvSpPr txBox="1"/>
                <p:nvPr/>
              </p:nvSpPr>
              <p:spPr bwMode="auto">
                <a:xfrm>
                  <a:off x="6843865" y="48519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grpSp>
              <p:nvGrpSpPr>
                <p:cNvPr id="537" name="Group 536">
                  <a:extLst>
                    <a:ext uri="{FF2B5EF4-FFF2-40B4-BE49-F238E27FC236}">
                      <a16:creationId xmlns:a16="http://schemas.microsoft.com/office/drawing/2014/main" id="{44745049-0946-B449-7B4F-0CE564EFCBA6}"/>
                    </a:ext>
                  </a:extLst>
                </p:cNvPr>
                <p:cNvGrpSpPr/>
                <p:nvPr/>
              </p:nvGrpSpPr>
              <p:grpSpPr>
                <a:xfrm>
                  <a:off x="6945465" y="4102627"/>
                  <a:ext cx="4865442" cy="1014829"/>
                  <a:chOff x="6945465" y="4102627"/>
                  <a:chExt cx="4865442" cy="1014829"/>
                </a:xfrm>
              </p:grpSpPr>
              <p:sp>
                <p:nvSpPr>
                  <p:cNvPr id="430" name="TextBox 429">
                    <a:extLst>
                      <a:ext uri="{FF2B5EF4-FFF2-40B4-BE49-F238E27FC236}">
                        <a16:creationId xmlns:a16="http://schemas.microsoft.com/office/drawing/2014/main" id="{99C5C4D9-E2A1-16A9-AF87-F8EFF59337E4}"/>
                      </a:ext>
                    </a:extLst>
                  </p:cNvPr>
                  <p:cNvSpPr txBox="1"/>
                  <p:nvPr/>
                </p:nvSpPr>
                <p:spPr bwMode="auto">
                  <a:xfrm>
                    <a:off x="11330140" y="41026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1" name="TextBox 430">
                    <a:extLst>
                      <a:ext uri="{FF2B5EF4-FFF2-40B4-BE49-F238E27FC236}">
                        <a16:creationId xmlns:a16="http://schemas.microsoft.com/office/drawing/2014/main" id="{46176369-6811-999F-6BDE-162E8DEE1480}"/>
                      </a:ext>
                    </a:extLst>
                  </p:cNvPr>
                  <p:cNvSpPr txBox="1"/>
                  <p:nvPr/>
                </p:nvSpPr>
                <p:spPr bwMode="auto">
                  <a:xfrm>
                    <a:off x="1019984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2" name="TextBox 431">
                    <a:extLst>
                      <a:ext uri="{FF2B5EF4-FFF2-40B4-BE49-F238E27FC236}">
                        <a16:creationId xmlns:a16="http://schemas.microsoft.com/office/drawing/2014/main" id="{FB60A8ED-2539-2245-086B-DDEF40D5CF55}"/>
                      </a:ext>
                    </a:extLst>
                  </p:cNvPr>
                  <p:cNvSpPr txBox="1"/>
                  <p:nvPr/>
                </p:nvSpPr>
                <p:spPr bwMode="auto">
                  <a:xfrm>
                    <a:off x="1027604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3" name="TextBox 432">
                    <a:extLst>
                      <a:ext uri="{FF2B5EF4-FFF2-40B4-BE49-F238E27FC236}">
                        <a16:creationId xmlns:a16="http://schemas.microsoft.com/office/drawing/2014/main" id="{811D802F-905F-3322-8ADF-6A41AD247B49}"/>
                      </a:ext>
                    </a:extLst>
                  </p:cNvPr>
                  <p:cNvSpPr txBox="1"/>
                  <p:nvPr/>
                </p:nvSpPr>
                <p:spPr bwMode="auto">
                  <a:xfrm>
                    <a:off x="10330015" y="41566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4" name="TextBox 433">
                    <a:extLst>
                      <a:ext uri="{FF2B5EF4-FFF2-40B4-BE49-F238E27FC236}">
                        <a16:creationId xmlns:a16="http://schemas.microsoft.com/office/drawing/2014/main" id="{4D3EA279-E62B-BC22-DB97-BF0308C6F26D}"/>
                      </a:ext>
                    </a:extLst>
                  </p:cNvPr>
                  <p:cNvSpPr txBox="1"/>
                  <p:nvPr/>
                </p:nvSpPr>
                <p:spPr bwMode="auto">
                  <a:xfrm>
                    <a:off x="10295090" y="4201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5" name="TextBox 434">
                    <a:extLst>
                      <a:ext uri="{FF2B5EF4-FFF2-40B4-BE49-F238E27FC236}">
                        <a16:creationId xmlns:a16="http://schemas.microsoft.com/office/drawing/2014/main" id="{C87B3277-7767-5EC0-3AA3-FCE0EE747CC5}"/>
                      </a:ext>
                    </a:extLst>
                  </p:cNvPr>
                  <p:cNvSpPr txBox="1"/>
                  <p:nvPr/>
                </p:nvSpPr>
                <p:spPr bwMode="auto">
                  <a:xfrm>
                    <a:off x="10352240" y="41566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6" name="TextBox 435">
                    <a:extLst>
                      <a:ext uri="{FF2B5EF4-FFF2-40B4-BE49-F238E27FC236}">
                        <a16:creationId xmlns:a16="http://schemas.microsoft.com/office/drawing/2014/main" id="{78E166C0-9D9F-B5DE-FFE9-D9D640AF4191}"/>
                      </a:ext>
                    </a:extLst>
                  </p:cNvPr>
                  <p:cNvSpPr txBox="1"/>
                  <p:nvPr/>
                </p:nvSpPr>
                <p:spPr bwMode="auto">
                  <a:xfrm>
                    <a:off x="10831665" y="41153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7" name="TextBox 436">
                    <a:extLst>
                      <a:ext uri="{FF2B5EF4-FFF2-40B4-BE49-F238E27FC236}">
                        <a16:creationId xmlns:a16="http://schemas.microsoft.com/office/drawing/2014/main" id="{BADDD890-CD61-055D-9AFF-6CA3BB17E1BA}"/>
                      </a:ext>
                    </a:extLst>
                  </p:cNvPr>
                  <p:cNvSpPr txBox="1"/>
                  <p:nvPr/>
                </p:nvSpPr>
                <p:spPr bwMode="auto">
                  <a:xfrm>
                    <a:off x="10914215" y="41121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8" name="TextBox 437">
                    <a:extLst>
                      <a:ext uri="{FF2B5EF4-FFF2-40B4-BE49-F238E27FC236}">
                        <a16:creationId xmlns:a16="http://schemas.microsoft.com/office/drawing/2014/main" id="{D1BA3B28-5FB4-EF51-1203-4232A0B5C11F}"/>
                      </a:ext>
                    </a:extLst>
                  </p:cNvPr>
                  <p:cNvSpPr txBox="1"/>
                  <p:nvPr/>
                </p:nvSpPr>
                <p:spPr bwMode="auto">
                  <a:xfrm>
                    <a:off x="10374465" y="41502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39" name="TextBox 438">
                    <a:extLst>
                      <a:ext uri="{FF2B5EF4-FFF2-40B4-BE49-F238E27FC236}">
                        <a16:creationId xmlns:a16="http://schemas.microsoft.com/office/drawing/2014/main" id="{D50922D0-78DD-043F-B71D-9B06DEDC6079}"/>
                      </a:ext>
                    </a:extLst>
                  </p:cNvPr>
                  <p:cNvSpPr txBox="1"/>
                  <p:nvPr/>
                </p:nvSpPr>
                <p:spPr bwMode="auto">
                  <a:xfrm>
                    <a:off x="10403040" y="41280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0" name="TextBox 439">
                    <a:extLst>
                      <a:ext uri="{FF2B5EF4-FFF2-40B4-BE49-F238E27FC236}">
                        <a16:creationId xmlns:a16="http://schemas.microsoft.com/office/drawing/2014/main" id="{67B6E5FB-701B-B72E-6F89-81C3C889BAAB}"/>
                      </a:ext>
                    </a:extLst>
                  </p:cNvPr>
                  <p:cNvSpPr txBox="1"/>
                  <p:nvPr/>
                </p:nvSpPr>
                <p:spPr bwMode="auto">
                  <a:xfrm>
                    <a:off x="10526865" y="41089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1" name="TextBox 440">
                    <a:extLst>
                      <a:ext uri="{FF2B5EF4-FFF2-40B4-BE49-F238E27FC236}">
                        <a16:creationId xmlns:a16="http://schemas.microsoft.com/office/drawing/2014/main" id="{14C2956B-C021-B4E9-14C8-E90B9F601720}"/>
                      </a:ext>
                    </a:extLst>
                  </p:cNvPr>
                  <p:cNvSpPr txBox="1"/>
                  <p:nvPr/>
                </p:nvSpPr>
                <p:spPr bwMode="auto">
                  <a:xfrm>
                    <a:off x="10434790" y="41185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2" name="TextBox 441">
                    <a:extLst>
                      <a:ext uri="{FF2B5EF4-FFF2-40B4-BE49-F238E27FC236}">
                        <a16:creationId xmlns:a16="http://schemas.microsoft.com/office/drawing/2014/main" id="{F3AF4A76-2BA9-3A05-91CE-219BE1BFE2A9}"/>
                      </a:ext>
                    </a:extLst>
                  </p:cNvPr>
                  <p:cNvSpPr txBox="1"/>
                  <p:nvPr/>
                </p:nvSpPr>
                <p:spPr bwMode="auto">
                  <a:xfrm>
                    <a:off x="10469715" y="41153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3" name="TextBox 442">
                    <a:extLst>
                      <a:ext uri="{FF2B5EF4-FFF2-40B4-BE49-F238E27FC236}">
                        <a16:creationId xmlns:a16="http://schemas.microsoft.com/office/drawing/2014/main" id="{EC3FFBEA-65C4-85BF-CF02-9FBA5B5EE02C}"/>
                      </a:ext>
                    </a:extLst>
                  </p:cNvPr>
                  <p:cNvSpPr txBox="1"/>
                  <p:nvPr/>
                </p:nvSpPr>
                <p:spPr bwMode="auto">
                  <a:xfrm>
                    <a:off x="10453840" y="41121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4" name="TextBox 443">
                    <a:extLst>
                      <a:ext uri="{FF2B5EF4-FFF2-40B4-BE49-F238E27FC236}">
                        <a16:creationId xmlns:a16="http://schemas.microsoft.com/office/drawing/2014/main" id="{A7BA1C5D-BC70-1E99-A929-507218B5F66D}"/>
                      </a:ext>
                    </a:extLst>
                  </p:cNvPr>
                  <p:cNvSpPr txBox="1"/>
                  <p:nvPr/>
                </p:nvSpPr>
                <p:spPr bwMode="auto">
                  <a:xfrm>
                    <a:off x="10596715" y="41121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5" name="TextBox 444">
                    <a:extLst>
                      <a:ext uri="{FF2B5EF4-FFF2-40B4-BE49-F238E27FC236}">
                        <a16:creationId xmlns:a16="http://schemas.microsoft.com/office/drawing/2014/main" id="{02241855-2FDD-54A2-D261-E335F53A65AB}"/>
                      </a:ext>
                    </a:extLst>
                  </p:cNvPr>
                  <p:cNvSpPr txBox="1"/>
                  <p:nvPr/>
                </p:nvSpPr>
                <p:spPr bwMode="auto">
                  <a:xfrm>
                    <a:off x="10571315" y="41121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6" name="TextBox 445">
                    <a:extLst>
                      <a:ext uri="{FF2B5EF4-FFF2-40B4-BE49-F238E27FC236}">
                        <a16:creationId xmlns:a16="http://schemas.microsoft.com/office/drawing/2014/main" id="{8217B9E8-3984-BC29-48B1-2CCDB256E0ED}"/>
                      </a:ext>
                    </a:extLst>
                  </p:cNvPr>
                  <p:cNvSpPr txBox="1"/>
                  <p:nvPr/>
                </p:nvSpPr>
                <p:spPr bwMode="auto">
                  <a:xfrm>
                    <a:off x="10625290" y="41089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7" name="TextBox 446">
                    <a:extLst>
                      <a:ext uri="{FF2B5EF4-FFF2-40B4-BE49-F238E27FC236}">
                        <a16:creationId xmlns:a16="http://schemas.microsoft.com/office/drawing/2014/main" id="{B6298804-3C25-DB35-AAC0-993A06BF2B09}"/>
                      </a:ext>
                    </a:extLst>
                  </p:cNvPr>
                  <p:cNvSpPr txBox="1"/>
                  <p:nvPr/>
                </p:nvSpPr>
                <p:spPr bwMode="auto">
                  <a:xfrm>
                    <a:off x="10647515" y="41089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8" name="TextBox 447">
                    <a:extLst>
                      <a:ext uri="{FF2B5EF4-FFF2-40B4-BE49-F238E27FC236}">
                        <a16:creationId xmlns:a16="http://schemas.microsoft.com/office/drawing/2014/main" id="{77849131-2E38-7C36-4CC4-2B1A88400DA6}"/>
                      </a:ext>
                    </a:extLst>
                  </p:cNvPr>
                  <p:cNvSpPr txBox="1"/>
                  <p:nvPr/>
                </p:nvSpPr>
                <p:spPr bwMode="auto">
                  <a:xfrm>
                    <a:off x="10691965" y="41121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49" name="TextBox 448">
                    <a:extLst>
                      <a:ext uri="{FF2B5EF4-FFF2-40B4-BE49-F238E27FC236}">
                        <a16:creationId xmlns:a16="http://schemas.microsoft.com/office/drawing/2014/main" id="{F32F1BF3-8336-762B-3CA1-8D2851D9CE5F}"/>
                      </a:ext>
                    </a:extLst>
                  </p:cNvPr>
                  <p:cNvSpPr txBox="1"/>
                  <p:nvPr/>
                </p:nvSpPr>
                <p:spPr bwMode="auto">
                  <a:xfrm>
                    <a:off x="10761815" y="41153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0" name="TextBox 449">
                    <a:extLst>
                      <a:ext uri="{FF2B5EF4-FFF2-40B4-BE49-F238E27FC236}">
                        <a16:creationId xmlns:a16="http://schemas.microsoft.com/office/drawing/2014/main" id="{0A778A66-9598-03C4-67CB-3515536C90B3}"/>
                      </a:ext>
                    </a:extLst>
                  </p:cNvPr>
                  <p:cNvSpPr txBox="1"/>
                  <p:nvPr/>
                </p:nvSpPr>
                <p:spPr bwMode="auto">
                  <a:xfrm>
                    <a:off x="10711015" y="41089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1" name="TextBox 450">
                    <a:extLst>
                      <a:ext uri="{FF2B5EF4-FFF2-40B4-BE49-F238E27FC236}">
                        <a16:creationId xmlns:a16="http://schemas.microsoft.com/office/drawing/2014/main" id="{E162DBFB-DD1C-D444-0076-025ED9444F2B}"/>
                      </a:ext>
                    </a:extLst>
                  </p:cNvPr>
                  <p:cNvSpPr txBox="1"/>
                  <p:nvPr/>
                </p:nvSpPr>
                <p:spPr bwMode="auto">
                  <a:xfrm>
                    <a:off x="10018865"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2" name="TextBox 451">
                    <a:extLst>
                      <a:ext uri="{FF2B5EF4-FFF2-40B4-BE49-F238E27FC236}">
                        <a16:creationId xmlns:a16="http://schemas.microsoft.com/office/drawing/2014/main" id="{906EB02B-645D-6CD0-A11A-54A98584BE1B}"/>
                      </a:ext>
                    </a:extLst>
                  </p:cNvPr>
                  <p:cNvSpPr txBox="1"/>
                  <p:nvPr/>
                </p:nvSpPr>
                <p:spPr bwMode="auto">
                  <a:xfrm>
                    <a:off x="1005696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3" name="TextBox 452">
                    <a:extLst>
                      <a:ext uri="{FF2B5EF4-FFF2-40B4-BE49-F238E27FC236}">
                        <a16:creationId xmlns:a16="http://schemas.microsoft.com/office/drawing/2014/main" id="{50AE5BD8-8D7F-143F-30FB-694794723C5F}"/>
                      </a:ext>
                    </a:extLst>
                  </p:cNvPr>
                  <p:cNvSpPr txBox="1"/>
                  <p:nvPr/>
                </p:nvSpPr>
                <p:spPr bwMode="auto">
                  <a:xfrm>
                    <a:off x="1007919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4" name="TextBox 453">
                    <a:extLst>
                      <a:ext uri="{FF2B5EF4-FFF2-40B4-BE49-F238E27FC236}">
                        <a16:creationId xmlns:a16="http://schemas.microsoft.com/office/drawing/2014/main" id="{721AC24C-F235-3DB3-5A21-54BECDDE7BF2}"/>
                      </a:ext>
                    </a:extLst>
                  </p:cNvPr>
                  <p:cNvSpPr txBox="1"/>
                  <p:nvPr/>
                </p:nvSpPr>
                <p:spPr bwMode="auto">
                  <a:xfrm>
                    <a:off x="1009824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5" name="TextBox 454">
                    <a:extLst>
                      <a:ext uri="{FF2B5EF4-FFF2-40B4-BE49-F238E27FC236}">
                        <a16:creationId xmlns:a16="http://schemas.microsoft.com/office/drawing/2014/main" id="{566F24B8-E809-CBE3-CE56-53AB804D7C00}"/>
                      </a:ext>
                    </a:extLst>
                  </p:cNvPr>
                  <p:cNvSpPr txBox="1"/>
                  <p:nvPr/>
                </p:nvSpPr>
                <p:spPr bwMode="auto">
                  <a:xfrm>
                    <a:off x="9879165"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6" name="TextBox 455">
                    <a:extLst>
                      <a:ext uri="{FF2B5EF4-FFF2-40B4-BE49-F238E27FC236}">
                        <a16:creationId xmlns:a16="http://schemas.microsoft.com/office/drawing/2014/main" id="{3790FCEE-42FF-B1A3-861A-DE84537A4B07}"/>
                      </a:ext>
                    </a:extLst>
                  </p:cNvPr>
                  <p:cNvSpPr txBox="1"/>
                  <p:nvPr/>
                </p:nvSpPr>
                <p:spPr bwMode="auto">
                  <a:xfrm>
                    <a:off x="9936315"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7" name="TextBox 456">
                    <a:extLst>
                      <a:ext uri="{FF2B5EF4-FFF2-40B4-BE49-F238E27FC236}">
                        <a16:creationId xmlns:a16="http://schemas.microsoft.com/office/drawing/2014/main" id="{9DFB1B95-F100-A0F8-9E23-87B22ECB3806}"/>
                      </a:ext>
                    </a:extLst>
                  </p:cNvPr>
                  <p:cNvSpPr txBox="1"/>
                  <p:nvPr/>
                </p:nvSpPr>
                <p:spPr bwMode="auto">
                  <a:xfrm>
                    <a:off x="995854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8" name="TextBox 457">
                    <a:extLst>
                      <a:ext uri="{FF2B5EF4-FFF2-40B4-BE49-F238E27FC236}">
                        <a16:creationId xmlns:a16="http://schemas.microsoft.com/office/drawing/2014/main" id="{41DFD035-6738-FDA8-32A7-E590FE7A8854}"/>
                      </a:ext>
                    </a:extLst>
                  </p:cNvPr>
                  <p:cNvSpPr txBox="1"/>
                  <p:nvPr/>
                </p:nvSpPr>
                <p:spPr bwMode="auto">
                  <a:xfrm>
                    <a:off x="990139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59" name="TextBox 458">
                    <a:extLst>
                      <a:ext uri="{FF2B5EF4-FFF2-40B4-BE49-F238E27FC236}">
                        <a16:creationId xmlns:a16="http://schemas.microsoft.com/office/drawing/2014/main" id="{7A3860ED-917D-1BC7-1ED5-21092C943A6D}"/>
                      </a:ext>
                    </a:extLst>
                  </p:cNvPr>
                  <p:cNvSpPr txBox="1"/>
                  <p:nvPr/>
                </p:nvSpPr>
                <p:spPr bwMode="auto">
                  <a:xfrm>
                    <a:off x="940291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0" name="TextBox 459">
                    <a:extLst>
                      <a:ext uri="{FF2B5EF4-FFF2-40B4-BE49-F238E27FC236}">
                        <a16:creationId xmlns:a16="http://schemas.microsoft.com/office/drawing/2014/main" id="{10BAC30C-CF92-EDE0-B85F-15FC71321194}"/>
                      </a:ext>
                    </a:extLst>
                  </p:cNvPr>
                  <p:cNvSpPr txBox="1"/>
                  <p:nvPr/>
                </p:nvSpPr>
                <p:spPr bwMode="auto">
                  <a:xfrm>
                    <a:off x="944419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1" name="TextBox 460">
                    <a:extLst>
                      <a:ext uri="{FF2B5EF4-FFF2-40B4-BE49-F238E27FC236}">
                        <a16:creationId xmlns:a16="http://schemas.microsoft.com/office/drawing/2014/main" id="{6EDB0279-5A07-6C06-8B8E-F65306542E0B}"/>
                      </a:ext>
                    </a:extLst>
                  </p:cNvPr>
                  <p:cNvSpPr txBox="1"/>
                  <p:nvPr/>
                </p:nvSpPr>
                <p:spPr bwMode="auto">
                  <a:xfrm>
                    <a:off x="9574365"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2" name="TextBox 461">
                    <a:extLst>
                      <a:ext uri="{FF2B5EF4-FFF2-40B4-BE49-F238E27FC236}">
                        <a16:creationId xmlns:a16="http://schemas.microsoft.com/office/drawing/2014/main" id="{4A92FA2A-9824-C9B3-E517-980FE6E8B6E6}"/>
                      </a:ext>
                    </a:extLst>
                  </p:cNvPr>
                  <p:cNvSpPr txBox="1"/>
                  <p:nvPr/>
                </p:nvSpPr>
                <p:spPr bwMode="auto">
                  <a:xfrm>
                    <a:off x="952674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3" name="TextBox 462">
                    <a:extLst>
                      <a:ext uri="{FF2B5EF4-FFF2-40B4-BE49-F238E27FC236}">
                        <a16:creationId xmlns:a16="http://schemas.microsoft.com/office/drawing/2014/main" id="{66B9BCF4-670D-7CAD-E4B3-EB6E5FBE3CF8}"/>
                      </a:ext>
                    </a:extLst>
                  </p:cNvPr>
                  <p:cNvSpPr txBox="1"/>
                  <p:nvPr/>
                </p:nvSpPr>
                <p:spPr bwMode="auto">
                  <a:xfrm>
                    <a:off x="946324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4" name="TextBox 463">
                    <a:extLst>
                      <a:ext uri="{FF2B5EF4-FFF2-40B4-BE49-F238E27FC236}">
                        <a16:creationId xmlns:a16="http://schemas.microsoft.com/office/drawing/2014/main" id="{FF0C272F-68ED-C3FE-85DB-92BAF0691122}"/>
                      </a:ext>
                    </a:extLst>
                  </p:cNvPr>
                  <p:cNvSpPr txBox="1"/>
                  <p:nvPr/>
                </p:nvSpPr>
                <p:spPr bwMode="auto">
                  <a:xfrm>
                    <a:off x="948229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5" name="TextBox 464">
                    <a:extLst>
                      <a:ext uri="{FF2B5EF4-FFF2-40B4-BE49-F238E27FC236}">
                        <a16:creationId xmlns:a16="http://schemas.microsoft.com/office/drawing/2014/main" id="{9D31D9C3-56A7-00AE-725F-67FE30F19B1C}"/>
                      </a:ext>
                    </a:extLst>
                  </p:cNvPr>
                  <p:cNvSpPr txBox="1"/>
                  <p:nvPr/>
                </p:nvSpPr>
                <p:spPr bwMode="auto">
                  <a:xfrm>
                    <a:off x="955849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6" name="TextBox 465">
                    <a:extLst>
                      <a:ext uri="{FF2B5EF4-FFF2-40B4-BE49-F238E27FC236}">
                        <a16:creationId xmlns:a16="http://schemas.microsoft.com/office/drawing/2014/main" id="{3EAC5A72-8A4B-FDD2-A3F2-C36B918AE4C0}"/>
                      </a:ext>
                    </a:extLst>
                  </p:cNvPr>
                  <p:cNvSpPr txBox="1"/>
                  <p:nvPr/>
                </p:nvSpPr>
                <p:spPr bwMode="auto">
                  <a:xfrm>
                    <a:off x="950451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7" name="TextBox 466">
                    <a:extLst>
                      <a:ext uri="{FF2B5EF4-FFF2-40B4-BE49-F238E27FC236}">
                        <a16:creationId xmlns:a16="http://schemas.microsoft.com/office/drawing/2014/main" id="{3D2E53D1-6C3B-C84B-5658-D8E6610539D1}"/>
                      </a:ext>
                    </a:extLst>
                  </p:cNvPr>
                  <p:cNvSpPr txBox="1"/>
                  <p:nvPr/>
                </p:nvSpPr>
                <p:spPr bwMode="auto">
                  <a:xfrm>
                    <a:off x="959659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8" name="TextBox 467">
                    <a:extLst>
                      <a:ext uri="{FF2B5EF4-FFF2-40B4-BE49-F238E27FC236}">
                        <a16:creationId xmlns:a16="http://schemas.microsoft.com/office/drawing/2014/main" id="{9E9DE765-207B-4532-26F3-BD3E5F37D608}"/>
                      </a:ext>
                    </a:extLst>
                  </p:cNvPr>
                  <p:cNvSpPr txBox="1"/>
                  <p:nvPr/>
                </p:nvSpPr>
                <p:spPr bwMode="auto">
                  <a:xfrm>
                    <a:off x="979661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69" name="TextBox 468">
                    <a:extLst>
                      <a:ext uri="{FF2B5EF4-FFF2-40B4-BE49-F238E27FC236}">
                        <a16:creationId xmlns:a16="http://schemas.microsoft.com/office/drawing/2014/main" id="{68AB4439-3BAA-937F-EBBC-D2F609EA7046}"/>
                      </a:ext>
                    </a:extLst>
                  </p:cNvPr>
                  <p:cNvSpPr txBox="1"/>
                  <p:nvPr/>
                </p:nvSpPr>
                <p:spPr bwMode="auto">
                  <a:xfrm>
                    <a:off x="961564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0" name="TextBox 469">
                    <a:extLst>
                      <a:ext uri="{FF2B5EF4-FFF2-40B4-BE49-F238E27FC236}">
                        <a16:creationId xmlns:a16="http://schemas.microsoft.com/office/drawing/2014/main" id="{EFA5CC18-6A29-1D3A-3F60-28594574A6EE}"/>
                      </a:ext>
                    </a:extLst>
                  </p:cNvPr>
                  <p:cNvSpPr txBox="1"/>
                  <p:nvPr/>
                </p:nvSpPr>
                <p:spPr bwMode="auto">
                  <a:xfrm>
                    <a:off x="967596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1" name="TextBox 470">
                    <a:extLst>
                      <a:ext uri="{FF2B5EF4-FFF2-40B4-BE49-F238E27FC236}">
                        <a16:creationId xmlns:a16="http://schemas.microsoft.com/office/drawing/2014/main" id="{A7E1974A-B25F-44D0-7C9F-E5DB0E0309A0}"/>
                      </a:ext>
                    </a:extLst>
                  </p:cNvPr>
                  <p:cNvSpPr txBox="1"/>
                  <p:nvPr/>
                </p:nvSpPr>
                <p:spPr bwMode="auto">
                  <a:xfrm>
                    <a:off x="965374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2" name="TextBox 471">
                    <a:extLst>
                      <a:ext uri="{FF2B5EF4-FFF2-40B4-BE49-F238E27FC236}">
                        <a16:creationId xmlns:a16="http://schemas.microsoft.com/office/drawing/2014/main" id="{F5876058-BD09-D906-BB0F-7FA7AF4424B5}"/>
                      </a:ext>
                    </a:extLst>
                  </p:cNvPr>
                  <p:cNvSpPr txBox="1"/>
                  <p:nvPr/>
                </p:nvSpPr>
                <p:spPr bwMode="auto">
                  <a:xfrm>
                    <a:off x="963469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3" name="TextBox 472">
                    <a:extLst>
                      <a:ext uri="{FF2B5EF4-FFF2-40B4-BE49-F238E27FC236}">
                        <a16:creationId xmlns:a16="http://schemas.microsoft.com/office/drawing/2014/main" id="{C51BA58C-BD64-A929-CE7A-EB0B3B4F293C}"/>
                      </a:ext>
                    </a:extLst>
                  </p:cNvPr>
                  <p:cNvSpPr txBox="1"/>
                  <p:nvPr/>
                </p:nvSpPr>
                <p:spPr bwMode="auto">
                  <a:xfrm>
                    <a:off x="971406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4" name="TextBox 473">
                    <a:extLst>
                      <a:ext uri="{FF2B5EF4-FFF2-40B4-BE49-F238E27FC236}">
                        <a16:creationId xmlns:a16="http://schemas.microsoft.com/office/drawing/2014/main" id="{61F13CF0-5B0C-4F8E-F6A1-52F011F7E302}"/>
                      </a:ext>
                    </a:extLst>
                  </p:cNvPr>
                  <p:cNvSpPr txBox="1"/>
                  <p:nvPr/>
                </p:nvSpPr>
                <p:spPr bwMode="auto">
                  <a:xfrm>
                    <a:off x="9695015" y="41883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5" name="TextBox 474">
                    <a:extLst>
                      <a:ext uri="{FF2B5EF4-FFF2-40B4-BE49-F238E27FC236}">
                        <a16:creationId xmlns:a16="http://schemas.microsoft.com/office/drawing/2014/main" id="{082B987C-29CD-F261-F460-1D629FC035BD}"/>
                      </a:ext>
                    </a:extLst>
                  </p:cNvPr>
                  <p:cNvSpPr txBox="1"/>
                  <p:nvPr/>
                </p:nvSpPr>
                <p:spPr bwMode="auto">
                  <a:xfrm>
                    <a:off x="973311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6" name="TextBox 475">
                    <a:extLst>
                      <a:ext uri="{FF2B5EF4-FFF2-40B4-BE49-F238E27FC236}">
                        <a16:creationId xmlns:a16="http://schemas.microsoft.com/office/drawing/2014/main" id="{2CE396B6-57F6-2054-F97E-EAF71D955B44}"/>
                      </a:ext>
                    </a:extLst>
                  </p:cNvPr>
                  <p:cNvSpPr txBox="1"/>
                  <p:nvPr/>
                </p:nvSpPr>
                <p:spPr bwMode="auto">
                  <a:xfrm>
                    <a:off x="8339290" y="43566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7" name="TextBox 476">
                    <a:extLst>
                      <a:ext uri="{FF2B5EF4-FFF2-40B4-BE49-F238E27FC236}">
                        <a16:creationId xmlns:a16="http://schemas.microsoft.com/office/drawing/2014/main" id="{F394E8D9-A18A-943B-2E0D-701942836399}"/>
                      </a:ext>
                    </a:extLst>
                  </p:cNvPr>
                  <p:cNvSpPr txBox="1"/>
                  <p:nvPr/>
                </p:nvSpPr>
                <p:spPr bwMode="auto">
                  <a:xfrm>
                    <a:off x="975534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8" name="TextBox 477">
                    <a:extLst>
                      <a:ext uri="{FF2B5EF4-FFF2-40B4-BE49-F238E27FC236}">
                        <a16:creationId xmlns:a16="http://schemas.microsoft.com/office/drawing/2014/main" id="{65EDFD20-72DD-931F-F442-9B1A41273C22}"/>
                      </a:ext>
                    </a:extLst>
                  </p:cNvPr>
                  <p:cNvSpPr txBox="1"/>
                  <p:nvPr/>
                </p:nvSpPr>
                <p:spPr bwMode="auto">
                  <a:xfrm>
                    <a:off x="9323540" y="42105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79" name="TextBox 478">
                    <a:extLst>
                      <a:ext uri="{FF2B5EF4-FFF2-40B4-BE49-F238E27FC236}">
                        <a16:creationId xmlns:a16="http://schemas.microsoft.com/office/drawing/2014/main" id="{66F37192-9E5D-4E1B-002C-8760781E7030}"/>
                      </a:ext>
                    </a:extLst>
                  </p:cNvPr>
                  <p:cNvSpPr txBox="1"/>
                  <p:nvPr/>
                </p:nvSpPr>
                <p:spPr bwMode="auto">
                  <a:xfrm>
                    <a:off x="9342590" y="4197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0" name="TextBox 479">
                    <a:extLst>
                      <a:ext uri="{FF2B5EF4-FFF2-40B4-BE49-F238E27FC236}">
                        <a16:creationId xmlns:a16="http://schemas.microsoft.com/office/drawing/2014/main" id="{AF3B5103-3927-E6CB-02E3-9DD4D332125E}"/>
                      </a:ext>
                    </a:extLst>
                  </p:cNvPr>
                  <p:cNvSpPr txBox="1"/>
                  <p:nvPr/>
                </p:nvSpPr>
                <p:spPr bwMode="auto">
                  <a:xfrm>
                    <a:off x="9361640" y="4201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1" name="TextBox 480">
                    <a:extLst>
                      <a:ext uri="{FF2B5EF4-FFF2-40B4-BE49-F238E27FC236}">
                        <a16:creationId xmlns:a16="http://schemas.microsoft.com/office/drawing/2014/main" id="{06D9239F-CFAE-AB69-D472-FE85ECFCA0AE}"/>
                      </a:ext>
                    </a:extLst>
                  </p:cNvPr>
                  <p:cNvSpPr txBox="1"/>
                  <p:nvPr/>
                </p:nvSpPr>
                <p:spPr bwMode="auto">
                  <a:xfrm>
                    <a:off x="938386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2" name="TextBox 481">
                    <a:extLst>
                      <a:ext uri="{FF2B5EF4-FFF2-40B4-BE49-F238E27FC236}">
                        <a16:creationId xmlns:a16="http://schemas.microsoft.com/office/drawing/2014/main" id="{281D3504-F894-4CF1-35FA-A81964579131}"/>
                      </a:ext>
                    </a:extLst>
                  </p:cNvPr>
                  <p:cNvSpPr txBox="1"/>
                  <p:nvPr/>
                </p:nvSpPr>
                <p:spPr bwMode="auto">
                  <a:xfrm>
                    <a:off x="9193365" y="4220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3" name="TextBox 482">
                    <a:extLst>
                      <a:ext uri="{FF2B5EF4-FFF2-40B4-BE49-F238E27FC236}">
                        <a16:creationId xmlns:a16="http://schemas.microsoft.com/office/drawing/2014/main" id="{71C10E29-3B05-C06C-0446-1C821086BB94}"/>
                      </a:ext>
                    </a:extLst>
                  </p:cNvPr>
                  <p:cNvSpPr txBox="1"/>
                  <p:nvPr/>
                </p:nvSpPr>
                <p:spPr bwMode="auto">
                  <a:xfrm>
                    <a:off x="9129865" y="42328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4" name="TextBox 483">
                    <a:extLst>
                      <a:ext uri="{FF2B5EF4-FFF2-40B4-BE49-F238E27FC236}">
                        <a16:creationId xmlns:a16="http://schemas.microsoft.com/office/drawing/2014/main" id="{2E461312-B269-9944-B404-88CFB85713E8}"/>
                      </a:ext>
                    </a:extLst>
                  </p:cNvPr>
                  <p:cNvSpPr txBox="1"/>
                  <p:nvPr/>
                </p:nvSpPr>
                <p:spPr bwMode="auto">
                  <a:xfrm>
                    <a:off x="9079065" y="42455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5" name="TextBox 484">
                    <a:extLst>
                      <a:ext uri="{FF2B5EF4-FFF2-40B4-BE49-F238E27FC236}">
                        <a16:creationId xmlns:a16="http://schemas.microsoft.com/office/drawing/2014/main" id="{8F8844E4-19FD-1E57-DC90-FCFD6A141E0D}"/>
                      </a:ext>
                    </a:extLst>
                  </p:cNvPr>
                  <p:cNvSpPr txBox="1"/>
                  <p:nvPr/>
                </p:nvSpPr>
                <p:spPr bwMode="auto">
                  <a:xfrm>
                    <a:off x="8710765" y="42772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6" name="TextBox 485">
                    <a:extLst>
                      <a:ext uri="{FF2B5EF4-FFF2-40B4-BE49-F238E27FC236}">
                        <a16:creationId xmlns:a16="http://schemas.microsoft.com/office/drawing/2014/main" id="{23DFB042-9483-74F7-BAD7-01D95B0D9520}"/>
                      </a:ext>
                    </a:extLst>
                  </p:cNvPr>
                  <p:cNvSpPr txBox="1"/>
                  <p:nvPr/>
                </p:nvSpPr>
                <p:spPr bwMode="auto">
                  <a:xfrm>
                    <a:off x="8672665" y="42931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7" name="TextBox 486">
                    <a:extLst>
                      <a:ext uri="{FF2B5EF4-FFF2-40B4-BE49-F238E27FC236}">
                        <a16:creationId xmlns:a16="http://schemas.microsoft.com/office/drawing/2014/main" id="{6E893D0B-4B75-C524-D44D-3822ECAF7295}"/>
                      </a:ext>
                    </a:extLst>
                  </p:cNvPr>
                  <p:cNvSpPr txBox="1"/>
                  <p:nvPr/>
                </p:nvSpPr>
                <p:spPr bwMode="auto">
                  <a:xfrm>
                    <a:off x="8748865" y="4261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8" name="TextBox 487">
                    <a:extLst>
                      <a:ext uri="{FF2B5EF4-FFF2-40B4-BE49-F238E27FC236}">
                        <a16:creationId xmlns:a16="http://schemas.microsoft.com/office/drawing/2014/main" id="{41AB0B98-286F-BE4F-BB0D-EC98A56BEE90}"/>
                      </a:ext>
                    </a:extLst>
                  </p:cNvPr>
                  <p:cNvSpPr txBox="1"/>
                  <p:nvPr/>
                </p:nvSpPr>
                <p:spPr bwMode="auto">
                  <a:xfrm>
                    <a:off x="8831415" y="4261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89" name="TextBox 488">
                    <a:extLst>
                      <a:ext uri="{FF2B5EF4-FFF2-40B4-BE49-F238E27FC236}">
                        <a16:creationId xmlns:a16="http://schemas.microsoft.com/office/drawing/2014/main" id="{8A98EFB5-8445-47AC-1D5A-736C8268289A}"/>
                      </a:ext>
                    </a:extLst>
                  </p:cNvPr>
                  <p:cNvSpPr txBox="1"/>
                  <p:nvPr/>
                </p:nvSpPr>
                <p:spPr bwMode="auto">
                  <a:xfrm>
                    <a:off x="8939365" y="4261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0" name="TextBox 489">
                    <a:extLst>
                      <a:ext uri="{FF2B5EF4-FFF2-40B4-BE49-F238E27FC236}">
                        <a16:creationId xmlns:a16="http://schemas.microsoft.com/office/drawing/2014/main" id="{D3C683BC-69A7-ED82-9C86-FC0B54A22164}"/>
                      </a:ext>
                    </a:extLst>
                  </p:cNvPr>
                  <p:cNvSpPr txBox="1"/>
                  <p:nvPr/>
                </p:nvSpPr>
                <p:spPr bwMode="auto">
                  <a:xfrm>
                    <a:off x="8901265" y="42645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1" name="TextBox 490">
                    <a:extLst>
                      <a:ext uri="{FF2B5EF4-FFF2-40B4-BE49-F238E27FC236}">
                        <a16:creationId xmlns:a16="http://schemas.microsoft.com/office/drawing/2014/main" id="{F82ADA47-A493-B946-E2A2-FAC5BFDED6A3}"/>
                      </a:ext>
                    </a:extLst>
                  </p:cNvPr>
                  <p:cNvSpPr txBox="1"/>
                  <p:nvPr/>
                </p:nvSpPr>
                <p:spPr bwMode="auto">
                  <a:xfrm>
                    <a:off x="8961590" y="4261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2" name="TextBox 491">
                    <a:extLst>
                      <a:ext uri="{FF2B5EF4-FFF2-40B4-BE49-F238E27FC236}">
                        <a16:creationId xmlns:a16="http://schemas.microsoft.com/office/drawing/2014/main" id="{F0A5D5DD-BD08-FE1A-DAFE-AA8104B7FA8C}"/>
                      </a:ext>
                    </a:extLst>
                  </p:cNvPr>
                  <p:cNvSpPr txBox="1"/>
                  <p:nvPr/>
                </p:nvSpPr>
                <p:spPr bwMode="auto">
                  <a:xfrm>
                    <a:off x="8771090" y="4261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3" name="TextBox 492">
                    <a:extLst>
                      <a:ext uri="{FF2B5EF4-FFF2-40B4-BE49-F238E27FC236}">
                        <a16:creationId xmlns:a16="http://schemas.microsoft.com/office/drawing/2014/main" id="{024B413F-1244-E106-270A-DEE0E5BC68A5}"/>
                      </a:ext>
                    </a:extLst>
                  </p:cNvPr>
                  <p:cNvSpPr txBox="1"/>
                  <p:nvPr/>
                </p:nvSpPr>
                <p:spPr bwMode="auto">
                  <a:xfrm>
                    <a:off x="8793315" y="4261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4" name="TextBox 493">
                    <a:extLst>
                      <a:ext uri="{FF2B5EF4-FFF2-40B4-BE49-F238E27FC236}">
                        <a16:creationId xmlns:a16="http://schemas.microsoft.com/office/drawing/2014/main" id="{B34B0F22-0303-7F41-F267-FEC31EDE5273}"/>
                      </a:ext>
                    </a:extLst>
                  </p:cNvPr>
                  <p:cNvSpPr txBox="1"/>
                  <p:nvPr/>
                </p:nvSpPr>
                <p:spPr bwMode="auto">
                  <a:xfrm>
                    <a:off x="8475815" y="42994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5" name="TextBox 494">
                    <a:extLst>
                      <a:ext uri="{FF2B5EF4-FFF2-40B4-BE49-F238E27FC236}">
                        <a16:creationId xmlns:a16="http://schemas.microsoft.com/office/drawing/2014/main" id="{9765C007-86DA-22B2-4A83-57CF8D0A0ABB}"/>
                      </a:ext>
                    </a:extLst>
                  </p:cNvPr>
                  <p:cNvSpPr txBox="1"/>
                  <p:nvPr/>
                </p:nvSpPr>
                <p:spPr bwMode="auto">
                  <a:xfrm>
                    <a:off x="8374215" y="43407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6" name="TextBox 495">
                    <a:extLst>
                      <a:ext uri="{FF2B5EF4-FFF2-40B4-BE49-F238E27FC236}">
                        <a16:creationId xmlns:a16="http://schemas.microsoft.com/office/drawing/2014/main" id="{9AD566A8-ED6E-B950-C4F0-1CC2DA201575}"/>
                      </a:ext>
                    </a:extLst>
                  </p:cNvPr>
                  <p:cNvSpPr txBox="1"/>
                  <p:nvPr/>
                </p:nvSpPr>
                <p:spPr bwMode="auto">
                  <a:xfrm>
                    <a:off x="8171015" y="44137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7" name="TextBox 496">
                    <a:extLst>
                      <a:ext uri="{FF2B5EF4-FFF2-40B4-BE49-F238E27FC236}">
                        <a16:creationId xmlns:a16="http://schemas.microsoft.com/office/drawing/2014/main" id="{417EF50C-342F-4398-D539-DB142DAABE2C}"/>
                      </a:ext>
                    </a:extLst>
                  </p:cNvPr>
                  <p:cNvSpPr txBox="1"/>
                  <p:nvPr/>
                </p:nvSpPr>
                <p:spPr bwMode="auto">
                  <a:xfrm>
                    <a:off x="8272615" y="43629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8" name="TextBox 497">
                    <a:extLst>
                      <a:ext uri="{FF2B5EF4-FFF2-40B4-BE49-F238E27FC236}">
                        <a16:creationId xmlns:a16="http://schemas.microsoft.com/office/drawing/2014/main" id="{ABF6A8C9-79F7-A10B-212A-327E960A8493}"/>
                      </a:ext>
                    </a:extLst>
                  </p:cNvPr>
                  <p:cNvSpPr txBox="1"/>
                  <p:nvPr/>
                </p:nvSpPr>
                <p:spPr bwMode="auto">
                  <a:xfrm>
                    <a:off x="8139265" y="4416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99" name="TextBox 498">
                    <a:extLst>
                      <a:ext uri="{FF2B5EF4-FFF2-40B4-BE49-F238E27FC236}">
                        <a16:creationId xmlns:a16="http://schemas.microsoft.com/office/drawing/2014/main" id="{39630D98-F463-C2F2-2233-00A8449B9799}"/>
                      </a:ext>
                    </a:extLst>
                  </p:cNvPr>
                  <p:cNvSpPr txBox="1"/>
                  <p:nvPr/>
                </p:nvSpPr>
                <p:spPr bwMode="auto">
                  <a:xfrm>
                    <a:off x="7551890" y="45312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0" name="TextBox 499">
                    <a:extLst>
                      <a:ext uri="{FF2B5EF4-FFF2-40B4-BE49-F238E27FC236}">
                        <a16:creationId xmlns:a16="http://schemas.microsoft.com/office/drawing/2014/main" id="{8DCED11F-41AE-5288-7D8D-20B922826700}"/>
                      </a:ext>
                    </a:extLst>
                  </p:cNvPr>
                  <p:cNvSpPr txBox="1"/>
                  <p:nvPr/>
                </p:nvSpPr>
                <p:spPr bwMode="auto">
                  <a:xfrm>
                    <a:off x="7605865" y="4515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1" name="TextBox 500">
                    <a:extLst>
                      <a:ext uri="{FF2B5EF4-FFF2-40B4-BE49-F238E27FC236}">
                        <a16:creationId xmlns:a16="http://schemas.microsoft.com/office/drawing/2014/main" id="{8D9AE000-3038-F909-0276-CF27AC3B1CBC}"/>
                      </a:ext>
                    </a:extLst>
                  </p:cNvPr>
                  <p:cNvSpPr txBox="1"/>
                  <p:nvPr/>
                </p:nvSpPr>
                <p:spPr bwMode="auto">
                  <a:xfrm>
                    <a:off x="7739215" y="45090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2" name="TextBox 501">
                    <a:extLst>
                      <a:ext uri="{FF2B5EF4-FFF2-40B4-BE49-F238E27FC236}">
                        <a16:creationId xmlns:a16="http://schemas.microsoft.com/office/drawing/2014/main" id="{2C13B050-ED06-163D-EE62-E4E1036CD475}"/>
                      </a:ext>
                    </a:extLst>
                  </p:cNvPr>
                  <p:cNvSpPr txBox="1"/>
                  <p:nvPr/>
                </p:nvSpPr>
                <p:spPr bwMode="auto">
                  <a:xfrm>
                    <a:off x="7650315" y="45090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3" name="TextBox 502">
                    <a:extLst>
                      <a:ext uri="{FF2B5EF4-FFF2-40B4-BE49-F238E27FC236}">
                        <a16:creationId xmlns:a16="http://schemas.microsoft.com/office/drawing/2014/main" id="{BA4EB16C-3FCA-9C72-567A-6B3677AE14E8}"/>
                      </a:ext>
                    </a:extLst>
                  </p:cNvPr>
                  <p:cNvSpPr txBox="1"/>
                  <p:nvPr/>
                </p:nvSpPr>
                <p:spPr bwMode="auto">
                  <a:xfrm>
                    <a:off x="7688415" y="45090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4" name="TextBox 503">
                    <a:extLst>
                      <a:ext uri="{FF2B5EF4-FFF2-40B4-BE49-F238E27FC236}">
                        <a16:creationId xmlns:a16="http://schemas.microsoft.com/office/drawing/2014/main" id="{34E89E9C-0D9C-2F1D-87BC-67DE78D5F789}"/>
                      </a:ext>
                    </a:extLst>
                  </p:cNvPr>
                  <p:cNvSpPr txBox="1"/>
                  <p:nvPr/>
                </p:nvSpPr>
                <p:spPr bwMode="auto">
                  <a:xfrm>
                    <a:off x="7669365" y="45090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5" name="TextBox 504">
                    <a:extLst>
                      <a:ext uri="{FF2B5EF4-FFF2-40B4-BE49-F238E27FC236}">
                        <a16:creationId xmlns:a16="http://schemas.microsoft.com/office/drawing/2014/main" id="{9F1A4870-AD31-CC77-D4A5-6A331D1EDF7F}"/>
                      </a:ext>
                    </a:extLst>
                  </p:cNvPr>
                  <p:cNvSpPr txBox="1"/>
                  <p:nvPr/>
                </p:nvSpPr>
                <p:spPr bwMode="auto">
                  <a:xfrm>
                    <a:off x="7818590" y="44836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6" name="TextBox 505">
                    <a:extLst>
                      <a:ext uri="{FF2B5EF4-FFF2-40B4-BE49-F238E27FC236}">
                        <a16:creationId xmlns:a16="http://schemas.microsoft.com/office/drawing/2014/main" id="{3FA76B38-D536-6B62-A15E-A3C09B9BCD2D}"/>
                      </a:ext>
                    </a:extLst>
                  </p:cNvPr>
                  <p:cNvSpPr txBox="1"/>
                  <p:nvPr/>
                </p:nvSpPr>
                <p:spPr bwMode="auto">
                  <a:xfrm>
                    <a:off x="7878915" y="4477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7" name="TextBox 506">
                    <a:extLst>
                      <a:ext uri="{FF2B5EF4-FFF2-40B4-BE49-F238E27FC236}">
                        <a16:creationId xmlns:a16="http://schemas.microsoft.com/office/drawing/2014/main" id="{C9CA8E8A-ADB9-C56E-5812-85481FB85F8A}"/>
                      </a:ext>
                    </a:extLst>
                  </p:cNvPr>
                  <p:cNvSpPr txBox="1"/>
                  <p:nvPr/>
                </p:nvSpPr>
                <p:spPr bwMode="auto">
                  <a:xfrm>
                    <a:off x="8056715" y="44201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8" name="TextBox 507">
                    <a:extLst>
                      <a:ext uri="{FF2B5EF4-FFF2-40B4-BE49-F238E27FC236}">
                        <a16:creationId xmlns:a16="http://schemas.microsoft.com/office/drawing/2014/main" id="{25C047E6-1E30-E186-3B62-AC8CA0BB4008}"/>
                      </a:ext>
                    </a:extLst>
                  </p:cNvPr>
                  <p:cNvSpPr txBox="1"/>
                  <p:nvPr/>
                </p:nvSpPr>
                <p:spPr bwMode="auto">
                  <a:xfrm>
                    <a:off x="8104340" y="4416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09" name="TextBox 508">
                    <a:extLst>
                      <a:ext uri="{FF2B5EF4-FFF2-40B4-BE49-F238E27FC236}">
                        <a16:creationId xmlns:a16="http://schemas.microsoft.com/office/drawing/2014/main" id="{D363076C-4DA9-C27F-E7DB-3D5C549FBCBD}"/>
                      </a:ext>
                    </a:extLst>
                  </p:cNvPr>
                  <p:cNvSpPr txBox="1"/>
                  <p:nvPr/>
                </p:nvSpPr>
                <p:spPr bwMode="auto">
                  <a:xfrm>
                    <a:off x="8037665" y="44296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0" name="TextBox 509">
                    <a:extLst>
                      <a:ext uri="{FF2B5EF4-FFF2-40B4-BE49-F238E27FC236}">
                        <a16:creationId xmlns:a16="http://schemas.microsoft.com/office/drawing/2014/main" id="{C657898E-5F36-5B8C-1B34-39CCB3B44F53}"/>
                      </a:ext>
                    </a:extLst>
                  </p:cNvPr>
                  <p:cNvSpPr txBox="1"/>
                  <p:nvPr/>
                </p:nvSpPr>
                <p:spPr bwMode="auto">
                  <a:xfrm>
                    <a:off x="8082115" y="4416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1" name="TextBox 510">
                    <a:extLst>
                      <a:ext uri="{FF2B5EF4-FFF2-40B4-BE49-F238E27FC236}">
                        <a16:creationId xmlns:a16="http://schemas.microsoft.com/office/drawing/2014/main" id="{4D48BF0B-8F75-014A-BA4D-1AE88315D170}"/>
                      </a:ext>
                    </a:extLst>
                  </p:cNvPr>
                  <p:cNvSpPr txBox="1"/>
                  <p:nvPr/>
                </p:nvSpPr>
                <p:spPr bwMode="auto">
                  <a:xfrm>
                    <a:off x="7901140" y="4477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2" name="TextBox 511">
                    <a:extLst>
                      <a:ext uri="{FF2B5EF4-FFF2-40B4-BE49-F238E27FC236}">
                        <a16:creationId xmlns:a16="http://schemas.microsoft.com/office/drawing/2014/main" id="{EB37F467-2BD7-F6F7-DE3E-964722CD31DA}"/>
                      </a:ext>
                    </a:extLst>
                  </p:cNvPr>
                  <p:cNvSpPr txBox="1"/>
                  <p:nvPr/>
                </p:nvSpPr>
                <p:spPr bwMode="auto">
                  <a:xfrm>
                    <a:off x="7923365" y="4477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3" name="TextBox 512">
                    <a:extLst>
                      <a:ext uri="{FF2B5EF4-FFF2-40B4-BE49-F238E27FC236}">
                        <a16:creationId xmlns:a16="http://schemas.microsoft.com/office/drawing/2014/main" id="{8BF9358E-7E2D-BCEB-E652-3E42EC2E5948}"/>
                      </a:ext>
                    </a:extLst>
                  </p:cNvPr>
                  <p:cNvSpPr txBox="1"/>
                  <p:nvPr/>
                </p:nvSpPr>
                <p:spPr bwMode="auto">
                  <a:xfrm>
                    <a:off x="7964640" y="4477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4" name="TextBox 513">
                    <a:extLst>
                      <a:ext uri="{FF2B5EF4-FFF2-40B4-BE49-F238E27FC236}">
                        <a16:creationId xmlns:a16="http://schemas.microsoft.com/office/drawing/2014/main" id="{688A51EC-96EE-B913-8331-30ECAA27B31D}"/>
                      </a:ext>
                    </a:extLst>
                  </p:cNvPr>
                  <p:cNvSpPr txBox="1"/>
                  <p:nvPr/>
                </p:nvSpPr>
                <p:spPr bwMode="auto">
                  <a:xfrm>
                    <a:off x="7942415" y="4474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5" name="TextBox 514">
                    <a:extLst>
                      <a:ext uri="{FF2B5EF4-FFF2-40B4-BE49-F238E27FC236}">
                        <a16:creationId xmlns:a16="http://schemas.microsoft.com/office/drawing/2014/main" id="{899B619E-157E-71BE-72AE-96265084FC75}"/>
                      </a:ext>
                    </a:extLst>
                  </p:cNvPr>
                  <p:cNvSpPr txBox="1"/>
                  <p:nvPr/>
                </p:nvSpPr>
                <p:spPr bwMode="auto">
                  <a:xfrm>
                    <a:off x="7993215" y="4455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6" name="TextBox 515">
                    <a:extLst>
                      <a:ext uri="{FF2B5EF4-FFF2-40B4-BE49-F238E27FC236}">
                        <a16:creationId xmlns:a16="http://schemas.microsoft.com/office/drawing/2014/main" id="{2763535B-60B6-9102-880E-382DEB98FB28}"/>
                      </a:ext>
                    </a:extLst>
                  </p:cNvPr>
                  <p:cNvSpPr txBox="1"/>
                  <p:nvPr/>
                </p:nvSpPr>
                <p:spPr bwMode="auto">
                  <a:xfrm>
                    <a:off x="8015440" y="44423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7" name="TextBox 516">
                    <a:extLst>
                      <a:ext uri="{FF2B5EF4-FFF2-40B4-BE49-F238E27FC236}">
                        <a16:creationId xmlns:a16="http://schemas.microsoft.com/office/drawing/2014/main" id="{85C3E88A-31EF-EA46-5769-096D306FA769}"/>
                      </a:ext>
                    </a:extLst>
                  </p:cNvPr>
                  <p:cNvSpPr txBox="1"/>
                  <p:nvPr/>
                </p:nvSpPr>
                <p:spPr bwMode="auto">
                  <a:xfrm>
                    <a:off x="7440765" y="45503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8" name="TextBox 517">
                    <a:extLst>
                      <a:ext uri="{FF2B5EF4-FFF2-40B4-BE49-F238E27FC236}">
                        <a16:creationId xmlns:a16="http://schemas.microsoft.com/office/drawing/2014/main" id="{525E49A8-1B7D-F8E1-546D-ADF838100F71}"/>
                      </a:ext>
                    </a:extLst>
                  </p:cNvPr>
                  <p:cNvSpPr txBox="1"/>
                  <p:nvPr/>
                </p:nvSpPr>
                <p:spPr bwMode="auto">
                  <a:xfrm>
                    <a:off x="7405840" y="45566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19" name="TextBox 518">
                    <a:extLst>
                      <a:ext uri="{FF2B5EF4-FFF2-40B4-BE49-F238E27FC236}">
                        <a16:creationId xmlns:a16="http://schemas.microsoft.com/office/drawing/2014/main" id="{DF4A636F-42B4-4730-7A98-108C974913D9}"/>
                      </a:ext>
                    </a:extLst>
                  </p:cNvPr>
                  <p:cNvSpPr txBox="1"/>
                  <p:nvPr/>
                </p:nvSpPr>
                <p:spPr bwMode="auto">
                  <a:xfrm>
                    <a:off x="7469340" y="45534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0" name="TextBox 519">
                    <a:extLst>
                      <a:ext uri="{FF2B5EF4-FFF2-40B4-BE49-F238E27FC236}">
                        <a16:creationId xmlns:a16="http://schemas.microsoft.com/office/drawing/2014/main" id="{C7B2BE6C-BD55-FF3F-FFC2-C7725714D661}"/>
                      </a:ext>
                    </a:extLst>
                  </p:cNvPr>
                  <p:cNvSpPr txBox="1"/>
                  <p:nvPr/>
                </p:nvSpPr>
                <p:spPr bwMode="auto">
                  <a:xfrm>
                    <a:off x="7380440" y="45534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1" name="TextBox 520">
                    <a:extLst>
                      <a:ext uri="{FF2B5EF4-FFF2-40B4-BE49-F238E27FC236}">
                        <a16:creationId xmlns:a16="http://schemas.microsoft.com/office/drawing/2014/main" id="{FC9836F0-46A1-B49F-C191-BF6158EDCD03}"/>
                      </a:ext>
                    </a:extLst>
                  </p:cNvPr>
                  <p:cNvSpPr txBox="1"/>
                  <p:nvPr/>
                </p:nvSpPr>
                <p:spPr bwMode="auto">
                  <a:xfrm>
                    <a:off x="7301065" y="46106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2" name="TextBox 521">
                    <a:extLst>
                      <a:ext uri="{FF2B5EF4-FFF2-40B4-BE49-F238E27FC236}">
                        <a16:creationId xmlns:a16="http://schemas.microsoft.com/office/drawing/2014/main" id="{64CFA88F-BB56-6476-5394-C009A58C6072}"/>
                      </a:ext>
                    </a:extLst>
                  </p:cNvPr>
                  <p:cNvSpPr txBox="1"/>
                  <p:nvPr/>
                </p:nvSpPr>
                <p:spPr bwMode="auto">
                  <a:xfrm>
                    <a:off x="7339165" y="45947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3" name="TextBox 522">
                    <a:extLst>
                      <a:ext uri="{FF2B5EF4-FFF2-40B4-BE49-F238E27FC236}">
                        <a16:creationId xmlns:a16="http://schemas.microsoft.com/office/drawing/2014/main" id="{7E0AF2FC-1A86-389C-D1F2-42B156597887}"/>
                      </a:ext>
                    </a:extLst>
                  </p:cNvPr>
                  <p:cNvSpPr txBox="1"/>
                  <p:nvPr/>
                </p:nvSpPr>
                <p:spPr bwMode="auto">
                  <a:xfrm>
                    <a:off x="7266140" y="46201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29" name="TextBox 528">
                    <a:extLst>
                      <a:ext uri="{FF2B5EF4-FFF2-40B4-BE49-F238E27FC236}">
                        <a16:creationId xmlns:a16="http://schemas.microsoft.com/office/drawing/2014/main" id="{97EA5E57-0795-5660-C1C1-3C92DAEA4A38}"/>
                      </a:ext>
                    </a:extLst>
                  </p:cNvPr>
                  <p:cNvSpPr txBox="1"/>
                  <p:nvPr/>
                </p:nvSpPr>
                <p:spPr bwMode="auto">
                  <a:xfrm>
                    <a:off x="7024840" y="4709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30" name="TextBox 529">
                    <a:extLst>
                      <a:ext uri="{FF2B5EF4-FFF2-40B4-BE49-F238E27FC236}">
                        <a16:creationId xmlns:a16="http://schemas.microsoft.com/office/drawing/2014/main" id="{281EBF4D-E1E5-1072-FF2A-394126030158}"/>
                      </a:ext>
                    </a:extLst>
                  </p:cNvPr>
                  <p:cNvSpPr txBox="1"/>
                  <p:nvPr/>
                </p:nvSpPr>
                <p:spPr bwMode="auto">
                  <a:xfrm>
                    <a:off x="6945465" y="47789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31" name="TextBox 530">
                    <a:extLst>
                      <a:ext uri="{FF2B5EF4-FFF2-40B4-BE49-F238E27FC236}">
                        <a16:creationId xmlns:a16="http://schemas.microsoft.com/office/drawing/2014/main" id="{503A3924-3C68-6CEA-20CF-083053C13F86}"/>
                      </a:ext>
                    </a:extLst>
                  </p:cNvPr>
                  <p:cNvSpPr txBox="1"/>
                  <p:nvPr/>
                </p:nvSpPr>
                <p:spPr bwMode="auto">
                  <a:xfrm>
                    <a:off x="7005790" y="4712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32" name="TextBox 531">
                    <a:extLst>
                      <a:ext uri="{FF2B5EF4-FFF2-40B4-BE49-F238E27FC236}">
                        <a16:creationId xmlns:a16="http://schemas.microsoft.com/office/drawing/2014/main" id="{DA551086-AACA-DF53-9403-F71ACB22539D}"/>
                      </a:ext>
                    </a:extLst>
                  </p:cNvPr>
                  <p:cNvSpPr txBox="1"/>
                  <p:nvPr/>
                </p:nvSpPr>
                <p:spPr bwMode="auto">
                  <a:xfrm>
                    <a:off x="7097865" y="46804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33" name="TextBox 532">
                    <a:extLst>
                      <a:ext uri="{FF2B5EF4-FFF2-40B4-BE49-F238E27FC236}">
                        <a16:creationId xmlns:a16="http://schemas.microsoft.com/office/drawing/2014/main" id="{455DA257-ABB8-DEFD-7D2D-E7A7A759B2CA}"/>
                      </a:ext>
                    </a:extLst>
                  </p:cNvPr>
                  <p:cNvSpPr txBox="1"/>
                  <p:nvPr/>
                </p:nvSpPr>
                <p:spPr bwMode="auto">
                  <a:xfrm>
                    <a:off x="7047065" y="4702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34" name="TextBox 533">
                    <a:extLst>
                      <a:ext uri="{FF2B5EF4-FFF2-40B4-BE49-F238E27FC236}">
                        <a16:creationId xmlns:a16="http://schemas.microsoft.com/office/drawing/2014/main" id="{C85E5690-E3EA-ABDB-2D2D-6EBEA10CB4A4}"/>
                      </a:ext>
                    </a:extLst>
                  </p:cNvPr>
                  <p:cNvSpPr txBox="1"/>
                  <p:nvPr/>
                </p:nvSpPr>
                <p:spPr bwMode="auto">
                  <a:xfrm>
                    <a:off x="7075640" y="46931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35" name="TextBox 534">
                    <a:extLst>
                      <a:ext uri="{FF2B5EF4-FFF2-40B4-BE49-F238E27FC236}">
                        <a16:creationId xmlns:a16="http://schemas.microsoft.com/office/drawing/2014/main" id="{C053C398-9FAA-5192-C148-83176E3F918C}"/>
                      </a:ext>
                    </a:extLst>
                  </p:cNvPr>
                  <p:cNvSpPr txBox="1"/>
                  <p:nvPr/>
                </p:nvSpPr>
                <p:spPr bwMode="auto">
                  <a:xfrm>
                    <a:off x="7142315" y="46646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536" name="TextBox 535">
                    <a:extLst>
                      <a:ext uri="{FF2B5EF4-FFF2-40B4-BE49-F238E27FC236}">
                        <a16:creationId xmlns:a16="http://schemas.microsoft.com/office/drawing/2014/main" id="{F8B4837E-E1A0-FD84-08E7-3B6B54DDDA4A}"/>
                      </a:ext>
                    </a:extLst>
                  </p:cNvPr>
                  <p:cNvSpPr txBox="1"/>
                  <p:nvPr/>
                </p:nvSpPr>
                <p:spPr bwMode="auto">
                  <a:xfrm>
                    <a:off x="7186765" y="46487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grpSp>
          </p:grpSp>
        </p:grpSp>
        <p:sp>
          <p:nvSpPr>
            <p:cNvPr id="184" name="Freeform 183">
              <a:extLst>
                <a:ext uri="{FF2B5EF4-FFF2-40B4-BE49-F238E27FC236}">
                  <a16:creationId xmlns:a16="http://schemas.microsoft.com/office/drawing/2014/main" id="{0C70EC7D-83B8-017A-1EC6-7BD5D540D222}"/>
                </a:ext>
              </a:extLst>
            </p:cNvPr>
            <p:cNvSpPr/>
            <p:nvPr/>
          </p:nvSpPr>
          <p:spPr bwMode="auto">
            <a:xfrm>
              <a:off x="6934200" y="4279900"/>
              <a:ext cx="4641850" cy="879475"/>
            </a:xfrm>
            <a:custGeom>
              <a:avLst/>
              <a:gdLst>
                <a:gd name="connsiteX0" fmla="*/ 0 w 4641850"/>
                <a:gd name="connsiteY0" fmla="*/ 879475 h 879475"/>
                <a:gd name="connsiteX1" fmla="*/ 44450 w 4641850"/>
                <a:gd name="connsiteY1" fmla="*/ 879475 h 879475"/>
                <a:gd name="connsiteX2" fmla="*/ 44450 w 4641850"/>
                <a:gd name="connsiteY2" fmla="*/ 812800 h 879475"/>
                <a:gd name="connsiteX3" fmla="*/ 114300 w 4641850"/>
                <a:gd name="connsiteY3" fmla="*/ 812800 h 879475"/>
                <a:gd name="connsiteX4" fmla="*/ 114300 w 4641850"/>
                <a:gd name="connsiteY4" fmla="*/ 771525 h 879475"/>
                <a:gd name="connsiteX5" fmla="*/ 165100 w 4641850"/>
                <a:gd name="connsiteY5" fmla="*/ 771525 h 879475"/>
                <a:gd name="connsiteX6" fmla="*/ 165100 w 4641850"/>
                <a:gd name="connsiteY6" fmla="*/ 711200 h 879475"/>
                <a:gd name="connsiteX7" fmla="*/ 222250 w 4641850"/>
                <a:gd name="connsiteY7" fmla="*/ 711200 h 879475"/>
                <a:gd name="connsiteX8" fmla="*/ 222250 w 4641850"/>
                <a:gd name="connsiteY8" fmla="*/ 711200 h 879475"/>
                <a:gd name="connsiteX9" fmla="*/ 222250 w 4641850"/>
                <a:gd name="connsiteY9" fmla="*/ 676275 h 879475"/>
                <a:gd name="connsiteX10" fmla="*/ 301625 w 4641850"/>
                <a:gd name="connsiteY10" fmla="*/ 676275 h 879475"/>
                <a:gd name="connsiteX11" fmla="*/ 301625 w 4641850"/>
                <a:gd name="connsiteY11" fmla="*/ 603250 h 879475"/>
                <a:gd name="connsiteX12" fmla="*/ 425450 w 4641850"/>
                <a:gd name="connsiteY12" fmla="*/ 603250 h 879475"/>
                <a:gd name="connsiteX13" fmla="*/ 425450 w 4641850"/>
                <a:gd name="connsiteY13" fmla="*/ 565150 h 879475"/>
                <a:gd name="connsiteX14" fmla="*/ 530225 w 4641850"/>
                <a:gd name="connsiteY14" fmla="*/ 565150 h 879475"/>
                <a:gd name="connsiteX15" fmla="*/ 530225 w 4641850"/>
                <a:gd name="connsiteY15" fmla="*/ 508000 h 879475"/>
                <a:gd name="connsiteX16" fmla="*/ 679450 w 4641850"/>
                <a:gd name="connsiteY16" fmla="*/ 508000 h 879475"/>
                <a:gd name="connsiteX17" fmla="*/ 679450 w 4641850"/>
                <a:gd name="connsiteY17" fmla="*/ 454025 h 879475"/>
                <a:gd name="connsiteX18" fmla="*/ 806450 w 4641850"/>
                <a:gd name="connsiteY18" fmla="*/ 454025 h 879475"/>
                <a:gd name="connsiteX19" fmla="*/ 895350 w 4641850"/>
                <a:gd name="connsiteY19" fmla="*/ 412750 h 879475"/>
                <a:gd name="connsiteX20" fmla="*/ 1104900 w 4641850"/>
                <a:gd name="connsiteY20" fmla="*/ 412750 h 879475"/>
                <a:gd name="connsiteX21" fmla="*/ 1104900 w 4641850"/>
                <a:gd name="connsiteY21" fmla="*/ 412750 h 879475"/>
                <a:gd name="connsiteX22" fmla="*/ 1104900 w 4641850"/>
                <a:gd name="connsiteY22" fmla="*/ 374650 h 879475"/>
                <a:gd name="connsiteX23" fmla="*/ 1304925 w 4641850"/>
                <a:gd name="connsiteY23" fmla="*/ 374650 h 879475"/>
                <a:gd name="connsiteX24" fmla="*/ 1371600 w 4641850"/>
                <a:gd name="connsiteY24" fmla="*/ 317500 h 879475"/>
                <a:gd name="connsiteX25" fmla="*/ 1530350 w 4641850"/>
                <a:gd name="connsiteY25" fmla="*/ 317500 h 879475"/>
                <a:gd name="connsiteX26" fmla="*/ 1562100 w 4641850"/>
                <a:gd name="connsiteY26" fmla="*/ 254000 h 879475"/>
                <a:gd name="connsiteX27" fmla="*/ 1666875 w 4641850"/>
                <a:gd name="connsiteY27" fmla="*/ 254000 h 879475"/>
                <a:gd name="connsiteX28" fmla="*/ 1666875 w 4641850"/>
                <a:gd name="connsiteY28" fmla="*/ 234950 h 879475"/>
                <a:gd name="connsiteX29" fmla="*/ 1774825 w 4641850"/>
                <a:gd name="connsiteY29" fmla="*/ 234950 h 879475"/>
                <a:gd name="connsiteX30" fmla="*/ 1774825 w 4641850"/>
                <a:gd name="connsiteY30" fmla="*/ 200025 h 879475"/>
                <a:gd name="connsiteX31" fmla="*/ 2000250 w 4641850"/>
                <a:gd name="connsiteY31" fmla="*/ 200025 h 879475"/>
                <a:gd name="connsiteX32" fmla="*/ 2000250 w 4641850"/>
                <a:gd name="connsiteY32" fmla="*/ 161925 h 879475"/>
                <a:gd name="connsiteX33" fmla="*/ 2409825 w 4641850"/>
                <a:gd name="connsiteY33" fmla="*/ 161925 h 879475"/>
                <a:gd name="connsiteX34" fmla="*/ 2457450 w 4641850"/>
                <a:gd name="connsiteY34" fmla="*/ 114300 h 879475"/>
                <a:gd name="connsiteX35" fmla="*/ 2663825 w 4641850"/>
                <a:gd name="connsiteY35" fmla="*/ 114300 h 879475"/>
                <a:gd name="connsiteX36" fmla="*/ 2689225 w 4641850"/>
                <a:gd name="connsiteY36" fmla="*/ 88900 h 879475"/>
                <a:gd name="connsiteX37" fmla="*/ 3606800 w 4641850"/>
                <a:gd name="connsiteY37" fmla="*/ 88900 h 879475"/>
                <a:gd name="connsiteX38" fmla="*/ 3606800 w 4641850"/>
                <a:gd name="connsiteY38" fmla="*/ 60325 h 879475"/>
                <a:gd name="connsiteX39" fmla="*/ 3676650 w 4641850"/>
                <a:gd name="connsiteY39" fmla="*/ 60325 h 879475"/>
                <a:gd name="connsiteX40" fmla="*/ 3676650 w 4641850"/>
                <a:gd name="connsiteY40" fmla="*/ 22225 h 879475"/>
                <a:gd name="connsiteX41" fmla="*/ 3721100 w 4641850"/>
                <a:gd name="connsiteY41" fmla="*/ 22225 h 879475"/>
                <a:gd name="connsiteX42" fmla="*/ 3721100 w 4641850"/>
                <a:gd name="connsiteY42" fmla="*/ 0 h 879475"/>
                <a:gd name="connsiteX43" fmla="*/ 4641850 w 4641850"/>
                <a:gd name="connsiteY43" fmla="*/ 0 h 87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41850" h="879475">
                  <a:moveTo>
                    <a:pt x="0" y="879475"/>
                  </a:moveTo>
                  <a:lnTo>
                    <a:pt x="44450" y="879475"/>
                  </a:lnTo>
                  <a:lnTo>
                    <a:pt x="44450" y="812800"/>
                  </a:lnTo>
                  <a:lnTo>
                    <a:pt x="114300" y="812800"/>
                  </a:lnTo>
                  <a:lnTo>
                    <a:pt x="114300" y="771525"/>
                  </a:lnTo>
                  <a:lnTo>
                    <a:pt x="165100" y="771525"/>
                  </a:lnTo>
                  <a:lnTo>
                    <a:pt x="165100" y="711200"/>
                  </a:lnTo>
                  <a:lnTo>
                    <a:pt x="222250" y="711200"/>
                  </a:lnTo>
                  <a:lnTo>
                    <a:pt x="222250" y="711200"/>
                  </a:lnTo>
                  <a:lnTo>
                    <a:pt x="222250" y="676275"/>
                  </a:lnTo>
                  <a:lnTo>
                    <a:pt x="301625" y="676275"/>
                  </a:lnTo>
                  <a:lnTo>
                    <a:pt x="301625" y="603250"/>
                  </a:lnTo>
                  <a:lnTo>
                    <a:pt x="425450" y="603250"/>
                  </a:lnTo>
                  <a:lnTo>
                    <a:pt x="425450" y="565150"/>
                  </a:lnTo>
                  <a:lnTo>
                    <a:pt x="530225" y="565150"/>
                  </a:lnTo>
                  <a:lnTo>
                    <a:pt x="530225" y="508000"/>
                  </a:lnTo>
                  <a:lnTo>
                    <a:pt x="679450" y="508000"/>
                  </a:lnTo>
                  <a:lnTo>
                    <a:pt x="679450" y="454025"/>
                  </a:lnTo>
                  <a:lnTo>
                    <a:pt x="806450" y="454025"/>
                  </a:lnTo>
                  <a:lnTo>
                    <a:pt x="895350" y="412750"/>
                  </a:lnTo>
                  <a:lnTo>
                    <a:pt x="1104900" y="412750"/>
                  </a:lnTo>
                  <a:lnTo>
                    <a:pt x="1104900" y="412750"/>
                  </a:lnTo>
                  <a:lnTo>
                    <a:pt x="1104900" y="374650"/>
                  </a:lnTo>
                  <a:lnTo>
                    <a:pt x="1304925" y="374650"/>
                  </a:lnTo>
                  <a:lnTo>
                    <a:pt x="1371600" y="317500"/>
                  </a:lnTo>
                  <a:lnTo>
                    <a:pt x="1530350" y="317500"/>
                  </a:lnTo>
                  <a:lnTo>
                    <a:pt x="1562100" y="254000"/>
                  </a:lnTo>
                  <a:lnTo>
                    <a:pt x="1666875" y="254000"/>
                  </a:lnTo>
                  <a:lnTo>
                    <a:pt x="1666875" y="234950"/>
                  </a:lnTo>
                  <a:lnTo>
                    <a:pt x="1774825" y="234950"/>
                  </a:lnTo>
                  <a:lnTo>
                    <a:pt x="1774825" y="200025"/>
                  </a:lnTo>
                  <a:lnTo>
                    <a:pt x="2000250" y="200025"/>
                  </a:lnTo>
                  <a:lnTo>
                    <a:pt x="2000250" y="161925"/>
                  </a:lnTo>
                  <a:lnTo>
                    <a:pt x="2409825" y="161925"/>
                  </a:lnTo>
                  <a:lnTo>
                    <a:pt x="2457450" y="114300"/>
                  </a:lnTo>
                  <a:lnTo>
                    <a:pt x="2663825" y="114300"/>
                  </a:lnTo>
                  <a:lnTo>
                    <a:pt x="2689225" y="88900"/>
                  </a:lnTo>
                  <a:lnTo>
                    <a:pt x="3606800" y="88900"/>
                  </a:lnTo>
                  <a:lnTo>
                    <a:pt x="3606800" y="60325"/>
                  </a:lnTo>
                  <a:lnTo>
                    <a:pt x="3676650" y="60325"/>
                  </a:lnTo>
                  <a:lnTo>
                    <a:pt x="3676650" y="22225"/>
                  </a:lnTo>
                  <a:lnTo>
                    <a:pt x="3721100" y="22225"/>
                  </a:lnTo>
                  <a:lnTo>
                    <a:pt x="3721100" y="0"/>
                  </a:lnTo>
                  <a:lnTo>
                    <a:pt x="464185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10" name="Group 309">
            <a:extLst>
              <a:ext uri="{FF2B5EF4-FFF2-40B4-BE49-F238E27FC236}">
                <a16:creationId xmlns:a16="http://schemas.microsoft.com/office/drawing/2014/main" id="{88DD5C98-59A0-8CD5-567B-8BDEE3101C1B}"/>
              </a:ext>
            </a:extLst>
          </p:cNvPr>
          <p:cNvGrpSpPr/>
          <p:nvPr/>
        </p:nvGrpSpPr>
        <p:grpSpPr>
          <a:xfrm>
            <a:off x="873595" y="4409136"/>
            <a:ext cx="4817817" cy="891004"/>
            <a:chOff x="873595" y="4409136"/>
            <a:chExt cx="4817817" cy="891004"/>
          </a:xfrm>
        </p:grpSpPr>
        <p:grpSp>
          <p:nvGrpSpPr>
            <p:cNvPr id="309" name="Group 308">
              <a:extLst>
                <a:ext uri="{FF2B5EF4-FFF2-40B4-BE49-F238E27FC236}">
                  <a16:creationId xmlns:a16="http://schemas.microsoft.com/office/drawing/2014/main" id="{91F0CC12-C99F-2EF2-55BF-24C5223F69C6}"/>
                </a:ext>
              </a:extLst>
            </p:cNvPr>
            <p:cNvGrpSpPr/>
            <p:nvPr/>
          </p:nvGrpSpPr>
          <p:grpSpPr>
            <a:xfrm>
              <a:off x="873595" y="4875861"/>
              <a:ext cx="1064967" cy="424279"/>
              <a:chOff x="873595" y="4875861"/>
              <a:chExt cx="1064967" cy="424279"/>
            </a:xfrm>
          </p:grpSpPr>
          <p:sp>
            <p:nvSpPr>
              <p:cNvPr id="189" name="TextBox 188">
                <a:extLst>
                  <a:ext uri="{FF2B5EF4-FFF2-40B4-BE49-F238E27FC236}">
                    <a16:creationId xmlns:a16="http://schemas.microsoft.com/office/drawing/2014/main" id="{771E0A38-0D1C-9496-77D9-F1557F577C5E}"/>
                  </a:ext>
                </a:extLst>
              </p:cNvPr>
              <p:cNvSpPr txBox="1"/>
              <p:nvPr/>
            </p:nvSpPr>
            <p:spPr bwMode="auto">
              <a:xfrm>
                <a:off x="873595" y="49615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1" name="TextBox 190">
                <a:extLst>
                  <a:ext uri="{FF2B5EF4-FFF2-40B4-BE49-F238E27FC236}">
                    <a16:creationId xmlns:a16="http://schemas.microsoft.com/office/drawing/2014/main" id="{42CBF322-995C-2D02-00F1-E86AD7DAD42B}"/>
                  </a:ext>
                </a:extLst>
              </p:cNvPr>
              <p:cNvSpPr txBox="1"/>
              <p:nvPr/>
            </p:nvSpPr>
            <p:spPr bwMode="auto">
              <a:xfrm>
                <a:off x="921220" y="49393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2" name="TextBox 191">
                <a:extLst>
                  <a:ext uri="{FF2B5EF4-FFF2-40B4-BE49-F238E27FC236}">
                    <a16:creationId xmlns:a16="http://schemas.microsoft.com/office/drawing/2014/main" id="{0217EC21-6A6A-084B-A07B-9A9887B64C4A}"/>
                  </a:ext>
                </a:extLst>
              </p:cNvPr>
              <p:cNvSpPr txBox="1"/>
              <p:nvPr/>
            </p:nvSpPr>
            <p:spPr bwMode="auto">
              <a:xfrm>
                <a:off x="1114895" y="49393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3" name="TextBox 192">
                <a:extLst>
                  <a:ext uri="{FF2B5EF4-FFF2-40B4-BE49-F238E27FC236}">
                    <a16:creationId xmlns:a16="http://schemas.microsoft.com/office/drawing/2014/main" id="{2C52A998-265B-B008-3678-4F15BF64F8A6}"/>
                  </a:ext>
                </a:extLst>
              </p:cNvPr>
              <p:cNvSpPr txBox="1"/>
              <p:nvPr/>
            </p:nvSpPr>
            <p:spPr bwMode="auto">
              <a:xfrm>
                <a:off x="1089495" y="49425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4" name="TextBox 193">
                <a:extLst>
                  <a:ext uri="{FF2B5EF4-FFF2-40B4-BE49-F238E27FC236}">
                    <a16:creationId xmlns:a16="http://schemas.microsoft.com/office/drawing/2014/main" id="{2F907984-7CCD-6C31-DB6C-89F1BDDF6C5F}"/>
                  </a:ext>
                </a:extLst>
              </p:cNvPr>
              <p:cNvSpPr txBox="1"/>
              <p:nvPr/>
            </p:nvSpPr>
            <p:spPr bwMode="auto">
              <a:xfrm>
                <a:off x="1041870" y="49425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9" name="TextBox 198">
                <a:extLst>
                  <a:ext uri="{FF2B5EF4-FFF2-40B4-BE49-F238E27FC236}">
                    <a16:creationId xmlns:a16="http://schemas.microsoft.com/office/drawing/2014/main" id="{96C70559-679B-5D7A-9C23-334822349BA8}"/>
                  </a:ext>
                </a:extLst>
              </p:cNvPr>
              <p:cNvSpPr txBox="1"/>
              <p:nvPr/>
            </p:nvSpPr>
            <p:spPr bwMode="auto">
              <a:xfrm>
                <a:off x="1222845" y="49171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0" name="TextBox 199">
                <a:extLst>
                  <a:ext uri="{FF2B5EF4-FFF2-40B4-BE49-F238E27FC236}">
                    <a16:creationId xmlns:a16="http://schemas.microsoft.com/office/drawing/2014/main" id="{A98D4939-65F3-9948-B7F2-62FF9C10C8BE}"/>
                  </a:ext>
                </a:extLst>
              </p:cNvPr>
              <p:cNvSpPr txBox="1"/>
              <p:nvPr/>
            </p:nvSpPr>
            <p:spPr bwMode="auto">
              <a:xfrm>
                <a:off x="1245070" y="48980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1" name="TextBox 200">
                <a:extLst>
                  <a:ext uri="{FF2B5EF4-FFF2-40B4-BE49-F238E27FC236}">
                    <a16:creationId xmlns:a16="http://schemas.microsoft.com/office/drawing/2014/main" id="{6A00399B-F4C0-8444-1BE4-275EFED61200}"/>
                  </a:ext>
                </a:extLst>
              </p:cNvPr>
              <p:cNvSpPr txBox="1"/>
              <p:nvPr/>
            </p:nvSpPr>
            <p:spPr bwMode="auto">
              <a:xfrm>
                <a:off x="1270470" y="48949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2" name="TextBox 201">
                <a:extLst>
                  <a:ext uri="{FF2B5EF4-FFF2-40B4-BE49-F238E27FC236}">
                    <a16:creationId xmlns:a16="http://schemas.microsoft.com/office/drawing/2014/main" id="{525BDE05-0C6B-5D54-16EC-8976F7ECEAA5}"/>
                  </a:ext>
                </a:extLst>
              </p:cNvPr>
              <p:cNvSpPr txBox="1"/>
              <p:nvPr/>
            </p:nvSpPr>
            <p:spPr bwMode="auto">
              <a:xfrm>
                <a:off x="1289520" y="48980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3" name="TextBox 202">
                <a:extLst>
                  <a:ext uri="{FF2B5EF4-FFF2-40B4-BE49-F238E27FC236}">
                    <a16:creationId xmlns:a16="http://schemas.microsoft.com/office/drawing/2014/main" id="{4BB34A96-534B-7152-7200-8B34EDFC44A9}"/>
                  </a:ext>
                </a:extLst>
              </p:cNvPr>
              <p:cNvSpPr txBox="1"/>
              <p:nvPr/>
            </p:nvSpPr>
            <p:spPr bwMode="auto">
              <a:xfrm>
                <a:off x="1318095" y="49044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4" name="TextBox 203">
                <a:extLst>
                  <a:ext uri="{FF2B5EF4-FFF2-40B4-BE49-F238E27FC236}">
                    <a16:creationId xmlns:a16="http://schemas.microsoft.com/office/drawing/2014/main" id="{14DDC729-D6AC-0C8F-2F56-2AA8519FBCB6}"/>
                  </a:ext>
                </a:extLst>
              </p:cNvPr>
              <p:cNvSpPr txBox="1"/>
              <p:nvPr/>
            </p:nvSpPr>
            <p:spPr bwMode="auto">
              <a:xfrm>
                <a:off x="1378420" y="48980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5" name="TextBox 204">
                <a:extLst>
                  <a:ext uri="{FF2B5EF4-FFF2-40B4-BE49-F238E27FC236}">
                    <a16:creationId xmlns:a16="http://schemas.microsoft.com/office/drawing/2014/main" id="{AE12088A-F797-2214-28E9-A48EE2C36C80}"/>
                  </a:ext>
                </a:extLst>
              </p:cNvPr>
              <p:cNvSpPr txBox="1"/>
              <p:nvPr/>
            </p:nvSpPr>
            <p:spPr bwMode="auto">
              <a:xfrm>
                <a:off x="1403820" y="48980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6" name="TextBox 205">
                <a:extLst>
                  <a:ext uri="{FF2B5EF4-FFF2-40B4-BE49-F238E27FC236}">
                    <a16:creationId xmlns:a16="http://schemas.microsoft.com/office/drawing/2014/main" id="{4879CB50-A90D-4537-2F2E-4A4AAFC48881}"/>
                  </a:ext>
                </a:extLst>
              </p:cNvPr>
              <p:cNvSpPr txBox="1"/>
              <p:nvPr/>
            </p:nvSpPr>
            <p:spPr bwMode="auto">
              <a:xfrm>
                <a:off x="1457795" y="48758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grpSp>
        <p:grpSp>
          <p:nvGrpSpPr>
            <p:cNvPr id="308" name="Group 307">
              <a:extLst>
                <a:ext uri="{FF2B5EF4-FFF2-40B4-BE49-F238E27FC236}">
                  <a16:creationId xmlns:a16="http://schemas.microsoft.com/office/drawing/2014/main" id="{570490A9-A503-1BEB-55C1-5AD4370CD994}"/>
                </a:ext>
              </a:extLst>
            </p:cNvPr>
            <p:cNvGrpSpPr/>
            <p:nvPr/>
          </p:nvGrpSpPr>
          <p:grpSpPr>
            <a:xfrm>
              <a:off x="946620" y="4409136"/>
              <a:ext cx="4744792" cy="865604"/>
              <a:chOff x="946620" y="4409136"/>
              <a:chExt cx="4744792" cy="865604"/>
            </a:xfrm>
          </p:grpSpPr>
          <p:sp>
            <p:nvSpPr>
              <p:cNvPr id="190" name="TextBox 189">
                <a:extLst>
                  <a:ext uri="{FF2B5EF4-FFF2-40B4-BE49-F238E27FC236}">
                    <a16:creationId xmlns:a16="http://schemas.microsoft.com/office/drawing/2014/main" id="{75833A75-7738-06BB-A6D4-C403137077E4}"/>
                  </a:ext>
                </a:extLst>
              </p:cNvPr>
              <p:cNvSpPr txBox="1"/>
              <p:nvPr/>
            </p:nvSpPr>
            <p:spPr bwMode="auto">
              <a:xfrm>
                <a:off x="946620" y="49361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8" name="TextBox 197">
                <a:extLst>
                  <a:ext uri="{FF2B5EF4-FFF2-40B4-BE49-F238E27FC236}">
                    <a16:creationId xmlns:a16="http://schemas.microsoft.com/office/drawing/2014/main" id="{E8962C20-E95E-02DB-F13D-BDB429C1529B}"/>
                  </a:ext>
                </a:extLst>
              </p:cNvPr>
              <p:cNvSpPr txBox="1"/>
              <p:nvPr/>
            </p:nvSpPr>
            <p:spPr bwMode="auto">
              <a:xfrm>
                <a:off x="1178395" y="49171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grpSp>
            <p:nvGrpSpPr>
              <p:cNvPr id="307" name="Group 306">
                <a:extLst>
                  <a:ext uri="{FF2B5EF4-FFF2-40B4-BE49-F238E27FC236}">
                    <a16:creationId xmlns:a16="http://schemas.microsoft.com/office/drawing/2014/main" id="{C48767EB-5989-70A9-6FFB-1F58F9B894F0}"/>
                  </a:ext>
                </a:extLst>
              </p:cNvPr>
              <p:cNvGrpSpPr/>
              <p:nvPr/>
            </p:nvGrpSpPr>
            <p:grpSpPr>
              <a:xfrm>
                <a:off x="1158875" y="4409136"/>
                <a:ext cx="4532537" cy="773529"/>
                <a:chOff x="1158875" y="4409136"/>
                <a:chExt cx="4532537" cy="773529"/>
              </a:xfrm>
            </p:grpSpPr>
            <p:sp>
              <p:nvSpPr>
                <p:cNvPr id="183" name="Freeform 182">
                  <a:extLst>
                    <a:ext uri="{FF2B5EF4-FFF2-40B4-BE49-F238E27FC236}">
                      <a16:creationId xmlns:a16="http://schemas.microsoft.com/office/drawing/2014/main" id="{226AD11B-393C-03EE-5BAC-3E0C230798DD}"/>
                    </a:ext>
                  </a:extLst>
                </p:cNvPr>
                <p:cNvSpPr/>
                <p:nvPr/>
              </p:nvSpPr>
              <p:spPr bwMode="auto">
                <a:xfrm>
                  <a:off x="1158875" y="4594225"/>
                  <a:ext cx="4302125" cy="539750"/>
                </a:xfrm>
                <a:custGeom>
                  <a:avLst/>
                  <a:gdLst>
                    <a:gd name="connsiteX0" fmla="*/ 4302125 w 4302125"/>
                    <a:gd name="connsiteY0" fmla="*/ 0 h 539750"/>
                    <a:gd name="connsiteX1" fmla="*/ 3863975 w 4302125"/>
                    <a:gd name="connsiteY1" fmla="*/ 0 h 539750"/>
                    <a:gd name="connsiteX2" fmla="*/ 3863975 w 4302125"/>
                    <a:gd name="connsiteY2" fmla="*/ 133350 h 539750"/>
                    <a:gd name="connsiteX3" fmla="*/ 3549650 w 4302125"/>
                    <a:gd name="connsiteY3" fmla="*/ 133350 h 539750"/>
                    <a:gd name="connsiteX4" fmla="*/ 3549650 w 4302125"/>
                    <a:gd name="connsiteY4" fmla="*/ 187325 h 539750"/>
                    <a:gd name="connsiteX5" fmla="*/ 2552700 w 4302125"/>
                    <a:gd name="connsiteY5" fmla="*/ 187325 h 539750"/>
                    <a:gd name="connsiteX6" fmla="*/ 2552700 w 4302125"/>
                    <a:gd name="connsiteY6" fmla="*/ 231775 h 539750"/>
                    <a:gd name="connsiteX7" fmla="*/ 2432050 w 4302125"/>
                    <a:gd name="connsiteY7" fmla="*/ 231775 h 539750"/>
                    <a:gd name="connsiteX8" fmla="*/ 2432050 w 4302125"/>
                    <a:gd name="connsiteY8" fmla="*/ 279400 h 539750"/>
                    <a:gd name="connsiteX9" fmla="*/ 1901825 w 4302125"/>
                    <a:gd name="connsiteY9" fmla="*/ 279400 h 539750"/>
                    <a:gd name="connsiteX10" fmla="*/ 1901825 w 4302125"/>
                    <a:gd name="connsiteY10" fmla="*/ 304800 h 539750"/>
                    <a:gd name="connsiteX11" fmla="*/ 1654175 w 4302125"/>
                    <a:gd name="connsiteY11" fmla="*/ 304800 h 539750"/>
                    <a:gd name="connsiteX12" fmla="*/ 1654175 w 4302125"/>
                    <a:gd name="connsiteY12" fmla="*/ 368300 h 539750"/>
                    <a:gd name="connsiteX13" fmla="*/ 1219200 w 4302125"/>
                    <a:gd name="connsiteY13" fmla="*/ 368300 h 539750"/>
                    <a:gd name="connsiteX14" fmla="*/ 1219200 w 4302125"/>
                    <a:gd name="connsiteY14" fmla="*/ 368300 h 539750"/>
                    <a:gd name="connsiteX15" fmla="*/ 1219200 w 4302125"/>
                    <a:gd name="connsiteY15" fmla="*/ 368300 h 539750"/>
                    <a:gd name="connsiteX16" fmla="*/ 1219200 w 4302125"/>
                    <a:gd name="connsiteY16" fmla="*/ 390525 h 539750"/>
                    <a:gd name="connsiteX17" fmla="*/ 1000125 w 4302125"/>
                    <a:gd name="connsiteY17" fmla="*/ 390525 h 539750"/>
                    <a:gd name="connsiteX18" fmla="*/ 1000125 w 4302125"/>
                    <a:gd name="connsiteY18" fmla="*/ 409575 h 539750"/>
                    <a:gd name="connsiteX19" fmla="*/ 787400 w 4302125"/>
                    <a:gd name="connsiteY19" fmla="*/ 409575 h 539750"/>
                    <a:gd name="connsiteX20" fmla="*/ 787400 w 4302125"/>
                    <a:gd name="connsiteY20" fmla="*/ 428625 h 539750"/>
                    <a:gd name="connsiteX21" fmla="*/ 561975 w 4302125"/>
                    <a:gd name="connsiteY21" fmla="*/ 428625 h 539750"/>
                    <a:gd name="connsiteX22" fmla="*/ 561975 w 4302125"/>
                    <a:gd name="connsiteY22" fmla="*/ 460375 h 539750"/>
                    <a:gd name="connsiteX23" fmla="*/ 523875 w 4302125"/>
                    <a:gd name="connsiteY23" fmla="*/ 460375 h 539750"/>
                    <a:gd name="connsiteX24" fmla="*/ 523875 w 4302125"/>
                    <a:gd name="connsiteY24" fmla="*/ 482600 h 539750"/>
                    <a:gd name="connsiteX25" fmla="*/ 330200 w 4302125"/>
                    <a:gd name="connsiteY25" fmla="*/ 482600 h 539750"/>
                    <a:gd name="connsiteX26" fmla="*/ 330200 w 4302125"/>
                    <a:gd name="connsiteY26" fmla="*/ 498475 h 539750"/>
                    <a:gd name="connsiteX27" fmla="*/ 231775 w 4302125"/>
                    <a:gd name="connsiteY27" fmla="*/ 498475 h 539750"/>
                    <a:gd name="connsiteX28" fmla="*/ 231775 w 4302125"/>
                    <a:gd name="connsiteY28" fmla="*/ 498475 h 539750"/>
                    <a:gd name="connsiteX29" fmla="*/ 231775 w 4302125"/>
                    <a:gd name="connsiteY29" fmla="*/ 520700 h 539750"/>
                    <a:gd name="connsiteX30" fmla="*/ 0 w 4302125"/>
                    <a:gd name="connsiteY30" fmla="*/ 520700 h 539750"/>
                    <a:gd name="connsiteX31" fmla="*/ 0 w 4302125"/>
                    <a:gd name="connsiteY31" fmla="*/ 539750 h 53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302125" h="539750">
                      <a:moveTo>
                        <a:pt x="4302125" y="0"/>
                      </a:moveTo>
                      <a:lnTo>
                        <a:pt x="3863975" y="0"/>
                      </a:lnTo>
                      <a:lnTo>
                        <a:pt x="3863975" y="133350"/>
                      </a:lnTo>
                      <a:lnTo>
                        <a:pt x="3549650" y="133350"/>
                      </a:lnTo>
                      <a:lnTo>
                        <a:pt x="3549650" y="187325"/>
                      </a:lnTo>
                      <a:lnTo>
                        <a:pt x="2552700" y="187325"/>
                      </a:lnTo>
                      <a:lnTo>
                        <a:pt x="2552700" y="231775"/>
                      </a:lnTo>
                      <a:lnTo>
                        <a:pt x="2432050" y="231775"/>
                      </a:lnTo>
                      <a:lnTo>
                        <a:pt x="2432050" y="279400"/>
                      </a:lnTo>
                      <a:lnTo>
                        <a:pt x="1901825" y="279400"/>
                      </a:lnTo>
                      <a:lnTo>
                        <a:pt x="1901825" y="304800"/>
                      </a:lnTo>
                      <a:lnTo>
                        <a:pt x="1654175" y="304800"/>
                      </a:lnTo>
                      <a:lnTo>
                        <a:pt x="1654175" y="368300"/>
                      </a:lnTo>
                      <a:lnTo>
                        <a:pt x="1219200" y="368300"/>
                      </a:lnTo>
                      <a:lnTo>
                        <a:pt x="1219200" y="368300"/>
                      </a:lnTo>
                      <a:lnTo>
                        <a:pt x="1219200" y="368300"/>
                      </a:lnTo>
                      <a:lnTo>
                        <a:pt x="1219200" y="390525"/>
                      </a:lnTo>
                      <a:lnTo>
                        <a:pt x="1000125" y="390525"/>
                      </a:lnTo>
                      <a:lnTo>
                        <a:pt x="1000125" y="409575"/>
                      </a:lnTo>
                      <a:lnTo>
                        <a:pt x="787400" y="409575"/>
                      </a:lnTo>
                      <a:lnTo>
                        <a:pt x="787400" y="428625"/>
                      </a:lnTo>
                      <a:lnTo>
                        <a:pt x="561975" y="428625"/>
                      </a:lnTo>
                      <a:lnTo>
                        <a:pt x="561975" y="460375"/>
                      </a:lnTo>
                      <a:lnTo>
                        <a:pt x="523875" y="460375"/>
                      </a:lnTo>
                      <a:lnTo>
                        <a:pt x="523875" y="482600"/>
                      </a:lnTo>
                      <a:lnTo>
                        <a:pt x="330200" y="482600"/>
                      </a:lnTo>
                      <a:lnTo>
                        <a:pt x="330200" y="498475"/>
                      </a:lnTo>
                      <a:lnTo>
                        <a:pt x="231775" y="498475"/>
                      </a:lnTo>
                      <a:lnTo>
                        <a:pt x="231775" y="498475"/>
                      </a:lnTo>
                      <a:lnTo>
                        <a:pt x="231775" y="520700"/>
                      </a:lnTo>
                      <a:lnTo>
                        <a:pt x="0" y="520700"/>
                      </a:lnTo>
                      <a:lnTo>
                        <a:pt x="0" y="53975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95" name="TextBox 194">
                  <a:extLst>
                    <a:ext uri="{FF2B5EF4-FFF2-40B4-BE49-F238E27FC236}">
                      <a16:creationId xmlns:a16="http://schemas.microsoft.com/office/drawing/2014/main" id="{DA9799F8-2948-7B43-15C1-952EF74D84D5}"/>
                    </a:ext>
                  </a:extLst>
                </p:cNvPr>
                <p:cNvSpPr txBox="1"/>
                <p:nvPr/>
              </p:nvSpPr>
              <p:spPr bwMode="auto">
                <a:xfrm>
                  <a:off x="1587970" y="48377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6" name="TextBox 195">
                  <a:extLst>
                    <a:ext uri="{FF2B5EF4-FFF2-40B4-BE49-F238E27FC236}">
                      <a16:creationId xmlns:a16="http://schemas.microsoft.com/office/drawing/2014/main" id="{B533BDA6-7ED9-CDCD-9DB0-4E5E45A67768}"/>
                    </a:ext>
                  </a:extLst>
                </p:cNvPr>
                <p:cNvSpPr txBox="1"/>
                <p:nvPr/>
              </p:nvSpPr>
              <p:spPr bwMode="auto">
                <a:xfrm>
                  <a:off x="1565745" y="48377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7" name="TextBox 196">
                  <a:extLst>
                    <a:ext uri="{FF2B5EF4-FFF2-40B4-BE49-F238E27FC236}">
                      <a16:creationId xmlns:a16="http://schemas.microsoft.com/office/drawing/2014/main" id="{35894914-EAB7-D872-B34F-4A48E92323AD}"/>
                    </a:ext>
                  </a:extLst>
                </p:cNvPr>
                <p:cNvSpPr txBox="1"/>
                <p:nvPr/>
              </p:nvSpPr>
              <p:spPr bwMode="auto">
                <a:xfrm>
                  <a:off x="1508595" y="48441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7" name="TextBox 206">
                  <a:extLst>
                    <a:ext uri="{FF2B5EF4-FFF2-40B4-BE49-F238E27FC236}">
                      <a16:creationId xmlns:a16="http://schemas.microsoft.com/office/drawing/2014/main" id="{212F1E1A-B614-F7A3-018D-7546D66FB4F6}"/>
                    </a:ext>
                  </a:extLst>
                </p:cNvPr>
                <p:cNvSpPr txBox="1"/>
                <p:nvPr/>
              </p:nvSpPr>
              <p:spPr bwMode="auto">
                <a:xfrm>
                  <a:off x="1753070" y="48218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8" name="TextBox 207">
                  <a:extLst>
                    <a:ext uri="{FF2B5EF4-FFF2-40B4-BE49-F238E27FC236}">
                      <a16:creationId xmlns:a16="http://schemas.microsoft.com/office/drawing/2014/main" id="{25FD180F-56AC-A774-6AED-43174EB3389A}"/>
                    </a:ext>
                  </a:extLst>
                </p:cNvPr>
                <p:cNvSpPr txBox="1"/>
                <p:nvPr/>
              </p:nvSpPr>
              <p:spPr bwMode="auto">
                <a:xfrm>
                  <a:off x="1775295" y="48218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9" name="TextBox 208">
                  <a:extLst>
                    <a:ext uri="{FF2B5EF4-FFF2-40B4-BE49-F238E27FC236}">
                      <a16:creationId xmlns:a16="http://schemas.microsoft.com/office/drawing/2014/main" id="{B488BA8E-5543-D380-AB29-BDCDA68B299E}"/>
                    </a:ext>
                  </a:extLst>
                </p:cNvPr>
                <p:cNvSpPr txBox="1"/>
                <p:nvPr/>
              </p:nvSpPr>
              <p:spPr bwMode="auto">
                <a:xfrm>
                  <a:off x="1867370" y="48187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0" name="TextBox 209">
                  <a:extLst>
                    <a:ext uri="{FF2B5EF4-FFF2-40B4-BE49-F238E27FC236}">
                      <a16:creationId xmlns:a16="http://schemas.microsoft.com/office/drawing/2014/main" id="{197AE8BC-F3DE-BAAB-5216-49E78519A51B}"/>
                    </a:ext>
                  </a:extLst>
                </p:cNvPr>
                <p:cNvSpPr txBox="1"/>
                <p:nvPr/>
              </p:nvSpPr>
              <p:spPr bwMode="auto">
                <a:xfrm>
                  <a:off x="1940395"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1" name="TextBox 210">
                  <a:extLst>
                    <a:ext uri="{FF2B5EF4-FFF2-40B4-BE49-F238E27FC236}">
                      <a16:creationId xmlns:a16="http://schemas.microsoft.com/office/drawing/2014/main" id="{37FEADAF-7770-564E-D24C-4B047966672A}"/>
                    </a:ext>
                  </a:extLst>
                </p:cNvPr>
                <p:cNvSpPr txBox="1"/>
                <p:nvPr/>
              </p:nvSpPr>
              <p:spPr bwMode="auto">
                <a:xfrm>
                  <a:off x="2057870"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2" name="TextBox 211">
                  <a:extLst>
                    <a:ext uri="{FF2B5EF4-FFF2-40B4-BE49-F238E27FC236}">
                      <a16:creationId xmlns:a16="http://schemas.microsoft.com/office/drawing/2014/main" id="{05B8EE10-6872-EDD1-B32F-A356916595F2}"/>
                    </a:ext>
                  </a:extLst>
                </p:cNvPr>
                <p:cNvSpPr txBox="1"/>
                <p:nvPr/>
              </p:nvSpPr>
              <p:spPr bwMode="auto">
                <a:xfrm>
                  <a:off x="2111845"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3" name="TextBox 212">
                  <a:extLst>
                    <a:ext uri="{FF2B5EF4-FFF2-40B4-BE49-F238E27FC236}">
                      <a16:creationId xmlns:a16="http://schemas.microsoft.com/office/drawing/2014/main" id="{08B260C4-F15E-011B-A283-23A89448D6EF}"/>
                    </a:ext>
                  </a:extLst>
                </p:cNvPr>
                <p:cNvSpPr txBox="1"/>
                <p:nvPr/>
              </p:nvSpPr>
              <p:spPr bwMode="auto">
                <a:xfrm>
                  <a:off x="1981670"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4" name="TextBox 213">
                  <a:extLst>
                    <a:ext uri="{FF2B5EF4-FFF2-40B4-BE49-F238E27FC236}">
                      <a16:creationId xmlns:a16="http://schemas.microsoft.com/office/drawing/2014/main" id="{65285CAA-F7FF-3F99-EF9A-CEBE7F6A086D}"/>
                    </a:ext>
                  </a:extLst>
                </p:cNvPr>
                <p:cNvSpPr txBox="1"/>
                <p:nvPr/>
              </p:nvSpPr>
              <p:spPr bwMode="auto">
                <a:xfrm>
                  <a:off x="2029295"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5" name="TextBox 214">
                  <a:extLst>
                    <a:ext uri="{FF2B5EF4-FFF2-40B4-BE49-F238E27FC236}">
                      <a16:creationId xmlns:a16="http://schemas.microsoft.com/office/drawing/2014/main" id="{26753CD3-C18E-3DAA-FF90-6D6ADFE317DE}"/>
                    </a:ext>
                  </a:extLst>
                </p:cNvPr>
                <p:cNvSpPr txBox="1"/>
                <p:nvPr/>
              </p:nvSpPr>
              <p:spPr bwMode="auto">
                <a:xfrm>
                  <a:off x="2007070"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6" name="TextBox 215">
                  <a:extLst>
                    <a:ext uri="{FF2B5EF4-FFF2-40B4-BE49-F238E27FC236}">
                      <a16:creationId xmlns:a16="http://schemas.microsoft.com/office/drawing/2014/main" id="{FB5AE388-F2F5-41DB-A8EE-2F7001BC28DA}"/>
                    </a:ext>
                  </a:extLst>
                </p:cNvPr>
                <p:cNvSpPr txBox="1"/>
                <p:nvPr/>
              </p:nvSpPr>
              <p:spPr bwMode="auto">
                <a:xfrm>
                  <a:off x="1962620"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7" name="TextBox 216">
                  <a:extLst>
                    <a:ext uri="{FF2B5EF4-FFF2-40B4-BE49-F238E27FC236}">
                      <a16:creationId xmlns:a16="http://schemas.microsoft.com/office/drawing/2014/main" id="{21F2FAC7-0D38-C43A-A1AB-3461429E94D0}"/>
                    </a:ext>
                  </a:extLst>
                </p:cNvPr>
                <p:cNvSpPr txBox="1"/>
                <p:nvPr/>
              </p:nvSpPr>
              <p:spPr bwMode="auto">
                <a:xfrm>
                  <a:off x="2130895" y="4799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8" name="TextBox 217">
                  <a:extLst>
                    <a:ext uri="{FF2B5EF4-FFF2-40B4-BE49-F238E27FC236}">
                      <a16:creationId xmlns:a16="http://schemas.microsoft.com/office/drawing/2014/main" id="{EFF547A3-A4D6-129F-15FC-DC7D03C814C2}"/>
                    </a:ext>
                  </a:extLst>
                </p:cNvPr>
                <p:cNvSpPr txBox="1"/>
                <p:nvPr/>
              </p:nvSpPr>
              <p:spPr bwMode="auto">
                <a:xfrm>
                  <a:off x="2168995" y="47869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9" name="TextBox 218">
                  <a:extLst>
                    <a:ext uri="{FF2B5EF4-FFF2-40B4-BE49-F238E27FC236}">
                      <a16:creationId xmlns:a16="http://schemas.microsoft.com/office/drawing/2014/main" id="{DE38C2B4-511B-AB99-2A76-6A3A86A0FDBB}"/>
                    </a:ext>
                  </a:extLst>
                </p:cNvPr>
                <p:cNvSpPr txBox="1"/>
                <p:nvPr/>
              </p:nvSpPr>
              <p:spPr bwMode="auto">
                <a:xfrm>
                  <a:off x="2222970" y="47806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0" name="TextBox 219">
                  <a:extLst>
                    <a:ext uri="{FF2B5EF4-FFF2-40B4-BE49-F238E27FC236}">
                      <a16:creationId xmlns:a16="http://schemas.microsoft.com/office/drawing/2014/main" id="{AA0F392D-354D-D7F3-B019-1FEF6C6C6DAB}"/>
                    </a:ext>
                  </a:extLst>
                </p:cNvPr>
                <p:cNvSpPr txBox="1"/>
                <p:nvPr/>
              </p:nvSpPr>
              <p:spPr bwMode="auto">
                <a:xfrm>
                  <a:off x="2273770" y="47806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1" name="TextBox 220">
                  <a:extLst>
                    <a:ext uri="{FF2B5EF4-FFF2-40B4-BE49-F238E27FC236}">
                      <a16:creationId xmlns:a16="http://schemas.microsoft.com/office/drawing/2014/main" id="{50FB4740-5978-1ED0-9811-1FEB9F667845}"/>
                    </a:ext>
                  </a:extLst>
                </p:cNvPr>
                <p:cNvSpPr txBox="1"/>
                <p:nvPr/>
              </p:nvSpPr>
              <p:spPr bwMode="auto">
                <a:xfrm>
                  <a:off x="2480145" y="47806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2" name="TextBox 221">
                  <a:extLst>
                    <a:ext uri="{FF2B5EF4-FFF2-40B4-BE49-F238E27FC236}">
                      <a16:creationId xmlns:a16="http://schemas.microsoft.com/office/drawing/2014/main" id="{20FFE708-EA61-C9C6-5B27-DBCAD0566C14}"/>
                    </a:ext>
                  </a:extLst>
                </p:cNvPr>
                <p:cNvSpPr txBox="1"/>
                <p:nvPr/>
              </p:nvSpPr>
              <p:spPr bwMode="auto">
                <a:xfrm>
                  <a:off x="2321395" y="47806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3" name="TextBox 222">
                  <a:extLst>
                    <a:ext uri="{FF2B5EF4-FFF2-40B4-BE49-F238E27FC236}">
                      <a16:creationId xmlns:a16="http://schemas.microsoft.com/office/drawing/2014/main" id="{78CD09F9-3ACF-A4F4-E81D-58D74EBFCADB}"/>
                    </a:ext>
                  </a:extLst>
                </p:cNvPr>
                <p:cNvSpPr txBox="1"/>
                <p:nvPr/>
              </p:nvSpPr>
              <p:spPr bwMode="auto">
                <a:xfrm>
                  <a:off x="2353145" y="47837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4" name="TextBox 223">
                  <a:extLst>
                    <a:ext uri="{FF2B5EF4-FFF2-40B4-BE49-F238E27FC236}">
                      <a16:creationId xmlns:a16="http://schemas.microsoft.com/office/drawing/2014/main" id="{D8DF63CA-8AEA-C1B1-CD48-C4141D31D8DD}"/>
                    </a:ext>
                  </a:extLst>
                </p:cNvPr>
                <p:cNvSpPr txBox="1"/>
                <p:nvPr/>
              </p:nvSpPr>
              <p:spPr bwMode="auto">
                <a:xfrm>
                  <a:off x="2410295" y="47837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5" name="TextBox 224">
                  <a:extLst>
                    <a:ext uri="{FF2B5EF4-FFF2-40B4-BE49-F238E27FC236}">
                      <a16:creationId xmlns:a16="http://schemas.microsoft.com/office/drawing/2014/main" id="{E756049E-C5E7-F32E-276D-2477399E5A42}"/>
                    </a:ext>
                  </a:extLst>
                </p:cNvPr>
                <p:cNvSpPr txBox="1"/>
                <p:nvPr/>
              </p:nvSpPr>
              <p:spPr bwMode="auto">
                <a:xfrm>
                  <a:off x="2448395" y="47837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6" name="TextBox 225">
                  <a:extLst>
                    <a:ext uri="{FF2B5EF4-FFF2-40B4-BE49-F238E27FC236}">
                      <a16:creationId xmlns:a16="http://schemas.microsoft.com/office/drawing/2014/main" id="{3F24F3F7-A596-B45D-F1CF-D1F58D7CA6F8}"/>
                    </a:ext>
                  </a:extLst>
                </p:cNvPr>
                <p:cNvSpPr txBox="1"/>
                <p:nvPr/>
              </p:nvSpPr>
              <p:spPr bwMode="auto">
                <a:xfrm>
                  <a:off x="2610320" y="47202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7" name="TextBox 226">
                  <a:extLst>
                    <a:ext uri="{FF2B5EF4-FFF2-40B4-BE49-F238E27FC236}">
                      <a16:creationId xmlns:a16="http://schemas.microsoft.com/office/drawing/2014/main" id="{87CCDEA4-A84B-8579-3BDC-BF74776015F2}"/>
                    </a:ext>
                  </a:extLst>
                </p:cNvPr>
                <p:cNvSpPr txBox="1"/>
                <p:nvPr/>
              </p:nvSpPr>
              <p:spPr bwMode="auto">
                <a:xfrm>
                  <a:off x="2632545" y="47202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8" name="TextBox 227">
                  <a:extLst>
                    <a:ext uri="{FF2B5EF4-FFF2-40B4-BE49-F238E27FC236}">
                      <a16:creationId xmlns:a16="http://schemas.microsoft.com/office/drawing/2014/main" id="{4DDFF333-DDDB-EDF6-C789-E950623C7D4E}"/>
                    </a:ext>
                  </a:extLst>
                </p:cNvPr>
                <p:cNvSpPr txBox="1"/>
                <p:nvPr/>
              </p:nvSpPr>
              <p:spPr bwMode="auto">
                <a:xfrm>
                  <a:off x="2740495" y="47234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9" name="TextBox 228">
                  <a:extLst>
                    <a:ext uri="{FF2B5EF4-FFF2-40B4-BE49-F238E27FC236}">
                      <a16:creationId xmlns:a16="http://schemas.microsoft.com/office/drawing/2014/main" id="{F90A58AE-6108-0599-4F12-A58BF4269A19}"/>
                    </a:ext>
                  </a:extLst>
                </p:cNvPr>
                <p:cNvSpPr txBox="1"/>
                <p:nvPr/>
              </p:nvSpPr>
              <p:spPr bwMode="auto">
                <a:xfrm>
                  <a:off x="2708745" y="47234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0" name="TextBox 229">
                  <a:extLst>
                    <a:ext uri="{FF2B5EF4-FFF2-40B4-BE49-F238E27FC236}">
                      <a16:creationId xmlns:a16="http://schemas.microsoft.com/office/drawing/2014/main" id="{4ED4D3ED-266D-AB0A-4CA0-088A539E0C6F}"/>
                    </a:ext>
                  </a:extLst>
                </p:cNvPr>
                <p:cNvSpPr txBox="1"/>
                <p:nvPr/>
              </p:nvSpPr>
              <p:spPr bwMode="auto">
                <a:xfrm>
                  <a:off x="2680170" y="47202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1" name="TextBox 230">
                  <a:extLst>
                    <a:ext uri="{FF2B5EF4-FFF2-40B4-BE49-F238E27FC236}">
                      <a16:creationId xmlns:a16="http://schemas.microsoft.com/office/drawing/2014/main" id="{85E3C852-F99B-01B1-1D19-66B412231C36}"/>
                    </a:ext>
                  </a:extLst>
                </p:cNvPr>
                <p:cNvSpPr txBox="1"/>
                <p:nvPr/>
              </p:nvSpPr>
              <p:spPr bwMode="auto">
                <a:xfrm>
                  <a:off x="2899245" y="47012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2" name="TextBox 231">
                  <a:extLst>
                    <a:ext uri="{FF2B5EF4-FFF2-40B4-BE49-F238E27FC236}">
                      <a16:creationId xmlns:a16="http://schemas.microsoft.com/office/drawing/2014/main" id="{451A76F5-024B-2CA2-78B8-DEAEF100F1EC}"/>
                    </a:ext>
                  </a:extLst>
                </p:cNvPr>
                <p:cNvSpPr txBox="1"/>
                <p:nvPr/>
              </p:nvSpPr>
              <p:spPr bwMode="auto">
                <a:xfrm>
                  <a:off x="2880195" y="47012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3" name="TextBox 232">
                  <a:extLst>
                    <a:ext uri="{FF2B5EF4-FFF2-40B4-BE49-F238E27FC236}">
                      <a16:creationId xmlns:a16="http://schemas.microsoft.com/office/drawing/2014/main" id="{534C9710-19DF-12A3-1D29-724B344AD7CB}"/>
                    </a:ext>
                  </a:extLst>
                </p:cNvPr>
                <p:cNvSpPr txBox="1"/>
                <p:nvPr/>
              </p:nvSpPr>
              <p:spPr bwMode="auto">
                <a:xfrm>
                  <a:off x="2813520" y="47044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4" name="TextBox 233">
                  <a:extLst>
                    <a:ext uri="{FF2B5EF4-FFF2-40B4-BE49-F238E27FC236}">
                      <a16:creationId xmlns:a16="http://schemas.microsoft.com/office/drawing/2014/main" id="{46DE1B1D-0895-3234-4661-0B4CCD6D2A9D}"/>
                    </a:ext>
                  </a:extLst>
                </p:cNvPr>
                <p:cNvSpPr txBox="1"/>
                <p:nvPr/>
              </p:nvSpPr>
              <p:spPr bwMode="auto">
                <a:xfrm>
                  <a:off x="2835745" y="47044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5" name="TextBox 234">
                  <a:extLst>
                    <a:ext uri="{FF2B5EF4-FFF2-40B4-BE49-F238E27FC236}">
                      <a16:creationId xmlns:a16="http://schemas.microsoft.com/office/drawing/2014/main" id="{E58494EF-AE6A-2174-8DBE-D43D901113AE}"/>
                    </a:ext>
                  </a:extLst>
                </p:cNvPr>
                <p:cNvSpPr txBox="1"/>
                <p:nvPr/>
              </p:nvSpPr>
              <p:spPr bwMode="auto">
                <a:xfrm>
                  <a:off x="3026245" y="47044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6" name="TextBox 235">
                  <a:extLst>
                    <a:ext uri="{FF2B5EF4-FFF2-40B4-BE49-F238E27FC236}">
                      <a16:creationId xmlns:a16="http://schemas.microsoft.com/office/drawing/2014/main" id="{1A026E9B-A0A3-3BA4-4871-C4886080CD3B}"/>
                    </a:ext>
                  </a:extLst>
                </p:cNvPr>
                <p:cNvSpPr txBox="1"/>
                <p:nvPr/>
              </p:nvSpPr>
              <p:spPr bwMode="auto">
                <a:xfrm>
                  <a:off x="3099270" y="47012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7" name="TextBox 236">
                  <a:extLst>
                    <a:ext uri="{FF2B5EF4-FFF2-40B4-BE49-F238E27FC236}">
                      <a16:creationId xmlns:a16="http://schemas.microsoft.com/office/drawing/2014/main" id="{204983FB-0FA2-84CC-D1BA-7649495CD683}"/>
                    </a:ext>
                  </a:extLst>
                </p:cNvPr>
                <p:cNvSpPr txBox="1"/>
                <p:nvPr/>
              </p:nvSpPr>
              <p:spPr bwMode="auto">
                <a:xfrm>
                  <a:off x="3346920" y="46948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8" name="TextBox 237">
                  <a:extLst>
                    <a:ext uri="{FF2B5EF4-FFF2-40B4-BE49-F238E27FC236}">
                      <a16:creationId xmlns:a16="http://schemas.microsoft.com/office/drawing/2014/main" id="{643B790C-A255-40E8-CB9C-A120A6C7AD82}"/>
                    </a:ext>
                  </a:extLst>
                </p:cNvPr>
                <p:cNvSpPr txBox="1"/>
                <p:nvPr/>
              </p:nvSpPr>
              <p:spPr bwMode="auto">
                <a:xfrm>
                  <a:off x="3118320" y="47012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9" name="TextBox 238">
                  <a:extLst>
                    <a:ext uri="{FF2B5EF4-FFF2-40B4-BE49-F238E27FC236}">
                      <a16:creationId xmlns:a16="http://schemas.microsoft.com/office/drawing/2014/main" id="{1919C340-70B0-C92A-5232-47D5AFCF3E4A}"/>
                    </a:ext>
                  </a:extLst>
                </p:cNvPr>
                <p:cNvSpPr txBox="1"/>
                <p:nvPr/>
              </p:nvSpPr>
              <p:spPr bwMode="auto">
                <a:xfrm>
                  <a:off x="3143720" y="46980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0" name="TextBox 239">
                  <a:extLst>
                    <a:ext uri="{FF2B5EF4-FFF2-40B4-BE49-F238E27FC236}">
                      <a16:creationId xmlns:a16="http://schemas.microsoft.com/office/drawing/2014/main" id="{6FF6B7FF-B134-9662-5B5D-B8937D5AF5AF}"/>
                    </a:ext>
                  </a:extLst>
                </p:cNvPr>
                <p:cNvSpPr txBox="1"/>
                <p:nvPr/>
              </p:nvSpPr>
              <p:spPr bwMode="auto">
                <a:xfrm>
                  <a:off x="3162770" y="46980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1" name="TextBox 240">
                  <a:extLst>
                    <a:ext uri="{FF2B5EF4-FFF2-40B4-BE49-F238E27FC236}">
                      <a16:creationId xmlns:a16="http://schemas.microsoft.com/office/drawing/2014/main" id="{A2BA68FC-AB75-881D-C186-B5A30156610C}"/>
                    </a:ext>
                  </a:extLst>
                </p:cNvPr>
                <p:cNvSpPr txBox="1"/>
                <p:nvPr/>
              </p:nvSpPr>
              <p:spPr bwMode="auto">
                <a:xfrm>
                  <a:off x="3200870" y="46980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2" name="TextBox 241">
                  <a:extLst>
                    <a:ext uri="{FF2B5EF4-FFF2-40B4-BE49-F238E27FC236}">
                      <a16:creationId xmlns:a16="http://schemas.microsoft.com/office/drawing/2014/main" id="{F5C4022E-A41E-B807-A932-1BF1479DD0A2}"/>
                    </a:ext>
                  </a:extLst>
                </p:cNvPr>
                <p:cNvSpPr txBox="1"/>
                <p:nvPr/>
              </p:nvSpPr>
              <p:spPr bwMode="auto">
                <a:xfrm>
                  <a:off x="3245320" y="47012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3" name="TextBox 242">
                  <a:extLst>
                    <a:ext uri="{FF2B5EF4-FFF2-40B4-BE49-F238E27FC236}">
                      <a16:creationId xmlns:a16="http://schemas.microsoft.com/office/drawing/2014/main" id="{0C82FF61-95EA-065C-97E5-861A9D3E9767}"/>
                    </a:ext>
                  </a:extLst>
                </p:cNvPr>
                <p:cNvSpPr txBox="1"/>
                <p:nvPr/>
              </p:nvSpPr>
              <p:spPr bwMode="auto">
                <a:xfrm>
                  <a:off x="3267545" y="46980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4" name="TextBox 243">
                  <a:extLst>
                    <a:ext uri="{FF2B5EF4-FFF2-40B4-BE49-F238E27FC236}">
                      <a16:creationId xmlns:a16="http://schemas.microsoft.com/office/drawing/2014/main" id="{CEF9388E-C1D0-F40E-6C59-B9106EBD7A82}"/>
                    </a:ext>
                  </a:extLst>
                </p:cNvPr>
                <p:cNvSpPr txBox="1"/>
                <p:nvPr/>
              </p:nvSpPr>
              <p:spPr bwMode="auto">
                <a:xfrm>
                  <a:off x="3375495" y="46472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5" name="TextBox 244">
                  <a:extLst>
                    <a:ext uri="{FF2B5EF4-FFF2-40B4-BE49-F238E27FC236}">
                      <a16:creationId xmlns:a16="http://schemas.microsoft.com/office/drawing/2014/main" id="{0221B1FD-78CD-D96A-E0CD-F569AE5D09D5}"/>
                    </a:ext>
                  </a:extLst>
                </p:cNvPr>
                <p:cNvSpPr txBox="1"/>
                <p:nvPr/>
              </p:nvSpPr>
              <p:spPr bwMode="auto">
                <a:xfrm>
                  <a:off x="3416770" y="46504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6" name="TextBox 245">
                  <a:extLst>
                    <a:ext uri="{FF2B5EF4-FFF2-40B4-BE49-F238E27FC236}">
                      <a16:creationId xmlns:a16="http://schemas.microsoft.com/office/drawing/2014/main" id="{21384A7F-EE9E-9627-CE75-49F939AF0348}"/>
                    </a:ext>
                  </a:extLst>
                </p:cNvPr>
                <p:cNvSpPr txBox="1"/>
                <p:nvPr/>
              </p:nvSpPr>
              <p:spPr bwMode="auto">
                <a:xfrm>
                  <a:off x="398509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7" name="TextBox 246">
                  <a:extLst>
                    <a:ext uri="{FF2B5EF4-FFF2-40B4-BE49-F238E27FC236}">
                      <a16:creationId xmlns:a16="http://schemas.microsoft.com/office/drawing/2014/main" id="{F2ACE262-97CC-D021-559D-BB0F10EAB002}"/>
                    </a:ext>
                  </a:extLst>
                </p:cNvPr>
                <p:cNvSpPr txBox="1"/>
                <p:nvPr/>
              </p:nvSpPr>
              <p:spPr bwMode="auto">
                <a:xfrm>
                  <a:off x="348344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8" name="TextBox 247">
                  <a:extLst>
                    <a:ext uri="{FF2B5EF4-FFF2-40B4-BE49-F238E27FC236}">
                      <a16:creationId xmlns:a16="http://schemas.microsoft.com/office/drawing/2014/main" id="{E84E725E-3574-229F-DB06-944FBF286398}"/>
                    </a:ext>
                  </a:extLst>
                </p:cNvPr>
                <p:cNvSpPr txBox="1"/>
                <p:nvPr/>
              </p:nvSpPr>
              <p:spPr bwMode="auto">
                <a:xfrm>
                  <a:off x="373744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49" name="TextBox 248">
                  <a:extLst>
                    <a:ext uri="{FF2B5EF4-FFF2-40B4-BE49-F238E27FC236}">
                      <a16:creationId xmlns:a16="http://schemas.microsoft.com/office/drawing/2014/main" id="{7709C321-69FE-EE51-14C6-498959094D17}"/>
                    </a:ext>
                  </a:extLst>
                </p:cNvPr>
                <p:cNvSpPr txBox="1"/>
                <p:nvPr/>
              </p:nvSpPr>
              <p:spPr bwMode="auto">
                <a:xfrm>
                  <a:off x="3766020"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0" name="TextBox 249">
                  <a:extLst>
                    <a:ext uri="{FF2B5EF4-FFF2-40B4-BE49-F238E27FC236}">
                      <a16:creationId xmlns:a16="http://schemas.microsoft.com/office/drawing/2014/main" id="{AFB5571C-56B6-2C23-F889-7FF7CC00309D}"/>
                    </a:ext>
                  </a:extLst>
                </p:cNvPr>
                <p:cNvSpPr txBox="1"/>
                <p:nvPr/>
              </p:nvSpPr>
              <p:spPr bwMode="auto">
                <a:xfrm>
                  <a:off x="3794595"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1" name="TextBox 250">
                  <a:extLst>
                    <a:ext uri="{FF2B5EF4-FFF2-40B4-BE49-F238E27FC236}">
                      <a16:creationId xmlns:a16="http://schemas.microsoft.com/office/drawing/2014/main" id="{6197BFD3-9A67-3D7E-2FBA-170243A92ABD}"/>
                    </a:ext>
                  </a:extLst>
                </p:cNvPr>
                <p:cNvSpPr txBox="1"/>
                <p:nvPr/>
              </p:nvSpPr>
              <p:spPr bwMode="auto">
                <a:xfrm>
                  <a:off x="350249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2" name="TextBox 251">
                  <a:extLst>
                    <a:ext uri="{FF2B5EF4-FFF2-40B4-BE49-F238E27FC236}">
                      <a16:creationId xmlns:a16="http://schemas.microsoft.com/office/drawing/2014/main" id="{914259EE-9DCC-5824-D665-C2F686F636B8}"/>
                    </a:ext>
                  </a:extLst>
                </p:cNvPr>
                <p:cNvSpPr txBox="1"/>
                <p:nvPr/>
              </p:nvSpPr>
              <p:spPr bwMode="auto">
                <a:xfrm>
                  <a:off x="353424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3" name="TextBox 252">
                  <a:extLst>
                    <a:ext uri="{FF2B5EF4-FFF2-40B4-BE49-F238E27FC236}">
                      <a16:creationId xmlns:a16="http://schemas.microsoft.com/office/drawing/2014/main" id="{CDDCF049-B5F5-F5C4-9B06-4DC9F6C17B78}"/>
                    </a:ext>
                  </a:extLst>
                </p:cNvPr>
                <p:cNvSpPr txBox="1"/>
                <p:nvPr/>
              </p:nvSpPr>
              <p:spPr bwMode="auto">
                <a:xfrm>
                  <a:off x="3588220"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4" name="TextBox 253">
                  <a:extLst>
                    <a:ext uri="{FF2B5EF4-FFF2-40B4-BE49-F238E27FC236}">
                      <a16:creationId xmlns:a16="http://schemas.microsoft.com/office/drawing/2014/main" id="{C1BCEE00-6D41-D1DE-4BDE-D6963E8C60A2}"/>
                    </a:ext>
                  </a:extLst>
                </p:cNvPr>
                <p:cNvSpPr txBox="1"/>
                <p:nvPr/>
              </p:nvSpPr>
              <p:spPr bwMode="auto">
                <a:xfrm>
                  <a:off x="355329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5" name="TextBox 254">
                  <a:extLst>
                    <a:ext uri="{FF2B5EF4-FFF2-40B4-BE49-F238E27FC236}">
                      <a16:creationId xmlns:a16="http://schemas.microsoft.com/office/drawing/2014/main" id="{283194B9-DFD4-BB54-38DE-B942375D9797}"/>
                    </a:ext>
                  </a:extLst>
                </p:cNvPr>
                <p:cNvSpPr txBox="1"/>
                <p:nvPr/>
              </p:nvSpPr>
              <p:spPr bwMode="auto">
                <a:xfrm>
                  <a:off x="3569170"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6" name="TextBox 255">
                  <a:extLst>
                    <a:ext uri="{FF2B5EF4-FFF2-40B4-BE49-F238E27FC236}">
                      <a16:creationId xmlns:a16="http://schemas.microsoft.com/office/drawing/2014/main" id="{F6E935F4-CB6B-7128-CC75-16D621BC360E}"/>
                    </a:ext>
                  </a:extLst>
                </p:cNvPr>
                <p:cNvSpPr txBox="1"/>
                <p:nvPr/>
              </p:nvSpPr>
              <p:spPr bwMode="auto">
                <a:xfrm>
                  <a:off x="361362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7" name="TextBox 256">
                  <a:extLst>
                    <a:ext uri="{FF2B5EF4-FFF2-40B4-BE49-F238E27FC236}">
                      <a16:creationId xmlns:a16="http://schemas.microsoft.com/office/drawing/2014/main" id="{0D487FD0-1689-CA00-052A-BD4FC1E73658}"/>
                    </a:ext>
                  </a:extLst>
                </p:cNvPr>
                <p:cNvSpPr txBox="1"/>
                <p:nvPr/>
              </p:nvSpPr>
              <p:spPr bwMode="auto">
                <a:xfrm>
                  <a:off x="365489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8" name="TextBox 257">
                  <a:extLst>
                    <a:ext uri="{FF2B5EF4-FFF2-40B4-BE49-F238E27FC236}">
                      <a16:creationId xmlns:a16="http://schemas.microsoft.com/office/drawing/2014/main" id="{A08F99F4-AEE8-F2EE-C6E2-8A1A08BAB52E}"/>
                    </a:ext>
                  </a:extLst>
                </p:cNvPr>
                <p:cNvSpPr txBox="1"/>
                <p:nvPr/>
              </p:nvSpPr>
              <p:spPr bwMode="auto">
                <a:xfrm>
                  <a:off x="368347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59" name="TextBox 258">
                  <a:extLst>
                    <a:ext uri="{FF2B5EF4-FFF2-40B4-BE49-F238E27FC236}">
                      <a16:creationId xmlns:a16="http://schemas.microsoft.com/office/drawing/2014/main" id="{20D94A7E-BBAD-6CA2-9CC9-A3F890FF8962}"/>
                    </a:ext>
                  </a:extLst>
                </p:cNvPr>
                <p:cNvSpPr txBox="1"/>
                <p:nvPr/>
              </p:nvSpPr>
              <p:spPr bwMode="auto">
                <a:xfrm>
                  <a:off x="371839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0" name="TextBox 259">
                  <a:extLst>
                    <a:ext uri="{FF2B5EF4-FFF2-40B4-BE49-F238E27FC236}">
                      <a16:creationId xmlns:a16="http://schemas.microsoft.com/office/drawing/2014/main" id="{DA211188-EBB4-4FC0-0DF1-8529A2C44637}"/>
                    </a:ext>
                  </a:extLst>
                </p:cNvPr>
                <p:cNvSpPr txBox="1"/>
                <p:nvPr/>
              </p:nvSpPr>
              <p:spPr bwMode="auto">
                <a:xfrm>
                  <a:off x="3823170" y="45996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1" name="TextBox 260">
                  <a:extLst>
                    <a:ext uri="{FF2B5EF4-FFF2-40B4-BE49-F238E27FC236}">
                      <a16:creationId xmlns:a16="http://schemas.microsoft.com/office/drawing/2014/main" id="{60C1DB6F-101C-E514-84D5-7A571B8AC779}"/>
                    </a:ext>
                  </a:extLst>
                </p:cNvPr>
                <p:cNvSpPr txBox="1"/>
                <p:nvPr/>
              </p:nvSpPr>
              <p:spPr bwMode="auto">
                <a:xfrm>
                  <a:off x="383587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2" name="TextBox 261">
                  <a:extLst>
                    <a:ext uri="{FF2B5EF4-FFF2-40B4-BE49-F238E27FC236}">
                      <a16:creationId xmlns:a16="http://schemas.microsoft.com/office/drawing/2014/main" id="{D080B3EB-2265-9CB8-CF20-AC3747A68C51}"/>
                    </a:ext>
                  </a:extLst>
                </p:cNvPr>
                <p:cNvSpPr txBox="1"/>
                <p:nvPr/>
              </p:nvSpPr>
              <p:spPr bwMode="auto">
                <a:xfrm>
                  <a:off x="3858095" y="46059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3" name="TextBox 262">
                  <a:extLst>
                    <a:ext uri="{FF2B5EF4-FFF2-40B4-BE49-F238E27FC236}">
                      <a16:creationId xmlns:a16="http://schemas.microsoft.com/office/drawing/2014/main" id="{58A0659F-A115-303B-088E-8E6264C99BAA}"/>
                    </a:ext>
                  </a:extLst>
                </p:cNvPr>
                <p:cNvSpPr txBox="1"/>
                <p:nvPr/>
              </p:nvSpPr>
              <p:spPr bwMode="auto">
                <a:xfrm>
                  <a:off x="3880320" y="46091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4" name="TextBox 263">
                  <a:extLst>
                    <a:ext uri="{FF2B5EF4-FFF2-40B4-BE49-F238E27FC236}">
                      <a16:creationId xmlns:a16="http://schemas.microsoft.com/office/drawing/2014/main" id="{EAE06A4B-F1F3-62DC-54C9-6D7B3BC57E7F}"/>
                    </a:ext>
                  </a:extLst>
                </p:cNvPr>
                <p:cNvSpPr txBox="1"/>
                <p:nvPr/>
              </p:nvSpPr>
              <p:spPr bwMode="auto">
                <a:xfrm>
                  <a:off x="3943820" y="46091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5" name="TextBox 264">
                  <a:extLst>
                    <a:ext uri="{FF2B5EF4-FFF2-40B4-BE49-F238E27FC236}">
                      <a16:creationId xmlns:a16="http://schemas.microsoft.com/office/drawing/2014/main" id="{B0C96DD4-2C56-4D38-582F-A6C2EF3BE638}"/>
                    </a:ext>
                  </a:extLst>
                </p:cNvPr>
                <p:cNvSpPr txBox="1"/>
                <p:nvPr/>
              </p:nvSpPr>
              <p:spPr bwMode="auto">
                <a:xfrm>
                  <a:off x="3899370" y="46091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6" name="TextBox 265">
                  <a:extLst>
                    <a:ext uri="{FF2B5EF4-FFF2-40B4-BE49-F238E27FC236}">
                      <a16:creationId xmlns:a16="http://schemas.microsoft.com/office/drawing/2014/main" id="{691A7CC7-0618-C7D8-3F6E-C93B03745064}"/>
                    </a:ext>
                  </a:extLst>
                </p:cNvPr>
                <p:cNvSpPr txBox="1"/>
                <p:nvPr/>
              </p:nvSpPr>
              <p:spPr bwMode="auto">
                <a:xfrm>
                  <a:off x="3915245" y="46091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7" name="TextBox 266">
                  <a:extLst>
                    <a:ext uri="{FF2B5EF4-FFF2-40B4-BE49-F238E27FC236}">
                      <a16:creationId xmlns:a16="http://schemas.microsoft.com/office/drawing/2014/main" id="{D7D8B66E-6FEB-ED9C-54F5-E1B5194681EF}"/>
                    </a:ext>
                  </a:extLst>
                </p:cNvPr>
                <p:cNvSpPr txBox="1"/>
                <p:nvPr/>
              </p:nvSpPr>
              <p:spPr bwMode="auto">
                <a:xfrm>
                  <a:off x="4035895"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8" name="TextBox 267">
                  <a:extLst>
                    <a:ext uri="{FF2B5EF4-FFF2-40B4-BE49-F238E27FC236}">
                      <a16:creationId xmlns:a16="http://schemas.microsoft.com/office/drawing/2014/main" id="{B10DABE6-91B1-969D-997B-E96A62E12BCC}"/>
                    </a:ext>
                  </a:extLst>
                </p:cNvPr>
                <p:cNvSpPr txBox="1"/>
                <p:nvPr/>
              </p:nvSpPr>
              <p:spPr bwMode="auto">
                <a:xfrm>
                  <a:off x="405812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69" name="TextBox 268">
                  <a:extLst>
                    <a:ext uri="{FF2B5EF4-FFF2-40B4-BE49-F238E27FC236}">
                      <a16:creationId xmlns:a16="http://schemas.microsoft.com/office/drawing/2014/main" id="{C7F1298A-C350-F0A5-E009-405E568DFCE4}"/>
                    </a:ext>
                  </a:extLst>
                </p:cNvPr>
                <p:cNvSpPr txBox="1"/>
                <p:nvPr/>
              </p:nvSpPr>
              <p:spPr bwMode="auto">
                <a:xfrm>
                  <a:off x="410892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0" name="TextBox 269">
                  <a:extLst>
                    <a:ext uri="{FF2B5EF4-FFF2-40B4-BE49-F238E27FC236}">
                      <a16:creationId xmlns:a16="http://schemas.microsoft.com/office/drawing/2014/main" id="{2A166347-2844-608D-CB0F-FF0B2451E154}"/>
                    </a:ext>
                  </a:extLst>
                </p:cNvPr>
                <p:cNvSpPr txBox="1"/>
                <p:nvPr/>
              </p:nvSpPr>
              <p:spPr bwMode="auto">
                <a:xfrm>
                  <a:off x="4283545"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1" name="TextBox 270">
                  <a:extLst>
                    <a:ext uri="{FF2B5EF4-FFF2-40B4-BE49-F238E27FC236}">
                      <a16:creationId xmlns:a16="http://schemas.microsoft.com/office/drawing/2014/main" id="{87983FA0-393A-EABD-B6F8-EACDE48DBB3B}"/>
                    </a:ext>
                  </a:extLst>
                </p:cNvPr>
                <p:cNvSpPr txBox="1"/>
                <p:nvPr/>
              </p:nvSpPr>
              <p:spPr bwMode="auto">
                <a:xfrm>
                  <a:off x="4258145"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2" name="TextBox 271">
                  <a:extLst>
                    <a:ext uri="{FF2B5EF4-FFF2-40B4-BE49-F238E27FC236}">
                      <a16:creationId xmlns:a16="http://schemas.microsoft.com/office/drawing/2014/main" id="{23F369AF-9EF6-19F5-5E1F-A7017BEBB026}"/>
                    </a:ext>
                  </a:extLst>
                </p:cNvPr>
                <p:cNvSpPr txBox="1"/>
                <p:nvPr/>
              </p:nvSpPr>
              <p:spPr bwMode="auto">
                <a:xfrm>
                  <a:off x="414067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3" name="TextBox 272">
                  <a:extLst>
                    <a:ext uri="{FF2B5EF4-FFF2-40B4-BE49-F238E27FC236}">
                      <a16:creationId xmlns:a16="http://schemas.microsoft.com/office/drawing/2014/main" id="{9AEC9B91-0249-0B14-959C-7F1A3959F950}"/>
                    </a:ext>
                  </a:extLst>
                </p:cNvPr>
                <p:cNvSpPr txBox="1"/>
                <p:nvPr/>
              </p:nvSpPr>
              <p:spPr bwMode="auto">
                <a:xfrm>
                  <a:off x="4162895"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4" name="TextBox 273">
                  <a:extLst>
                    <a:ext uri="{FF2B5EF4-FFF2-40B4-BE49-F238E27FC236}">
                      <a16:creationId xmlns:a16="http://schemas.microsoft.com/office/drawing/2014/main" id="{BA305B4B-2163-1C4E-3818-DD74271EEECA}"/>
                    </a:ext>
                  </a:extLst>
                </p:cNvPr>
                <p:cNvSpPr txBox="1"/>
                <p:nvPr/>
              </p:nvSpPr>
              <p:spPr bwMode="auto">
                <a:xfrm>
                  <a:off x="418512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5" name="TextBox 274">
                  <a:extLst>
                    <a:ext uri="{FF2B5EF4-FFF2-40B4-BE49-F238E27FC236}">
                      <a16:creationId xmlns:a16="http://schemas.microsoft.com/office/drawing/2014/main" id="{CDAB0E11-DD72-1C40-1ADD-4543449590BF}"/>
                    </a:ext>
                  </a:extLst>
                </p:cNvPr>
                <p:cNvSpPr txBox="1"/>
                <p:nvPr/>
              </p:nvSpPr>
              <p:spPr bwMode="auto">
                <a:xfrm>
                  <a:off x="4207345"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6" name="TextBox 275">
                  <a:extLst>
                    <a:ext uri="{FF2B5EF4-FFF2-40B4-BE49-F238E27FC236}">
                      <a16:creationId xmlns:a16="http://schemas.microsoft.com/office/drawing/2014/main" id="{2AEBB1DC-69B6-DACA-40F0-1C53A407DEBD}"/>
                    </a:ext>
                  </a:extLst>
                </p:cNvPr>
                <p:cNvSpPr txBox="1"/>
                <p:nvPr/>
              </p:nvSpPr>
              <p:spPr bwMode="auto">
                <a:xfrm>
                  <a:off x="4413720"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7" name="TextBox 276">
                  <a:extLst>
                    <a:ext uri="{FF2B5EF4-FFF2-40B4-BE49-F238E27FC236}">
                      <a16:creationId xmlns:a16="http://schemas.microsoft.com/office/drawing/2014/main" id="{776D5169-9E6E-76FC-BBE2-0C168117D130}"/>
                    </a:ext>
                  </a:extLst>
                </p:cNvPr>
                <p:cNvSpPr txBox="1"/>
                <p:nvPr/>
              </p:nvSpPr>
              <p:spPr bwMode="auto">
                <a:xfrm>
                  <a:off x="4439120" y="45996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8" name="TextBox 277">
                  <a:extLst>
                    <a:ext uri="{FF2B5EF4-FFF2-40B4-BE49-F238E27FC236}">
                      <a16:creationId xmlns:a16="http://schemas.microsoft.com/office/drawing/2014/main" id="{D8F9CE62-A2E4-66DB-B9E4-211F8D2BA021}"/>
                    </a:ext>
                  </a:extLst>
                </p:cNvPr>
                <p:cNvSpPr txBox="1"/>
                <p:nvPr/>
              </p:nvSpPr>
              <p:spPr bwMode="auto">
                <a:xfrm>
                  <a:off x="4467695" y="46028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79" name="TextBox 278">
                  <a:extLst>
                    <a:ext uri="{FF2B5EF4-FFF2-40B4-BE49-F238E27FC236}">
                      <a16:creationId xmlns:a16="http://schemas.microsoft.com/office/drawing/2014/main" id="{0B277F48-7C71-49B8-DE9B-B5530502C631}"/>
                    </a:ext>
                  </a:extLst>
                </p:cNvPr>
                <p:cNvSpPr txBox="1"/>
                <p:nvPr/>
              </p:nvSpPr>
              <p:spPr bwMode="auto">
                <a:xfrm>
                  <a:off x="4785195" y="45424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0" name="TextBox 279">
                  <a:extLst>
                    <a:ext uri="{FF2B5EF4-FFF2-40B4-BE49-F238E27FC236}">
                      <a16:creationId xmlns:a16="http://schemas.microsoft.com/office/drawing/2014/main" id="{4AD76F81-F2EB-260F-572E-CE43E87595E2}"/>
                    </a:ext>
                  </a:extLst>
                </p:cNvPr>
                <p:cNvSpPr txBox="1"/>
                <p:nvPr/>
              </p:nvSpPr>
              <p:spPr bwMode="auto">
                <a:xfrm>
                  <a:off x="4477220" y="45520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1" name="TextBox 280">
                  <a:extLst>
                    <a:ext uri="{FF2B5EF4-FFF2-40B4-BE49-F238E27FC236}">
                      <a16:creationId xmlns:a16="http://schemas.microsoft.com/office/drawing/2014/main" id="{30D9AB56-AD74-C6A0-FA75-12175C55F771}"/>
                    </a:ext>
                  </a:extLst>
                </p:cNvPr>
                <p:cNvSpPr txBox="1"/>
                <p:nvPr/>
              </p:nvSpPr>
              <p:spPr bwMode="auto">
                <a:xfrm>
                  <a:off x="4499445" y="45488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2" name="TextBox 281">
                  <a:extLst>
                    <a:ext uri="{FF2B5EF4-FFF2-40B4-BE49-F238E27FC236}">
                      <a16:creationId xmlns:a16="http://schemas.microsoft.com/office/drawing/2014/main" id="{7F2FA331-8E7C-2F32-60F9-7EAEDF6A3320}"/>
                    </a:ext>
                  </a:extLst>
                </p:cNvPr>
                <p:cNvSpPr txBox="1"/>
                <p:nvPr/>
              </p:nvSpPr>
              <p:spPr bwMode="auto">
                <a:xfrm>
                  <a:off x="4524845" y="45488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3" name="TextBox 282">
                  <a:extLst>
                    <a:ext uri="{FF2B5EF4-FFF2-40B4-BE49-F238E27FC236}">
                      <a16:creationId xmlns:a16="http://schemas.microsoft.com/office/drawing/2014/main" id="{B73202DD-A63E-7917-4691-3ADAF010B4C6}"/>
                    </a:ext>
                  </a:extLst>
                </p:cNvPr>
                <p:cNvSpPr txBox="1"/>
                <p:nvPr/>
              </p:nvSpPr>
              <p:spPr bwMode="auto">
                <a:xfrm>
                  <a:off x="4740745" y="4545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4" name="TextBox 283">
                  <a:extLst>
                    <a:ext uri="{FF2B5EF4-FFF2-40B4-BE49-F238E27FC236}">
                      <a16:creationId xmlns:a16="http://schemas.microsoft.com/office/drawing/2014/main" id="{EB38F2E5-21C9-DC85-D9DF-E49C117683CC}"/>
                    </a:ext>
                  </a:extLst>
                </p:cNvPr>
                <p:cNvSpPr txBox="1"/>
                <p:nvPr/>
              </p:nvSpPr>
              <p:spPr bwMode="auto">
                <a:xfrm>
                  <a:off x="5016970" y="44091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5" name="TextBox 284">
                  <a:extLst>
                    <a:ext uri="{FF2B5EF4-FFF2-40B4-BE49-F238E27FC236}">
                      <a16:creationId xmlns:a16="http://schemas.microsoft.com/office/drawing/2014/main" id="{158D8607-14B9-1263-7F52-898C3CE8EDB4}"/>
                    </a:ext>
                  </a:extLst>
                </p:cNvPr>
                <p:cNvSpPr txBox="1"/>
                <p:nvPr/>
              </p:nvSpPr>
              <p:spPr bwMode="auto">
                <a:xfrm>
                  <a:off x="5118570"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6" name="TextBox 285">
                  <a:extLst>
                    <a:ext uri="{FF2B5EF4-FFF2-40B4-BE49-F238E27FC236}">
                      <a16:creationId xmlns:a16="http://schemas.microsoft.com/office/drawing/2014/main" id="{50A973B6-82DB-A06D-5D87-0D7B8F63D7DC}"/>
                    </a:ext>
                  </a:extLst>
                </p:cNvPr>
                <p:cNvSpPr txBox="1"/>
                <p:nvPr/>
              </p:nvSpPr>
              <p:spPr bwMode="auto">
                <a:xfrm>
                  <a:off x="5210645"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7" name="TextBox 286">
                  <a:extLst>
                    <a:ext uri="{FF2B5EF4-FFF2-40B4-BE49-F238E27FC236}">
                      <a16:creationId xmlns:a16="http://schemas.microsoft.com/office/drawing/2014/main" id="{B489C09D-2C8F-07B3-93CF-31FBCDE83AE3}"/>
                    </a:ext>
                  </a:extLst>
                </p:cNvPr>
                <p:cNvSpPr txBox="1"/>
                <p:nvPr/>
              </p:nvSpPr>
              <p:spPr bwMode="auto">
                <a:xfrm>
                  <a:off x="5175720"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8" name="TextBox 287">
                  <a:extLst>
                    <a:ext uri="{FF2B5EF4-FFF2-40B4-BE49-F238E27FC236}">
                      <a16:creationId xmlns:a16="http://schemas.microsoft.com/office/drawing/2014/main" id="{31C751D4-6E20-DD81-A486-7D009B88F7A7}"/>
                    </a:ext>
                  </a:extLst>
                </p:cNvPr>
                <p:cNvSpPr txBox="1"/>
                <p:nvPr/>
              </p:nvSpPr>
              <p:spPr bwMode="auto">
                <a:xfrm>
                  <a:off x="5191595"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89" name="TextBox 288">
                  <a:extLst>
                    <a:ext uri="{FF2B5EF4-FFF2-40B4-BE49-F238E27FC236}">
                      <a16:creationId xmlns:a16="http://schemas.microsoft.com/office/drawing/2014/main" id="{871561EE-67FB-973A-3770-2C68B4D60F40}"/>
                    </a:ext>
                  </a:extLst>
                </p:cNvPr>
                <p:cNvSpPr txBox="1"/>
                <p:nvPr/>
              </p:nvSpPr>
              <p:spPr bwMode="auto">
                <a:xfrm>
                  <a:off x="4791545"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0" name="TextBox 289">
                  <a:extLst>
                    <a:ext uri="{FF2B5EF4-FFF2-40B4-BE49-F238E27FC236}">
                      <a16:creationId xmlns:a16="http://schemas.microsoft.com/office/drawing/2014/main" id="{F10E9A15-A200-E5C1-616F-F784FDFF9E0F}"/>
                    </a:ext>
                  </a:extLst>
                </p:cNvPr>
                <p:cNvSpPr txBox="1"/>
                <p:nvPr/>
              </p:nvSpPr>
              <p:spPr bwMode="auto">
                <a:xfrm>
                  <a:off x="4845520"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1" name="TextBox 290">
                  <a:extLst>
                    <a:ext uri="{FF2B5EF4-FFF2-40B4-BE49-F238E27FC236}">
                      <a16:creationId xmlns:a16="http://schemas.microsoft.com/office/drawing/2014/main" id="{15AFC45F-B153-B8B0-DC84-2138C037F605}"/>
                    </a:ext>
                  </a:extLst>
                </p:cNvPr>
                <p:cNvSpPr txBox="1"/>
                <p:nvPr/>
              </p:nvSpPr>
              <p:spPr bwMode="auto">
                <a:xfrm>
                  <a:off x="4810595"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2" name="TextBox 291">
                  <a:extLst>
                    <a:ext uri="{FF2B5EF4-FFF2-40B4-BE49-F238E27FC236}">
                      <a16:creationId xmlns:a16="http://schemas.microsoft.com/office/drawing/2014/main" id="{71C6D98F-E1AC-9BCF-E136-199D902A3C48}"/>
                    </a:ext>
                  </a:extLst>
                </p:cNvPr>
                <p:cNvSpPr txBox="1"/>
                <p:nvPr/>
              </p:nvSpPr>
              <p:spPr bwMode="auto">
                <a:xfrm>
                  <a:off x="4829645"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3" name="TextBox 292">
                  <a:extLst>
                    <a:ext uri="{FF2B5EF4-FFF2-40B4-BE49-F238E27FC236}">
                      <a16:creationId xmlns:a16="http://schemas.microsoft.com/office/drawing/2014/main" id="{CB7B0D79-E752-A053-10EA-93047EA3B773}"/>
                    </a:ext>
                  </a:extLst>
                </p:cNvPr>
                <p:cNvSpPr txBox="1"/>
                <p:nvPr/>
              </p:nvSpPr>
              <p:spPr bwMode="auto">
                <a:xfrm>
                  <a:off x="4864570" y="44123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4" name="TextBox 293">
                  <a:extLst>
                    <a:ext uri="{FF2B5EF4-FFF2-40B4-BE49-F238E27FC236}">
                      <a16:creationId xmlns:a16="http://schemas.microsoft.com/office/drawing/2014/main" id="{5F1128F3-A72A-EE71-CA69-0EAFDE91098D}"/>
                    </a:ext>
                  </a:extLst>
                </p:cNvPr>
                <p:cNvSpPr txBox="1"/>
                <p:nvPr/>
              </p:nvSpPr>
              <p:spPr bwMode="auto">
                <a:xfrm>
                  <a:off x="4899495" y="44154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5" name="TextBox 294">
                  <a:extLst>
                    <a:ext uri="{FF2B5EF4-FFF2-40B4-BE49-F238E27FC236}">
                      <a16:creationId xmlns:a16="http://schemas.microsoft.com/office/drawing/2014/main" id="{39A0C232-D13A-7DB9-AC87-C45F6052FF7D}"/>
                    </a:ext>
                  </a:extLst>
                </p:cNvPr>
                <p:cNvSpPr txBox="1"/>
                <p:nvPr/>
              </p:nvSpPr>
              <p:spPr bwMode="auto">
                <a:xfrm>
                  <a:off x="4918545" y="44154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6" name="TextBox 295">
                  <a:extLst>
                    <a:ext uri="{FF2B5EF4-FFF2-40B4-BE49-F238E27FC236}">
                      <a16:creationId xmlns:a16="http://schemas.microsoft.com/office/drawing/2014/main" id="{3B4D67AF-2900-25DC-54D8-F039B658E176}"/>
                    </a:ext>
                  </a:extLst>
                </p:cNvPr>
                <p:cNvSpPr txBox="1"/>
                <p:nvPr/>
              </p:nvSpPr>
              <p:spPr bwMode="auto">
                <a:xfrm>
                  <a:off x="4956645" y="4418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7" name="TextBox 296">
                  <a:extLst>
                    <a:ext uri="{FF2B5EF4-FFF2-40B4-BE49-F238E27FC236}">
                      <a16:creationId xmlns:a16="http://schemas.microsoft.com/office/drawing/2014/main" id="{5128353D-F9A4-1E0F-7E11-CA9C10F5EC34}"/>
                    </a:ext>
                  </a:extLst>
                </p:cNvPr>
                <p:cNvSpPr txBox="1"/>
                <p:nvPr/>
              </p:nvSpPr>
              <p:spPr bwMode="auto">
                <a:xfrm>
                  <a:off x="4978870" y="4418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8" name="TextBox 297">
                  <a:extLst>
                    <a:ext uri="{FF2B5EF4-FFF2-40B4-BE49-F238E27FC236}">
                      <a16:creationId xmlns:a16="http://schemas.microsoft.com/office/drawing/2014/main" id="{2BB19D57-545C-ACD5-C2DB-241CE93C99C5}"/>
                    </a:ext>
                  </a:extLst>
                </p:cNvPr>
                <p:cNvSpPr txBox="1"/>
                <p:nvPr/>
              </p:nvSpPr>
              <p:spPr bwMode="auto">
                <a:xfrm>
                  <a:off x="4721695" y="454566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9" name="TextBox 298">
                  <a:extLst>
                    <a:ext uri="{FF2B5EF4-FFF2-40B4-BE49-F238E27FC236}">
                      <a16:creationId xmlns:a16="http://schemas.microsoft.com/office/drawing/2014/main" id="{8758EA40-01D8-E568-4589-8D0E3091EBB3}"/>
                    </a:ext>
                  </a:extLst>
                </p:cNvPr>
                <p:cNvSpPr txBox="1"/>
                <p:nvPr/>
              </p:nvSpPr>
              <p:spPr bwMode="auto">
                <a:xfrm>
                  <a:off x="4537545" y="454883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0" name="TextBox 299">
                  <a:extLst>
                    <a:ext uri="{FF2B5EF4-FFF2-40B4-BE49-F238E27FC236}">
                      <a16:creationId xmlns:a16="http://schemas.microsoft.com/office/drawing/2014/main" id="{38956BC1-0C27-A965-9884-B24AC03CDE9C}"/>
                    </a:ext>
                  </a:extLst>
                </p:cNvPr>
                <p:cNvSpPr txBox="1"/>
                <p:nvPr/>
              </p:nvSpPr>
              <p:spPr bwMode="auto">
                <a:xfrm>
                  <a:off x="4575645" y="45520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1" name="TextBox 300">
                  <a:extLst>
                    <a:ext uri="{FF2B5EF4-FFF2-40B4-BE49-F238E27FC236}">
                      <a16:creationId xmlns:a16="http://schemas.microsoft.com/office/drawing/2014/main" id="{0E05C7F5-3E92-9251-1BBE-ECD89A9D7488}"/>
                    </a:ext>
                  </a:extLst>
                </p:cNvPr>
                <p:cNvSpPr txBox="1"/>
                <p:nvPr/>
              </p:nvSpPr>
              <p:spPr bwMode="auto">
                <a:xfrm>
                  <a:off x="4642320" y="45551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2" name="TextBox 301">
                  <a:extLst>
                    <a:ext uri="{FF2B5EF4-FFF2-40B4-BE49-F238E27FC236}">
                      <a16:creationId xmlns:a16="http://schemas.microsoft.com/office/drawing/2014/main" id="{4A42E8F5-B02E-3A48-7456-70E3333AFDB8}"/>
                    </a:ext>
                  </a:extLst>
                </p:cNvPr>
                <p:cNvSpPr txBox="1"/>
                <p:nvPr/>
              </p:nvSpPr>
              <p:spPr bwMode="auto">
                <a:xfrm>
                  <a:off x="4591520" y="45520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3" name="TextBox 302">
                  <a:extLst>
                    <a:ext uri="{FF2B5EF4-FFF2-40B4-BE49-F238E27FC236}">
                      <a16:creationId xmlns:a16="http://schemas.microsoft.com/office/drawing/2014/main" id="{1BCF0765-0FB1-1261-B2F0-DF7F9E61FFAD}"/>
                    </a:ext>
                  </a:extLst>
                </p:cNvPr>
                <p:cNvSpPr txBox="1"/>
                <p:nvPr/>
              </p:nvSpPr>
              <p:spPr bwMode="auto">
                <a:xfrm>
                  <a:off x="4610570" y="45520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4" name="TextBox 303">
                  <a:extLst>
                    <a:ext uri="{FF2B5EF4-FFF2-40B4-BE49-F238E27FC236}">
                      <a16:creationId xmlns:a16="http://schemas.microsoft.com/office/drawing/2014/main" id="{E2C86A57-19BB-FF92-6D51-54F42C39F4E8}"/>
                    </a:ext>
                  </a:extLst>
                </p:cNvPr>
                <p:cNvSpPr txBox="1"/>
                <p:nvPr/>
              </p:nvSpPr>
              <p:spPr bwMode="auto">
                <a:xfrm>
                  <a:off x="4626445" y="4552011"/>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5" name="TextBox 304">
                  <a:extLst>
                    <a:ext uri="{FF2B5EF4-FFF2-40B4-BE49-F238E27FC236}">
                      <a16:creationId xmlns:a16="http://schemas.microsoft.com/office/drawing/2014/main" id="{A609F13F-83C4-B0AA-A861-E5FBBD0CFF28}"/>
                    </a:ext>
                  </a:extLst>
                </p:cNvPr>
                <p:cNvSpPr txBox="1"/>
                <p:nvPr/>
              </p:nvSpPr>
              <p:spPr bwMode="auto">
                <a:xfrm>
                  <a:off x="4674070" y="45551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6" name="TextBox 305">
                  <a:extLst>
                    <a:ext uri="{FF2B5EF4-FFF2-40B4-BE49-F238E27FC236}">
                      <a16:creationId xmlns:a16="http://schemas.microsoft.com/office/drawing/2014/main" id="{5C8C1195-7686-22D8-E292-593413F9E56E}"/>
                    </a:ext>
                  </a:extLst>
                </p:cNvPr>
                <p:cNvSpPr txBox="1"/>
                <p:nvPr/>
              </p:nvSpPr>
              <p:spPr bwMode="auto">
                <a:xfrm>
                  <a:off x="4699470" y="4555186"/>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grpSp>
        </p:grpSp>
      </p:grpSp>
      <p:sp>
        <p:nvSpPr>
          <p:cNvPr id="2" name="Rectangle 2">
            <a:extLst>
              <a:ext uri="{FF2B5EF4-FFF2-40B4-BE49-F238E27FC236}">
                <a16:creationId xmlns:a16="http://schemas.microsoft.com/office/drawing/2014/main" id="{5C2E64C5-C3B2-AD0A-FE75-48357986D248}"/>
              </a:ext>
            </a:extLst>
          </p:cNvPr>
          <p:cNvSpPr>
            <a:spLocks noGrp="1" noChangeArrowheads="1"/>
          </p:cNvSpPr>
          <p:nvPr>
            <p:ph type="title"/>
          </p:nvPr>
        </p:nvSpPr>
        <p:spPr>
          <a:xfrm>
            <a:off x="609759" y="238127"/>
            <a:ext cx="10872444" cy="1103313"/>
          </a:xfrm>
        </p:spPr>
        <p:txBody>
          <a:bodyPr/>
          <a:lstStyle/>
          <a:p>
            <a:r>
              <a:rPr lang="en-US"/>
              <a:t>ALPINE: Cumulative Incidence of Any-Grade Atrial Fibrillation/Flutter and Hypertension</a:t>
            </a:r>
            <a:endParaRPr lang="en-US" altLang="en-US"/>
          </a:p>
        </p:txBody>
      </p:sp>
      <p:sp>
        <p:nvSpPr>
          <p:cNvPr id="3" name="Text Box 11">
            <a:extLst>
              <a:ext uri="{FF2B5EF4-FFF2-40B4-BE49-F238E27FC236}">
                <a16:creationId xmlns:a16="http://schemas.microsoft.com/office/drawing/2014/main" id="{17D26E9B-EABC-BA45-17FA-22B073924AB3}"/>
              </a:ext>
            </a:extLst>
          </p:cNvPr>
          <p:cNvSpPr txBox="1">
            <a:spLocks noChangeArrowheads="1"/>
          </p:cNvSpPr>
          <p:nvPr/>
        </p:nvSpPr>
        <p:spPr bwMode="auto">
          <a:xfrm>
            <a:off x="405229" y="637002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Brown. ASH 2023. Abstr 202. </a:t>
            </a:r>
          </a:p>
        </p:txBody>
      </p:sp>
      <p:sp>
        <p:nvSpPr>
          <p:cNvPr id="6" name="TextBox 5">
            <a:extLst>
              <a:ext uri="{FF2B5EF4-FFF2-40B4-BE49-F238E27FC236}">
                <a16:creationId xmlns:a16="http://schemas.microsoft.com/office/drawing/2014/main" id="{E82DB441-17D8-B2C6-528E-5C189363A1EA}"/>
              </a:ext>
            </a:extLst>
          </p:cNvPr>
          <p:cNvSpPr txBox="1"/>
          <p:nvPr/>
        </p:nvSpPr>
        <p:spPr bwMode="auto">
          <a:xfrm>
            <a:off x="1081377" y="1600200"/>
            <a:ext cx="46435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242021"/>
                </a:solidFill>
                <a:effectLst/>
                <a:uLnTx/>
                <a:uFillTx/>
                <a:latin typeface="OTNEJMQuadraat"/>
                <a:ea typeface="+mn-ea"/>
                <a:cs typeface="Arial" panose="020B0604020202020204" pitchFamily="34" charset="0"/>
              </a:rPr>
              <a:t>Atrial Fibrillation or Flutter</a:t>
            </a: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F6FC91D8-C583-29C0-7368-A426838A9D3A}"/>
              </a:ext>
            </a:extLst>
          </p:cNvPr>
          <p:cNvSpPr txBox="1"/>
          <p:nvPr/>
        </p:nvSpPr>
        <p:spPr bwMode="auto">
          <a:xfrm>
            <a:off x="6957391" y="1640089"/>
            <a:ext cx="4768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242021"/>
                </a:solidFill>
                <a:effectLst/>
                <a:uLnTx/>
                <a:uFillTx/>
                <a:latin typeface="OTNEJMQuadraat"/>
                <a:ea typeface="+mn-ea"/>
                <a:cs typeface="Arial" panose="020B0604020202020204" pitchFamily="34" charset="0"/>
              </a:rPr>
              <a:t>Hypertension</a:t>
            </a: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0" name="Straight Connector 9">
            <a:extLst>
              <a:ext uri="{FF2B5EF4-FFF2-40B4-BE49-F238E27FC236}">
                <a16:creationId xmlns:a16="http://schemas.microsoft.com/office/drawing/2014/main" id="{EABD1C0D-B72A-2C54-27C9-D3CB1158AC7E}"/>
              </a:ext>
            </a:extLst>
          </p:cNvPr>
          <p:cNvCxnSpPr>
            <a:cxnSpLocks/>
          </p:cNvCxnSpPr>
          <p:nvPr/>
        </p:nvCxnSpPr>
        <p:spPr bwMode="auto">
          <a:xfrm>
            <a:off x="1067834" y="2326822"/>
            <a:ext cx="0" cy="2873828"/>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9AEBC6D6-1717-B384-6F45-8E3644258A92}"/>
              </a:ext>
            </a:extLst>
          </p:cNvPr>
          <p:cNvCxnSpPr>
            <a:cxnSpLocks/>
          </p:cNvCxnSpPr>
          <p:nvPr/>
        </p:nvCxnSpPr>
        <p:spPr bwMode="auto">
          <a:xfrm>
            <a:off x="1060678" y="5184046"/>
            <a:ext cx="4788924"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5C268231-1051-AD1A-D070-0347126E916C}"/>
              </a:ext>
            </a:extLst>
          </p:cNvPr>
          <p:cNvCxnSpPr>
            <a:cxnSpLocks/>
          </p:cNvCxnSpPr>
          <p:nvPr/>
        </p:nvCxnSpPr>
        <p:spPr bwMode="auto">
          <a:xfrm flipH="1">
            <a:off x="1006275" y="233366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C94DCA1D-D274-7DE5-A35B-DE0BAB5B8CE0}"/>
              </a:ext>
            </a:extLst>
          </p:cNvPr>
          <p:cNvCxnSpPr>
            <a:cxnSpLocks/>
          </p:cNvCxnSpPr>
          <p:nvPr/>
        </p:nvCxnSpPr>
        <p:spPr bwMode="auto">
          <a:xfrm flipH="1">
            <a:off x="1006275" y="29037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143CDA38-ADFD-3BFC-F4B9-02D9962552E5}"/>
              </a:ext>
            </a:extLst>
          </p:cNvPr>
          <p:cNvCxnSpPr>
            <a:cxnSpLocks/>
          </p:cNvCxnSpPr>
          <p:nvPr/>
        </p:nvCxnSpPr>
        <p:spPr bwMode="auto">
          <a:xfrm flipH="1">
            <a:off x="1006275" y="347381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B5BB5D56-2214-0B0B-8ABB-4F3ED86B4871}"/>
              </a:ext>
            </a:extLst>
          </p:cNvPr>
          <p:cNvCxnSpPr>
            <a:cxnSpLocks/>
          </p:cNvCxnSpPr>
          <p:nvPr/>
        </p:nvCxnSpPr>
        <p:spPr bwMode="auto">
          <a:xfrm flipH="1">
            <a:off x="1006275" y="404389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CA23787-4CCE-6697-DDED-D5786938D2E3}"/>
              </a:ext>
            </a:extLst>
          </p:cNvPr>
          <p:cNvCxnSpPr>
            <a:cxnSpLocks/>
          </p:cNvCxnSpPr>
          <p:nvPr/>
        </p:nvCxnSpPr>
        <p:spPr bwMode="auto">
          <a:xfrm flipH="1">
            <a:off x="1006275" y="46139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8A56A6B-2E15-E2E3-187C-458E561888D9}"/>
              </a:ext>
            </a:extLst>
          </p:cNvPr>
          <p:cNvCxnSpPr>
            <a:cxnSpLocks/>
          </p:cNvCxnSpPr>
          <p:nvPr/>
        </p:nvCxnSpPr>
        <p:spPr bwMode="auto">
          <a:xfrm flipH="1">
            <a:off x="1006275" y="518404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784FA42-B3C6-483F-09A0-5AF66D7B5B01}"/>
              </a:ext>
            </a:extLst>
          </p:cNvPr>
          <p:cNvCxnSpPr>
            <a:cxnSpLocks/>
          </p:cNvCxnSpPr>
          <p:nvPr/>
        </p:nvCxnSpPr>
        <p:spPr bwMode="auto">
          <a:xfrm>
            <a:off x="1067834"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4D24C2E6-8562-AB9C-EE8D-CE13EE6FB245}"/>
              </a:ext>
            </a:extLst>
          </p:cNvPr>
          <p:cNvCxnSpPr>
            <a:cxnSpLocks/>
          </p:cNvCxnSpPr>
          <p:nvPr/>
        </p:nvCxnSpPr>
        <p:spPr bwMode="auto">
          <a:xfrm>
            <a:off x="1306657"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E62FBD5-A2B6-EEDD-54B4-D3E3449725FE}"/>
              </a:ext>
            </a:extLst>
          </p:cNvPr>
          <p:cNvCxnSpPr>
            <a:cxnSpLocks/>
          </p:cNvCxnSpPr>
          <p:nvPr/>
        </p:nvCxnSpPr>
        <p:spPr bwMode="auto">
          <a:xfrm>
            <a:off x="1545480"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A1EC3A3-BDDA-7843-3862-2B5BDE109BB8}"/>
              </a:ext>
            </a:extLst>
          </p:cNvPr>
          <p:cNvCxnSpPr>
            <a:cxnSpLocks/>
          </p:cNvCxnSpPr>
          <p:nvPr/>
        </p:nvCxnSpPr>
        <p:spPr bwMode="auto">
          <a:xfrm>
            <a:off x="1784303"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6E624A9-2789-13C1-CC7E-1923366573C5}"/>
              </a:ext>
            </a:extLst>
          </p:cNvPr>
          <p:cNvCxnSpPr>
            <a:cxnSpLocks/>
          </p:cNvCxnSpPr>
          <p:nvPr/>
        </p:nvCxnSpPr>
        <p:spPr bwMode="auto">
          <a:xfrm>
            <a:off x="2023127"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7D4953A-CAC4-6AF4-05B9-B824306DC770}"/>
              </a:ext>
            </a:extLst>
          </p:cNvPr>
          <p:cNvCxnSpPr>
            <a:cxnSpLocks/>
          </p:cNvCxnSpPr>
          <p:nvPr/>
        </p:nvCxnSpPr>
        <p:spPr bwMode="auto">
          <a:xfrm>
            <a:off x="2261950"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E9AFF7C-54D8-21D4-8D70-63531324D6A3}"/>
              </a:ext>
            </a:extLst>
          </p:cNvPr>
          <p:cNvCxnSpPr>
            <a:cxnSpLocks/>
          </p:cNvCxnSpPr>
          <p:nvPr/>
        </p:nvCxnSpPr>
        <p:spPr bwMode="auto">
          <a:xfrm>
            <a:off x="2500773"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6A439E0-8D1E-2D82-9522-F533A66D2C3B}"/>
              </a:ext>
            </a:extLst>
          </p:cNvPr>
          <p:cNvCxnSpPr>
            <a:cxnSpLocks/>
          </p:cNvCxnSpPr>
          <p:nvPr/>
        </p:nvCxnSpPr>
        <p:spPr bwMode="auto">
          <a:xfrm>
            <a:off x="2739596"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13098B0-0050-5E10-EA06-9032F4A3B309}"/>
              </a:ext>
            </a:extLst>
          </p:cNvPr>
          <p:cNvCxnSpPr>
            <a:cxnSpLocks/>
          </p:cNvCxnSpPr>
          <p:nvPr/>
        </p:nvCxnSpPr>
        <p:spPr bwMode="auto">
          <a:xfrm>
            <a:off x="2978419"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07C4F9BC-BB7A-EA5E-25D1-2AE8B5C38388}"/>
              </a:ext>
            </a:extLst>
          </p:cNvPr>
          <p:cNvCxnSpPr>
            <a:cxnSpLocks/>
          </p:cNvCxnSpPr>
          <p:nvPr/>
        </p:nvCxnSpPr>
        <p:spPr bwMode="auto">
          <a:xfrm>
            <a:off x="3217243"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D87B1A2-7CA7-C2CD-8FE6-C63222B07D9B}"/>
              </a:ext>
            </a:extLst>
          </p:cNvPr>
          <p:cNvCxnSpPr>
            <a:cxnSpLocks/>
          </p:cNvCxnSpPr>
          <p:nvPr/>
        </p:nvCxnSpPr>
        <p:spPr bwMode="auto">
          <a:xfrm>
            <a:off x="3456066"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56EF7337-8B7E-FD53-BB2E-C22D4FF93498}"/>
              </a:ext>
            </a:extLst>
          </p:cNvPr>
          <p:cNvCxnSpPr>
            <a:cxnSpLocks/>
          </p:cNvCxnSpPr>
          <p:nvPr/>
        </p:nvCxnSpPr>
        <p:spPr bwMode="auto">
          <a:xfrm>
            <a:off x="3694889"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E5953CEF-8A99-008A-898F-996572436633}"/>
              </a:ext>
            </a:extLst>
          </p:cNvPr>
          <p:cNvCxnSpPr>
            <a:cxnSpLocks/>
          </p:cNvCxnSpPr>
          <p:nvPr/>
        </p:nvCxnSpPr>
        <p:spPr bwMode="auto">
          <a:xfrm>
            <a:off x="3933712"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D5A197B3-3384-2804-C4F3-A30FA894DC57}"/>
              </a:ext>
            </a:extLst>
          </p:cNvPr>
          <p:cNvCxnSpPr>
            <a:cxnSpLocks/>
          </p:cNvCxnSpPr>
          <p:nvPr/>
        </p:nvCxnSpPr>
        <p:spPr bwMode="auto">
          <a:xfrm>
            <a:off x="4172535"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0B488A11-280B-0A45-32B2-847AD0AF9FDD}"/>
              </a:ext>
            </a:extLst>
          </p:cNvPr>
          <p:cNvCxnSpPr>
            <a:cxnSpLocks/>
          </p:cNvCxnSpPr>
          <p:nvPr/>
        </p:nvCxnSpPr>
        <p:spPr bwMode="auto">
          <a:xfrm>
            <a:off x="4411359"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5E3A4D77-BB0A-15F1-2B07-BDD43DE5085A}"/>
              </a:ext>
            </a:extLst>
          </p:cNvPr>
          <p:cNvCxnSpPr>
            <a:cxnSpLocks/>
          </p:cNvCxnSpPr>
          <p:nvPr/>
        </p:nvCxnSpPr>
        <p:spPr bwMode="auto">
          <a:xfrm>
            <a:off x="4650182"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EF38E3DB-36B7-1860-BB55-BBBBDD86ED19}"/>
              </a:ext>
            </a:extLst>
          </p:cNvPr>
          <p:cNvCxnSpPr>
            <a:cxnSpLocks/>
          </p:cNvCxnSpPr>
          <p:nvPr/>
        </p:nvCxnSpPr>
        <p:spPr bwMode="auto">
          <a:xfrm>
            <a:off x="4889005"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0171F4B-5ACC-AFA3-7287-DBA8252F0DAD}"/>
              </a:ext>
            </a:extLst>
          </p:cNvPr>
          <p:cNvCxnSpPr>
            <a:cxnSpLocks/>
          </p:cNvCxnSpPr>
          <p:nvPr/>
        </p:nvCxnSpPr>
        <p:spPr bwMode="auto">
          <a:xfrm>
            <a:off x="5127828"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758D3A3C-9595-C739-F37D-A88AFB163669}"/>
              </a:ext>
            </a:extLst>
          </p:cNvPr>
          <p:cNvCxnSpPr>
            <a:cxnSpLocks/>
          </p:cNvCxnSpPr>
          <p:nvPr/>
        </p:nvCxnSpPr>
        <p:spPr bwMode="auto">
          <a:xfrm>
            <a:off x="5366651"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8716A6EE-AEEA-5650-17D9-4FF5E4A7E34D}"/>
              </a:ext>
            </a:extLst>
          </p:cNvPr>
          <p:cNvCxnSpPr>
            <a:cxnSpLocks/>
          </p:cNvCxnSpPr>
          <p:nvPr/>
        </p:nvCxnSpPr>
        <p:spPr bwMode="auto">
          <a:xfrm>
            <a:off x="5605475"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3E46E7B8-B84B-7FAE-CDA5-4033B7F4279C}"/>
              </a:ext>
            </a:extLst>
          </p:cNvPr>
          <p:cNvCxnSpPr>
            <a:cxnSpLocks/>
          </p:cNvCxnSpPr>
          <p:nvPr/>
        </p:nvCxnSpPr>
        <p:spPr bwMode="auto">
          <a:xfrm>
            <a:off x="5844297" y="5183954"/>
            <a:ext cx="0" cy="65903"/>
          </a:xfrm>
          <a:prstGeom prst="line">
            <a:avLst/>
          </a:prstGeom>
          <a:noFill/>
          <a:ln w="28575" cap="flat" cmpd="sng" algn="ctr">
            <a:solidFill>
              <a:schemeClr val="bg1"/>
            </a:solidFill>
            <a:prstDash val="solid"/>
            <a:round/>
            <a:headEnd type="none" w="med" len="med"/>
            <a:tailEnd type="none" w="med" len="med"/>
          </a:ln>
          <a:effectLst/>
        </p:spPr>
      </p:cxnSp>
      <p:sp>
        <p:nvSpPr>
          <p:cNvPr id="40" name="TextBox 39">
            <a:extLst>
              <a:ext uri="{FF2B5EF4-FFF2-40B4-BE49-F238E27FC236}">
                <a16:creationId xmlns:a16="http://schemas.microsoft.com/office/drawing/2014/main" id="{A88A62B0-362A-ABB2-4957-05ACD5B62C7B}"/>
              </a:ext>
            </a:extLst>
          </p:cNvPr>
          <p:cNvSpPr txBox="1"/>
          <p:nvPr/>
        </p:nvSpPr>
        <p:spPr bwMode="auto">
          <a:xfrm>
            <a:off x="657749" y="218871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41" name="TextBox 40">
            <a:extLst>
              <a:ext uri="{FF2B5EF4-FFF2-40B4-BE49-F238E27FC236}">
                <a16:creationId xmlns:a16="http://schemas.microsoft.com/office/drawing/2014/main" id="{4BC29496-E761-0328-4812-599363DFD56B}"/>
              </a:ext>
            </a:extLst>
          </p:cNvPr>
          <p:cNvSpPr txBox="1"/>
          <p:nvPr/>
        </p:nvSpPr>
        <p:spPr bwMode="auto">
          <a:xfrm>
            <a:off x="657749" y="275465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2" name="TextBox 41">
            <a:extLst>
              <a:ext uri="{FF2B5EF4-FFF2-40B4-BE49-F238E27FC236}">
                <a16:creationId xmlns:a16="http://schemas.microsoft.com/office/drawing/2014/main" id="{61C3FCCF-6CA0-BDD1-5720-A04434D226C5}"/>
              </a:ext>
            </a:extLst>
          </p:cNvPr>
          <p:cNvSpPr txBox="1"/>
          <p:nvPr/>
        </p:nvSpPr>
        <p:spPr bwMode="auto">
          <a:xfrm>
            <a:off x="657749" y="332059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43" name="TextBox 42">
            <a:extLst>
              <a:ext uri="{FF2B5EF4-FFF2-40B4-BE49-F238E27FC236}">
                <a16:creationId xmlns:a16="http://schemas.microsoft.com/office/drawing/2014/main" id="{DB186BBC-E50A-3F4F-86F6-AE62B915DAF6}"/>
              </a:ext>
            </a:extLst>
          </p:cNvPr>
          <p:cNvSpPr txBox="1"/>
          <p:nvPr/>
        </p:nvSpPr>
        <p:spPr bwMode="auto">
          <a:xfrm>
            <a:off x="657749" y="388653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4" name="TextBox 43">
            <a:extLst>
              <a:ext uri="{FF2B5EF4-FFF2-40B4-BE49-F238E27FC236}">
                <a16:creationId xmlns:a16="http://schemas.microsoft.com/office/drawing/2014/main" id="{4F6757C1-EC95-1A32-AD0A-FAFE7A4D1F64}"/>
              </a:ext>
            </a:extLst>
          </p:cNvPr>
          <p:cNvSpPr txBox="1"/>
          <p:nvPr/>
        </p:nvSpPr>
        <p:spPr bwMode="auto">
          <a:xfrm>
            <a:off x="657749" y="445247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45" name="TextBox 44">
            <a:extLst>
              <a:ext uri="{FF2B5EF4-FFF2-40B4-BE49-F238E27FC236}">
                <a16:creationId xmlns:a16="http://schemas.microsoft.com/office/drawing/2014/main" id="{7C3A99B7-D4F4-167E-B031-C6A9CDA2D572}"/>
              </a:ext>
            </a:extLst>
          </p:cNvPr>
          <p:cNvSpPr txBox="1"/>
          <p:nvPr/>
        </p:nvSpPr>
        <p:spPr bwMode="auto">
          <a:xfrm>
            <a:off x="657749" y="5018412"/>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6" name="TextBox 45">
            <a:extLst>
              <a:ext uri="{FF2B5EF4-FFF2-40B4-BE49-F238E27FC236}">
                <a16:creationId xmlns:a16="http://schemas.microsoft.com/office/drawing/2014/main" id="{86F7B281-EFD8-D0B5-AD26-52BF8ADBCEC0}"/>
              </a:ext>
            </a:extLst>
          </p:cNvPr>
          <p:cNvSpPr txBox="1"/>
          <p:nvPr/>
        </p:nvSpPr>
        <p:spPr bwMode="auto">
          <a:xfrm rot="16200000">
            <a:off x="-782147" y="3613158"/>
            <a:ext cx="28667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Cumulative Incidence (%)</a:t>
            </a:r>
          </a:p>
        </p:txBody>
      </p:sp>
      <p:sp>
        <p:nvSpPr>
          <p:cNvPr id="47" name="TextBox 46">
            <a:extLst>
              <a:ext uri="{FF2B5EF4-FFF2-40B4-BE49-F238E27FC236}">
                <a16:creationId xmlns:a16="http://schemas.microsoft.com/office/drawing/2014/main" id="{77D153FC-F382-F6FA-B8BD-9ACDB8C86DEC}"/>
              </a:ext>
            </a:extLst>
          </p:cNvPr>
          <p:cNvSpPr txBox="1"/>
          <p:nvPr/>
        </p:nvSpPr>
        <p:spPr bwMode="auto">
          <a:xfrm>
            <a:off x="1069087" y="5440568"/>
            <a:ext cx="47618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48" name="TextBox 47">
            <a:extLst>
              <a:ext uri="{FF2B5EF4-FFF2-40B4-BE49-F238E27FC236}">
                <a16:creationId xmlns:a16="http://schemas.microsoft.com/office/drawing/2014/main" id="{12DE0B91-663B-EF17-E543-2CFA3EC1C9D7}"/>
              </a:ext>
            </a:extLst>
          </p:cNvPr>
          <p:cNvSpPr txBox="1"/>
          <p:nvPr/>
        </p:nvSpPr>
        <p:spPr bwMode="auto">
          <a:xfrm>
            <a:off x="5644379"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9" name="TextBox 48">
            <a:extLst>
              <a:ext uri="{FF2B5EF4-FFF2-40B4-BE49-F238E27FC236}">
                <a16:creationId xmlns:a16="http://schemas.microsoft.com/office/drawing/2014/main" id="{07BBDD2E-4505-8253-C9B3-23F6A1A62273}"/>
              </a:ext>
            </a:extLst>
          </p:cNvPr>
          <p:cNvSpPr txBox="1"/>
          <p:nvPr/>
        </p:nvSpPr>
        <p:spPr bwMode="auto">
          <a:xfrm>
            <a:off x="935453"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0" name="TextBox 49">
            <a:extLst>
              <a:ext uri="{FF2B5EF4-FFF2-40B4-BE49-F238E27FC236}">
                <a16:creationId xmlns:a16="http://schemas.microsoft.com/office/drawing/2014/main" id="{E30B9683-93AC-120E-F50B-4DE42F1E8A94}"/>
              </a:ext>
            </a:extLst>
          </p:cNvPr>
          <p:cNvSpPr txBox="1"/>
          <p:nvPr/>
        </p:nvSpPr>
        <p:spPr bwMode="auto">
          <a:xfrm>
            <a:off x="1174547"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1" name="TextBox 50">
            <a:extLst>
              <a:ext uri="{FF2B5EF4-FFF2-40B4-BE49-F238E27FC236}">
                <a16:creationId xmlns:a16="http://schemas.microsoft.com/office/drawing/2014/main" id="{B54871BC-5AFA-A855-ED9D-096E0EB649A1}"/>
              </a:ext>
            </a:extLst>
          </p:cNvPr>
          <p:cNvSpPr txBox="1"/>
          <p:nvPr/>
        </p:nvSpPr>
        <p:spPr bwMode="auto">
          <a:xfrm>
            <a:off x="1413641"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2" name="TextBox 51">
            <a:extLst>
              <a:ext uri="{FF2B5EF4-FFF2-40B4-BE49-F238E27FC236}">
                <a16:creationId xmlns:a16="http://schemas.microsoft.com/office/drawing/2014/main" id="{CFCE79A3-E981-733E-1FEE-F4A870EF2B89}"/>
              </a:ext>
            </a:extLst>
          </p:cNvPr>
          <p:cNvSpPr txBox="1"/>
          <p:nvPr/>
        </p:nvSpPr>
        <p:spPr bwMode="auto">
          <a:xfrm>
            <a:off x="1652735"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53" name="TextBox 52">
            <a:extLst>
              <a:ext uri="{FF2B5EF4-FFF2-40B4-BE49-F238E27FC236}">
                <a16:creationId xmlns:a16="http://schemas.microsoft.com/office/drawing/2014/main" id="{81AA9984-8CB6-441B-E58A-A235CEFB9D4E}"/>
              </a:ext>
            </a:extLst>
          </p:cNvPr>
          <p:cNvSpPr txBox="1"/>
          <p:nvPr/>
        </p:nvSpPr>
        <p:spPr bwMode="auto">
          <a:xfrm>
            <a:off x="1817132"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4" name="TextBox 53">
            <a:extLst>
              <a:ext uri="{FF2B5EF4-FFF2-40B4-BE49-F238E27FC236}">
                <a16:creationId xmlns:a16="http://schemas.microsoft.com/office/drawing/2014/main" id="{60DF71D5-BEB1-08A1-8956-E4931DEADB65}"/>
              </a:ext>
            </a:extLst>
          </p:cNvPr>
          <p:cNvSpPr txBox="1"/>
          <p:nvPr/>
        </p:nvSpPr>
        <p:spPr bwMode="auto">
          <a:xfrm>
            <a:off x="2056227"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55" name="TextBox 54">
            <a:extLst>
              <a:ext uri="{FF2B5EF4-FFF2-40B4-BE49-F238E27FC236}">
                <a16:creationId xmlns:a16="http://schemas.microsoft.com/office/drawing/2014/main" id="{508B83D8-41A5-45AD-E6CD-1539AE9F3D16}"/>
              </a:ext>
            </a:extLst>
          </p:cNvPr>
          <p:cNvSpPr txBox="1"/>
          <p:nvPr/>
        </p:nvSpPr>
        <p:spPr bwMode="auto">
          <a:xfrm>
            <a:off x="2295320"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56" name="TextBox 55">
            <a:extLst>
              <a:ext uri="{FF2B5EF4-FFF2-40B4-BE49-F238E27FC236}">
                <a16:creationId xmlns:a16="http://schemas.microsoft.com/office/drawing/2014/main" id="{35B71A22-C00D-22DB-5FD3-237A80A0B1DD}"/>
              </a:ext>
            </a:extLst>
          </p:cNvPr>
          <p:cNvSpPr txBox="1"/>
          <p:nvPr/>
        </p:nvSpPr>
        <p:spPr bwMode="auto">
          <a:xfrm>
            <a:off x="2534414"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57" name="TextBox 56">
            <a:extLst>
              <a:ext uri="{FF2B5EF4-FFF2-40B4-BE49-F238E27FC236}">
                <a16:creationId xmlns:a16="http://schemas.microsoft.com/office/drawing/2014/main" id="{A5F49FB2-B67A-804C-CC5B-59295120F3F4}"/>
              </a:ext>
            </a:extLst>
          </p:cNvPr>
          <p:cNvSpPr txBox="1"/>
          <p:nvPr/>
        </p:nvSpPr>
        <p:spPr bwMode="auto">
          <a:xfrm>
            <a:off x="2773510"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58" name="TextBox 57">
            <a:extLst>
              <a:ext uri="{FF2B5EF4-FFF2-40B4-BE49-F238E27FC236}">
                <a16:creationId xmlns:a16="http://schemas.microsoft.com/office/drawing/2014/main" id="{05651BE9-96DA-16E0-EAE3-157A55D61F58}"/>
              </a:ext>
            </a:extLst>
          </p:cNvPr>
          <p:cNvSpPr txBox="1"/>
          <p:nvPr/>
        </p:nvSpPr>
        <p:spPr bwMode="auto">
          <a:xfrm>
            <a:off x="3012605"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59" name="TextBox 58">
            <a:extLst>
              <a:ext uri="{FF2B5EF4-FFF2-40B4-BE49-F238E27FC236}">
                <a16:creationId xmlns:a16="http://schemas.microsoft.com/office/drawing/2014/main" id="{093F2193-6B79-E217-8173-C5D3E35A9019}"/>
              </a:ext>
            </a:extLst>
          </p:cNvPr>
          <p:cNvSpPr txBox="1"/>
          <p:nvPr/>
        </p:nvSpPr>
        <p:spPr bwMode="auto">
          <a:xfrm>
            <a:off x="3251700"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60" name="TextBox 59">
            <a:extLst>
              <a:ext uri="{FF2B5EF4-FFF2-40B4-BE49-F238E27FC236}">
                <a16:creationId xmlns:a16="http://schemas.microsoft.com/office/drawing/2014/main" id="{D26E2BE5-F1C7-1C14-E462-7AAA541DDFFF}"/>
              </a:ext>
            </a:extLst>
          </p:cNvPr>
          <p:cNvSpPr txBox="1"/>
          <p:nvPr/>
        </p:nvSpPr>
        <p:spPr bwMode="auto">
          <a:xfrm>
            <a:off x="3490795"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61" name="TextBox 60">
            <a:extLst>
              <a:ext uri="{FF2B5EF4-FFF2-40B4-BE49-F238E27FC236}">
                <a16:creationId xmlns:a16="http://schemas.microsoft.com/office/drawing/2014/main" id="{707344CF-F9A1-42AA-7E81-FC84E6966AC3}"/>
              </a:ext>
            </a:extLst>
          </p:cNvPr>
          <p:cNvSpPr txBox="1"/>
          <p:nvPr/>
        </p:nvSpPr>
        <p:spPr bwMode="auto">
          <a:xfrm>
            <a:off x="3729890"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62" name="TextBox 61">
            <a:extLst>
              <a:ext uri="{FF2B5EF4-FFF2-40B4-BE49-F238E27FC236}">
                <a16:creationId xmlns:a16="http://schemas.microsoft.com/office/drawing/2014/main" id="{1424193D-72A4-325F-3124-D76C1480D263}"/>
              </a:ext>
            </a:extLst>
          </p:cNvPr>
          <p:cNvSpPr txBox="1"/>
          <p:nvPr/>
        </p:nvSpPr>
        <p:spPr bwMode="auto">
          <a:xfrm>
            <a:off x="3968984"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39</a:t>
            </a:r>
          </a:p>
        </p:txBody>
      </p:sp>
      <p:sp>
        <p:nvSpPr>
          <p:cNvPr id="63" name="TextBox 62">
            <a:extLst>
              <a:ext uri="{FF2B5EF4-FFF2-40B4-BE49-F238E27FC236}">
                <a16:creationId xmlns:a16="http://schemas.microsoft.com/office/drawing/2014/main" id="{19F953C8-C259-5FAD-E882-FC65FF480881}"/>
              </a:ext>
            </a:extLst>
          </p:cNvPr>
          <p:cNvSpPr txBox="1"/>
          <p:nvPr/>
        </p:nvSpPr>
        <p:spPr bwMode="auto">
          <a:xfrm>
            <a:off x="4208081"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64" name="TextBox 63">
            <a:extLst>
              <a:ext uri="{FF2B5EF4-FFF2-40B4-BE49-F238E27FC236}">
                <a16:creationId xmlns:a16="http://schemas.microsoft.com/office/drawing/2014/main" id="{CBD695EF-372F-03DE-FCFD-EF0BC96AD700}"/>
              </a:ext>
            </a:extLst>
          </p:cNvPr>
          <p:cNvSpPr txBox="1"/>
          <p:nvPr/>
        </p:nvSpPr>
        <p:spPr bwMode="auto">
          <a:xfrm>
            <a:off x="4447174"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45</a:t>
            </a:r>
          </a:p>
        </p:txBody>
      </p:sp>
      <p:sp>
        <p:nvSpPr>
          <p:cNvPr id="65" name="TextBox 64">
            <a:extLst>
              <a:ext uri="{FF2B5EF4-FFF2-40B4-BE49-F238E27FC236}">
                <a16:creationId xmlns:a16="http://schemas.microsoft.com/office/drawing/2014/main" id="{3868645A-89FA-C4A9-F4B2-AD5AC20667CB}"/>
              </a:ext>
            </a:extLst>
          </p:cNvPr>
          <p:cNvSpPr txBox="1"/>
          <p:nvPr/>
        </p:nvSpPr>
        <p:spPr bwMode="auto">
          <a:xfrm>
            <a:off x="4686270"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66" name="TextBox 65">
            <a:extLst>
              <a:ext uri="{FF2B5EF4-FFF2-40B4-BE49-F238E27FC236}">
                <a16:creationId xmlns:a16="http://schemas.microsoft.com/office/drawing/2014/main" id="{E080688B-69AE-FC0A-2FC1-E53CD0C20166}"/>
              </a:ext>
            </a:extLst>
          </p:cNvPr>
          <p:cNvSpPr txBox="1"/>
          <p:nvPr/>
        </p:nvSpPr>
        <p:spPr bwMode="auto">
          <a:xfrm>
            <a:off x="4925363"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51</a:t>
            </a:r>
          </a:p>
        </p:txBody>
      </p:sp>
      <p:sp>
        <p:nvSpPr>
          <p:cNvPr id="67" name="TextBox 66">
            <a:extLst>
              <a:ext uri="{FF2B5EF4-FFF2-40B4-BE49-F238E27FC236}">
                <a16:creationId xmlns:a16="http://schemas.microsoft.com/office/drawing/2014/main" id="{B12ABEF4-A6DD-DB6E-B076-095380C431CE}"/>
              </a:ext>
            </a:extLst>
          </p:cNvPr>
          <p:cNvSpPr txBox="1"/>
          <p:nvPr/>
        </p:nvSpPr>
        <p:spPr bwMode="auto">
          <a:xfrm>
            <a:off x="5164456"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68" name="TextBox 67">
            <a:extLst>
              <a:ext uri="{FF2B5EF4-FFF2-40B4-BE49-F238E27FC236}">
                <a16:creationId xmlns:a16="http://schemas.microsoft.com/office/drawing/2014/main" id="{929F2CAE-64E8-3034-CE9F-EFE8EB1048B0}"/>
              </a:ext>
            </a:extLst>
          </p:cNvPr>
          <p:cNvSpPr txBox="1"/>
          <p:nvPr/>
        </p:nvSpPr>
        <p:spPr bwMode="auto">
          <a:xfrm>
            <a:off x="5403553" y="5183640"/>
            <a:ext cx="415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57</a:t>
            </a:r>
          </a:p>
        </p:txBody>
      </p:sp>
      <p:sp>
        <p:nvSpPr>
          <p:cNvPr id="4" name="TextBox 3">
            <a:extLst>
              <a:ext uri="{FF2B5EF4-FFF2-40B4-BE49-F238E27FC236}">
                <a16:creationId xmlns:a16="http://schemas.microsoft.com/office/drawing/2014/main" id="{236FE753-5FFE-B352-1CD5-415D7A1C4556}"/>
              </a:ext>
            </a:extLst>
          </p:cNvPr>
          <p:cNvSpPr txBox="1"/>
          <p:nvPr/>
        </p:nvSpPr>
        <p:spPr bwMode="auto">
          <a:xfrm>
            <a:off x="49176" y="5611797"/>
            <a:ext cx="17944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200" b="0" i="0" u="none" strike="noStrike" kern="1200" cap="none" spc="0" normalizeH="0" baseline="0" noProof="0">
                <a:ln>
                  <a:noFill/>
                </a:ln>
                <a:solidFill>
                  <a:srgbClr val="E1471D">
                    <a:lumMod val="60000"/>
                    <a:lumOff val="40000"/>
                  </a:srgbClr>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Zanubrutinib</a:t>
            </a:r>
            <a:b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Ibrutinib</a:t>
            </a:r>
          </a:p>
        </p:txBody>
      </p:sp>
      <p:sp>
        <p:nvSpPr>
          <p:cNvPr id="5" name="TextBox 4">
            <a:extLst>
              <a:ext uri="{FF2B5EF4-FFF2-40B4-BE49-F238E27FC236}">
                <a16:creationId xmlns:a16="http://schemas.microsoft.com/office/drawing/2014/main" id="{016C9DE0-4BBA-F093-6144-F64E25F3C534}"/>
              </a:ext>
            </a:extLst>
          </p:cNvPr>
          <p:cNvSpPr txBox="1"/>
          <p:nvPr/>
        </p:nvSpPr>
        <p:spPr bwMode="auto">
          <a:xfrm>
            <a:off x="832464"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324</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324</a:t>
            </a:r>
          </a:p>
        </p:txBody>
      </p:sp>
      <p:sp>
        <p:nvSpPr>
          <p:cNvPr id="69" name="TextBox 68">
            <a:extLst>
              <a:ext uri="{FF2B5EF4-FFF2-40B4-BE49-F238E27FC236}">
                <a16:creationId xmlns:a16="http://schemas.microsoft.com/office/drawing/2014/main" id="{4933019B-6D89-50D0-7DDC-410726A1B140}"/>
              </a:ext>
            </a:extLst>
          </p:cNvPr>
          <p:cNvSpPr txBox="1"/>
          <p:nvPr/>
        </p:nvSpPr>
        <p:spPr bwMode="auto">
          <a:xfrm>
            <a:off x="1071901"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312</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295</a:t>
            </a:r>
          </a:p>
        </p:txBody>
      </p:sp>
      <p:sp>
        <p:nvSpPr>
          <p:cNvPr id="70" name="TextBox 69">
            <a:extLst>
              <a:ext uri="{FF2B5EF4-FFF2-40B4-BE49-F238E27FC236}">
                <a16:creationId xmlns:a16="http://schemas.microsoft.com/office/drawing/2014/main" id="{D1EF1672-2E7D-41B2-736E-49CDB4E33AE1}"/>
              </a:ext>
            </a:extLst>
          </p:cNvPr>
          <p:cNvSpPr txBox="1"/>
          <p:nvPr/>
        </p:nvSpPr>
        <p:spPr bwMode="auto">
          <a:xfrm>
            <a:off x="1311339"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302</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278</a:t>
            </a:r>
          </a:p>
        </p:txBody>
      </p:sp>
      <p:sp>
        <p:nvSpPr>
          <p:cNvPr id="71" name="TextBox 70">
            <a:extLst>
              <a:ext uri="{FF2B5EF4-FFF2-40B4-BE49-F238E27FC236}">
                <a16:creationId xmlns:a16="http://schemas.microsoft.com/office/drawing/2014/main" id="{176BB0FF-2A37-A714-8FB0-786A070C696C}"/>
              </a:ext>
            </a:extLst>
          </p:cNvPr>
          <p:cNvSpPr txBox="1"/>
          <p:nvPr/>
        </p:nvSpPr>
        <p:spPr bwMode="auto">
          <a:xfrm>
            <a:off x="1550776"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294</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260</a:t>
            </a:r>
          </a:p>
        </p:txBody>
      </p:sp>
      <p:sp>
        <p:nvSpPr>
          <p:cNvPr id="72" name="TextBox 71">
            <a:extLst>
              <a:ext uri="{FF2B5EF4-FFF2-40B4-BE49-F238E27FC236}">
                <a16:creationId xmlns:a16="http://schemas.microsoft.com/office/drawing/2014/main" id="{8D81EC0B-58A4-9DB4-592E-BAD138C160B1}"/>
              </a:ext>
            </a:extLst>
          </p:cNvPr>
          <p:cNvSpPr txBox="1"/>
          <p:nvPr/>
        </p:nvSpPr>
        <p:spPr bwMode="auto">
          <a:xfrm>
            <a:off x="1790213"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288</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247</a:t>
            </a:r>
          </a:p>
        </p:txBody>
      </p:sp>
      <p:sp>
        <p:nvSpPr>
          <p:cNvPr id="73" name="TextBox 72">
            <a:extLst>
              <a:ext uri="{FF2B5EF4-FFF2-40B4-BE49-F238E27FC236}">
                <a16:creationId xmlns:a16="http://schemas.microsoft.com/office/drawing/2014/main" id="{C82E5116-FD4B-0D21-4EDE-4B172F9CBB8C}"/>
              </a:ext>
            </a:extLst>
          </p:cNvPr>
          <p:cNvSpPr txBox="1"/>
          <p:nvPr/>
        </p:nvSpPr>
        <p:spPr bwMode="auto">
          <a:xfrm>
            <a:off x="2029650"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277</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229</a:t>
            </a:r>
          </a:p>
        </p:txBody>
      </p:sp>
      <p:sp>
        <p:nvSpPr>
          <p:cNvPr id="74" name="TextBox 73">
            <a:extLst>
              <a:ext uri="{FF2B5EF4-FFF2-40B4-BE49-F238E27FC236}">
                <a16:creationId xmlns:a16="http://schemas.microsoft.com/office/drawing/2014/main" id="{4FAED94B-DD34-2C4C-CF43-B370C7B7FC4A}"/>
              </a:ext>
            </a:extLst>
          </p:cNvPr>
          <p:cNvSpPr txBox="1"/>
          <p:nvPr/>
        </p:nvSpPr>
        <p:spPr bwMode="auto">
          <a:xfrm>
            <a:off x="2269087"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268</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210</a:t>
            </a:r>
          </a:p>
        </p:txBody>
      </p:sp>
      <p:sp>
        <p:nvSpPr>
          <p:cNvPr id="75" name="TextBox 74">
            <a:extLst>
              <a:ext uri="{FF2B5EF4-FFF2-40B4-BE49-F238E27FC236}">
                <a16:creationId xmlns:a16="http://schemas.microsoft.com/office/drawing/2014/main" id="{EAA9B7F0-BCE7-EADF-C9C9-2A125DF0C2FD}"/>
              </a:ext>
            </a:extLst>
          </p:cNvPr>
          <p:cNvSpPr txBox="1"/>
          <p:nvPr/>
        </p:nvSpPr>
        <p:spPr bwMode="auto">
          <a:xfrm>
            <a:off x="2508525"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261</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76" name="TextBox 75">
            <a:extLst>
              <a:ext uri="{FF2B5EF4-FFF2-40B4-BE49-F238E27FC236}">
                <a16:creationId xmlns:a16="http://schemas.microsoft.com/office/drawing/2014/main" id="{C3543E07-B8F3-D4C5-F2C5-18534B1D6489}"/>
              </a:ext>
            </a:extLst>
          </p:cNvPr>
          <p:cNvSpPr txBox="1"/>
          <p:nvPr/>
        </p:nvSpPr>
        <p:spPr bwMode="auto">
          <a:xfrm>
            <a:off x="2747962"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250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190</a:t>
            </a:r>
          </a:p>
        </p:txBody>
      </p:sp>
      <p:sp>
        <p:nvSpPr>
          <p:cNvPr id="77" name="TextBox 76">
            <a:extLst>
              <a:ext uri="{FF2B5EF4-FFF2-40B4-BE49-F238E27FC236}">
                <a16:creationId xmlns:a16="http://schemas.microsoft.com/office/drawing/2014/main" id="{C718ACB9-98EE-BA8C-963B-0A26514C9275}"/>
              </a:ext>
            </a:extLst>
          </p:cNvPr>
          <p:cNvSpPr txBox="1"/>
          <p:nvPr/>
        </p:nvSpPr>
        <p:spPr bwMode="auto">
          <a:xfrm>
            <a:off x="2987399"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242</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177</a:t>
            </a:r>
          </a:p>
        </p:txBody>
      </p:sp>
      <p:sp>
        <p:nvSpPr>
          <p:cNvPr id="78" name="TextBox 77">
            <a:extLst>
              <a:ext uri="{FF2B5EF4-FFF2-40B4-BE49-F238E27FC236}">
                <a16:creationId xmlns:a16="http://schemas.microsoft.com/office/drawing/2014/main" id="{55F8C8C9-2104-66A4-92F5-19EDA24278D8}"/>
              </a:ext>
            </a:extLst>
          </p:cNvPr>
          <p:cNvSpPr txBox="1"/>
          <p:nvPr/>
        </p:nvSpPr>
        <p:spPr bwMode="auto">
          <a:xfrm>
            <a:off x="3226836"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231</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167</a:t>
            </a:r>
          </a:p>
        </p:txBody>
      </p:sp>
      <p:sp>
        <p:nvSpPr>
          <p:cNvPr id="79" name="TextBox 78">
            <a:extLst>
              <a:ext uri="{FF2B5EF4-FFF2-40B4-BE49-F238E27FC236}">
                <a16:creationId xmlns:a16="http://schemas.microsoft.com/office/drawing/2014/main" id="{08DF26A6-E07E-4AE5-41A6-78E0D060832E}"/>
              </a:ext>
            </a:extLst>
          </p:cNvPr>
          <p:cNvSpPr txBox="1"/>
          <p:nvPr/>
        </p:nvSpPr>
        <p:spPr bwMode="auto">
          <a:xfrm>
            <a:off x="3466273"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221</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165</a:t>
            </a:r>
          </a:p>
        </p:txBody>
      </p:sp>
      <p:sp>
        <p:nvSpPr>
          <p:cNvPr id="80" name="TextBox 79">
            <a:extLst>
              <a:ext uri="{FF2B5EF4-FFF2-40B4-BE49-F238E27FC236}">
                <a16:creationId xmlns:a16="http://schemas.microsoft.com/office/drawing/2014/main" id="{0652EBEC-7430-6FB5-77FB-CF91A5200BBC}"/>
              </a:ext>
            </a:extLst>
          </p:cNvPr>
          <p:cNvSpPr txBox="1"/>
          <p:nvPr/>
        </p:nvSpPr>
        <p:spPr bwMode="auto">
          <a:xfrm>
            <a:off x="3705711"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133</a:t>
            </a:r>
          </a:p>
        </p:txBody>
      </p:sp>
      <p:sp>
        <p:nvSpPr>
          <p:cNvPr id="81" name="TextBox 80">
            <a:extLst>
              <a:ext uri="{FF2B5EF4-FFF2-40B4-BE49-F238E27FC236}">
                <a16:creationId xmlns:a16="http://schemas.microsoft.com/office/drawing/2014/main" id="{1F99F6A5-077E-2D42-0056-93E5D9CF8BC8}"/>
              </a:ext>
            </a:extLst>
          </p:cNvPr>
          <p:cNvSpPr txBox="1"/>
          <p:nvPr/>
        </p:nvSpPr>
        <p:spPr bwMode="auto">
          <a:xfrm>
            <a:off x="3945148"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144</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104</a:t>
            </a:r>
          </a:p>
        </p:txBody>
      </p:sp>
      <p:sp>
        <p:nvSpPr>
          <p:cNvPr id="82" name="TextBox 81">
            <a:extLst>
              <a:ext uri="{FF2B5EF4-FFF2-40B4-BE49-F238E27FC236}">
                <a16:creationId xmlns:a16="http://schemas.microsoft.com/office/drawing/2014/main" id="{3B8D695D-E6E7-A893-C651-A3ED95C33EF2}"/>
              </a:ext>
            </a:extLst>
          </p:cNvPr>
          <p:cNvSpPr txBox="1"/>
          <p:nvPr/>
        </p:nvSpPr>
        <p:spPr bwMode="auto">
          <a:xfrm>
            <a:off x="4184585"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127</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90</a:t>
            </a:r>
          </a:p>
        </p:txBody>
      </p:sp>
      <p:sp>
        <p:nvSpPr>
          <p:cNvPr id="83" name="TextBox 82">
            <a:extLst>
              <a:ext uri="{FF2B5EF4-FFF2-40B4-BE49-F238E27FC236}">
                <a16:creationId xmlns:a16="http://schemas.microsoft.com/office/drawing/2014/main" id="{9A485AB7-C068-E1E4-2CB2-58CEDEBA05E8}"/>
              </a:ext>
            </a:extLst>
          </p:cNvPr>
          <p:cNvSpPr txBox="1"/>
          <p:nvPr/>
        </p:nvSpPr>
        <p:spPr bwMode="auto">
          <a:xfrm>
            <a:off x="4424022"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122</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85</a:t>
            </a:r>
          </a:p>
        </p:txBody>
      </p:sp>
      <p:sp>
        <p:nvSpPr>
          <p:cNvPr id="84" name="TextBox 83">
            <a:extLst>
              <a:ext uri="{FF2B5EF4-FFF2-40B4-BE49-F238E27FC236}">
                <a16:creationId xmlns:a16="http://schemas.microsoft.com/office/drawing/2014/main" id="{6E81CA3A-AD87-02D4-68D9-82EFD6002620}"/>
              </a:ext>
            </a:extLst>
          </p:cNvPr>
          <p:cNvSpPr txBox="1"/>
          <p:nvPr/>
        </p:nvSpPr>
        <p:spPr bwMode="auto">
          <a:xfrm>
            <a:off x="4663459"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58</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47</a:t>
            </a:r>
          </a:p>
        </p:txBody>
      </p:sp>
      <p:sp>
        <p:nvSpPr>
          <p:cNvPr id="85" name="TextBox 84">
            <a:extLst>
              <a:ext uri="{FF2B5EF4-FFF2-40B4-BE49-F238E27FC236}">
                <a16:creationId xmlns:a16="http://schemas.microsoft.com/office/drawing/2014/main" id="{B2705F56-3041-955D-2ACB-8959468B33C3}"/>
              </a:ext>
            </a:extLst>
          </p:cNvPr>
          <p:cNvSpPr txBox="1"/>
          <p:nvPr/>
        </p:nvSpPr>
        <p:spPr bwMode="auto">
          <a:xfrm>
            <a:off x="4902897"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14</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86" name="TextBox 85">
            <a:extLst>
              <a:ext uri="{FF2B5EF4-FFF2-40B4-BE49-F238E27FC236}">
                <a16:creationId xmlns:a16="http://schemas.microsoft.com/office/drawing/2014/main" id="{0CB79EF9-5156-FABC-3028-304994DC17D6}"/>
              </a:ext>
            </a:extLst>
          </p:cNvPr>
          <p:cNvSpPr txBox="1"/>
          <p:nvPr/>
        </p:nvSpPr>
        <p:spPr bwMode="auto">
          <a:xfrm>
            <a:off x="5142334"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87" name="TextBox 86">
            <a:extLst>
              <a:ext uri="{FF2B5EF4-FFF2-40B4-BE49-F238E27FC236}">
                <a16:creationId xmlns:a16="http://schemas.microsoft.com/office/drawing/2014/main" id="{1FD9D985-CBE8-AF17-12D3-0FDED8F605AA}"/>
              </a:ext>
            </a:extLst>
          </p:cNvPr>
          <p:cNvSpPr txBox="1"/>
          <p:nvPr/>
        </p:nvSpPr>
        <p:spPr bwMode="auto">
          <a:xfrm>
            <a:off x="5381771"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88" name="TextBox 87">
            <a:extLst>
              <a:ext uri="{FF2B5EF4-FFF2-40B4-BE49-F238E27FC236}">
                <a16:creationId xmlns:a16="http://schemas.microsoft.com/office/drawing/2014/main" id="{CF88CF0E-93A9-0A0F-0665-BA6AF99018ED}"/>
              </a:ext>
            </a:extLst>
          </p:cNvPr>
          <p:cNvSpPr txBox="1"/>
          <p:nvPr/>
        </p:nvSpPr>
        <p:spPr bwMode="auto">
          <a:xfrm>
            <a:off x="5621207"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nvGrpSpPr>
          <p:cNvPr id="89" name="Group 88">
            <a:extLst>
              <a:ext uri="{FF2B5EF4-FFF2-40B4-BE49-F238E27FC236}">
                <a16:creationId xmlns:a16="http://schemas.microsoft.com/office/drawing/2014/main" id="{10B6C077-4F72-CA46-79C6-7E8C008AFCFD}"/>
              </a:ext>
            </a:extLst>
          </p:cNvPr>
          <p:cNvGrpSpPr/>
          <p:nvPr/>
        </p:nvGrpSpPr>
        <p:grpSpPr>
          <a:xfrm>
            <a:off x="1214387" y="2257850"/>
            <a:ext cx="2975949" cy="1171150"/>
            <a:chOff x="6573795" y="1051973"/>
            <a:chExt cx="3316300" cy="1171150"/>
          </a:xfrm>
        </p:grpSpPr>
        <p:sp>
          <p:nvSpPr>
            <p:cNvPr id="90" name="TextBox 89">
              <a:extLst>
                <a:ext uri="{FF2B5EF4-FFF2-40B4-BE49-F238E27FC236}">
                  <a16:creationId xmlns:a16="http://schemas.microsoft.com/office/drawing/2014/main" id="{0BA9A5B1-0F49-1482-5E89-8E51091709A5}"/>
                </a:ext>
              </a:extLst>
            </p:cNvPr>
            <p:cNvSpPr txBox="1"/>
            <p:nvPr/>
          </p:nvSpPr>
          <p:spPr bwMode="auto">
            <a:xfrm>
              <a:off x="6856385" y="1484459"/>
              <a:ext cx="303371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Zanubrutinib</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Ibrutinib</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2-sided descriptive </a:t>
              </a:r>
              <a:r>
                <a:rPr kumimoji="0" lang="en-US" sz="14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 .0001</a:t>
              </a:r>
            </a:p>
          </p:txBody>
        </p:sp>
        <p:sp>
          <p:nvSpPr>
            <p:cNvPr id="91" name="TextBox 90">
              <a:extLst>
                <a:ext uri="{FF2B5EF4-FFF2-40B4-BE49-F238E27FC236}">
                  <a16:creationId xmlns:a16="http://schemas.microsoft.com/office/drawing/2014/main" id="{0D85B226-5705-1616-A4DA-195280083525}"/>
                </a:ext>
              </a:extLst>
            </p:cNvPr>
            <p:cNvSpPr txBox="1"/>
            <p:nvPr/>
          </p:nvSpPr>
          <p:spPr bwMode="auto">
            <a:xfrm>
              <a:off x="7781953" y="1051973"/>
              <a:ext cx="14350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Events,</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22 (6.8)</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53 (16.4)</a:t>
              </a:r>
            </a:p>
          </p:txBody>
        </p:sp>
        <p:cxnSp>
          <p:nvCxnSpPr>
            <p:cNvPr id="92" name="Straight Connector 91">
              <a:extLst>
                <a:ext uri="{FF2B5EF4-FFF2-40B4-BE49-F238E27FC236}">
                  <a16:creationId xmlns:a16="http://schemas.microsoft.com/office/drawing/2014/main" id="{13BB7248-9897-EC8D-3FD3-74CED1106BEE}"/>
                </a:ext>
              </a:extLst>
            </p:cNvPr>
            <p:cNvCxnSpPr>
              <a:cxnSpLocks/>
            </p:cNvCxnSpPr>
            <p:nvPr/>
          </p:nvCxnSpPr>
          <p:spPr bwMode="auto">
            <a:xfrm flipH="1">
              <a:off x="6573795" y="1649628"/>
              <a:ext cx="288324" cy="0"/>
            </a:xfrm>
            <a:prstGeom prst="line">
              <a:avLst/>
            </a:prstGeom>
            <a:noFill/>
            <a:ln w="28575" cap="flat" cmpd="sng" algn="ctr">
              <a:solidFill>
                <a:schemeClr val="accent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F4BD7086-88C2-3223-3208-573941229452}"/>
                </a:ext>
              </a:extLst>
            </p:cNvPr>
            <p:cNvCxnSpPr>
              <a:cxnSpLocks/>
            </p:cNvCxnSpPr>
            <p:nvPr/>
          </p:nvCxnSpPr>
          <p:spPr bwMode="auto">
            <a:xfrm flipH="1">
              <a:off x="6573795" y="1851456"/>
              <a:ext cx="288324" cy="0"/>
            </a:xfrm>
            <a:prstGeom prst="line">
              <a:avLst/>
            </a:prstGeom>
            <a:noFill/>
            <a:ln w="28575" cap="flat" cmpd="sng" algn="ctr">
              <a:solidFill>
                <a:schemeClr val="accent3"/>
              </a:solidFill>
              <a:prstDash val="solid"/>
              <a:round/>
              <a:headEnd type="none" w="med" len="med"/>
              <a:tailEnd type="none" w="med" len="med"/>
            </a:ln>
            <a:effectLst/>
          </p:spPr>
        </p:cxnSp>
      </p:grpSp>
      <p:cxnSp>
        <p:nvCxnSpPr>
          <p:cNvPr id="95" name="Straight Connector 94">
            <a:extLst>
              <a:ext uri="{FF2B5EF4-FFF2-40B4-BE49-F238E27FC236}">
                <a16:creationId xmlns:a16="http://schemas.microsoft.com/office/drawing/2014/main" id="{7AC8DD95-F6B0-72FC-94D0-234DDF34F3A1}"/>
              </a:ext>
            </a:extLst>
          </p:cNvPr>
          <p:cNvCxnSpPr>
            <a:cxnSpLocks/>
          </p:cNvCxnSpPr>
          <p:nvPr/>
        </p:nvCxnSpPr>
        <p:spPr bwMode="auto">
          <a:xfrm>
            <a:off x="6934210" y="2326822"/>
            <a:ext cx="0" cy="2873828"/>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99434E34-0B0D-AF6C-F1FE-E2794CFC77B3}"/>
              </a:ext>
            </a:extLst>
          </p:cNvPr>
          <p:cNvCxnSpPr>
            <a:cxnSpLocks/>
          </p:cNvCxnSpPr>
          <p:nvPr/>
        </p:nvCxnSpPr>
        <p:spPr bwMode="auto">
          <a:xfrm>
            <a:off x="6927054" y="5184046"/>
            <a:ext cx="4788924"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BCBA41E6-0367-9697-4B70-5BDB24CCDAD2}"/>
              </a:ext>
            </a:extLst>
          </p:cNvPr>
          <p:cNvCxnSpPr>
            <a:cxnSpLocks/>
          </p:cNvCxnSpPr>
          <p:nvPr/>
        </p:nvCxnSpPr>
        <p:spPr bwMode="auto">
          <a:xfrm flipH="1">
            <a:off x="6866972" y="233366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5CD7E9B8-7553-9C6F-F2EC-FAB6D55323AF}"/>
              </a:ext>
            </a:extLst>
          </p:cNvPr>
          <p:cNvCxnSpPr>
            <a:cxnSpLocks/>
          </p:cNvCxnSpPr>
          <p:nvPr/>
        </p:nvCxnSpPr>
        <p:spPr bwMode="auto">
          <a:xfrm flipH="1">
            <a:off x="6866972" y="29037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DB07E3F8-EC93-2FF9-4061-93360C37E310}"/>
              </a:ext>
            </a:extLst>
          </p:cNvPr>
          <p:cNvCxnSpPr>
            <a:cxnSpLocks/>
          </p:cNvCxnSpPr>
          <p:nvPr/>
        </p:nvCxnSpPr>
        <p:spPr bwMode="auto">
          <a:xfrm flipH="1">
            <a:off x="6866972" y="347381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9989AE31-3A2E-1FC3-1AB8-071EF0B3DF5C}"/>
              </a:ext>
            </a:extLst>
          </p:cNvPr>
          <p:cNvCxnSpPr>
            <a:cxnSpLocks/>
          </p:cNvCxnSpPr>
          <p:nvPr/>
        </p:nvCxnSpPr>
        <p:spPr bwMode="auto">
          <a:xfrm flipH="1">
            <a:off x="6866972" y="404389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03E1153D-C6B7-E34C-DEC6-1AA687D82757}"/>
              </a:ext>
            </a:extLst>
          </p:cNvPr>
          <p:cNvCxnSpPr>
            <a:cxnSpLocks/>
          </p:cNvCxnSpPr>
          <p:nvPr/>
        </p:nvCxnSpPr>
        <p:spPr bwMode="auto">
          <a:xfrm flipH="1">
            <a:off x="6866972" y="46139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0B02A387-CD08-528A-33D2-E785701A5CE0}"/>
              </a:ext>
            </a:extLst>
          </p:cNvPr>
          <p:cNvCxnSpPr>
            <a:cxnSpLocks/>
          </p:cNvCxnSpPr>
          <p:nvPr/>
        </p:nvCxnSpPr>
        <p:spPr bwMode="auto">
          <a:xfrm flipH="1">
            <a:off x="6866972" y="518404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B59608B8-D8CB-E26A-C8A1-C255799C1E9D}"/>
              </a:ext>
            </a:extLst>
          </p:cNvPr>
          <p:cNvCxnSpPr>
            <a:cxnSpLocks/>
          </p:cNvCxnSpPr>
          <p:nvPr/>
        </p:nvCxnSpPr>
        <p:spPr bwMode="auto">
          <a:xfrm>
            <a:off x="6934210"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FD354FC1-1A50-19F9-644C-79D8E5589857}"/>
              </a:ext>
            </a:extLst>
          </p:cNvPr>
          <p:cNvCxnSpPr>
            <a:cxnSpLocks/>
          </p:cNvCxnSpPr>
          <p:nvPr/>
        </p:nvCxnSpPr>
        <p:spPr bwMode="auto">
          <a:xfrm>
            <a:off x="7173033"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B4EDEC46-7902-986A-0E27-68191A861B5E}"/>
              </a:ext>
            </a:extLst>
          </p:cNvPr>
          <p:cNvCxnSpPr>
            <a:cxnSpLocks/>
          </p:cNvCxnSpPr>
          <p:nvPr/>
        </p:nvCxnSpPr>
        <p:spPr bwMode="auto">
          <a:xfrm>
            <a:off x="7411856"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61451EF6-F8C4-B935-C178-7FD69A59B57D}"/>
              </a:ext>
            </a:extLst>
          </p:cNvPr>
          <p:cNvCxnSpPr>
            <a:cxnSpLocks/>
          </p:cNvCxnSpPr>
          <p:nvPr/>
        </p:nvCxnSpPr>
        <p:spPr bwMode="auto">
          <a:xfrm>
            <a:off x="7650679"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2D8A8669-2BFD-B176-E1DF-6C55AD4336E4}"/>
              </a:ext>
            </a:extLst>
          </p:cNvPr>
          <p:cNvCxnSpPr>
            <a:cxnSpLocks/>
          </p:cNvCxnSpPr>
          <p:nvPr/>
        </p:nvCxnSpPr>
        <p:spPr bwMode="auto">
          <a:xfrm>
            <a:off x="7889503"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2A13B35B-F3A1-C98E-5FA6-6D76399DA050}"/>
              </a:ext>
            </a:extLst>
          </p:cNvPr>
          <p:cNvCxnSpPr>
            <a:cxnSpLocks/>
          </p:cNvCxnSpPr>
          <p:nvPr/>
        </p:nvCxnSpPr>
        <p:spPr bwMode="auto">
          <a:xfrm>
            <a:off x="8128326"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BF24CB82-4755-D528-387B-70E59884267A}"/>
              </a:ext>
            </a:extLst>
          </p:cNvPr>
          <p:cNvCxnSpPr>
            <a:cxnSpLocks/>
          </p:cNvCxnSpPr>
          <p:nvPr/>
        </p:nvCxnSpPr>
        <p:spPr bwMode="auto">
          <a:xfrm>
            <a:off x="8367149"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849ACA44-0810-3137-6087-AE52AC727F4D}"/>
              </a:ext>
            </a:extLst>
          </p:cNvPr>
          <p:cNvCxnSpPr>
            <a:cxnSpLocks/>
          </p:cNvCxnSpPr>
          <p:nvPr/>
        </p:nvCxnSpPr>
        <p:spPr bwMode="auto">
          <a:xfrm>
            <a:off x="8605972"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002DA25B-7FB1-5D8F-AD3D-1BF37CE59E96}"/>
              </a:ext>
            </a:extLst>
          </p:cNvPr>
          <p:cNvCxnSpPr>
            <a:cxnSpLocks/>
          </p:cNvCxnSpPr>
          <p:nvPr/>
        </p:nvCxnSpPr>
        <p:spPr bwMode="auto">
          <a:xfrm>
            <a:off x="8844795"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40884B50-FC69-67D6-7CE7-8B0088DA3DDE}"/>
              </a:ext>
            </a:extLst>
          </p:cNvPr>
          <p:cNvCxnSpPr>
            <a:cxnSpLocks/>
          </p:cNvCxnSpPr>
          <p:nvPr/>
        </p:nvCxnSpPr>
        <p:spPr bwMode="auto">
          <a:xfrm>
            <a:off x="9083619"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DCA8873D-E49C-9A20-05D7-B320AD90C60B}"/>
              </a:ext>
            </a:extLst>
          </p:cNvPr>
          <p:cNvCxnSpPr>
            <a:cxnSpLocks/>
          </p:cNvCxnSpPr>
          <p:nvPr/>
        </p:nvCxnSpPr>
        <p:spPr bwMode="auto">
          <a:xfrm>
            <a:off x="9322442"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7E9A8647-1321-B519-AF4C-B573395D3243}"/>
              </a:ext>
            </a:extLst>
          </p:cNvPr>
          <p:cNvCxnSpPr>
            <a:cxnSpLocks/>
          </p:cNvCxnSpPr>
          <p:nvPr/>
        </p:nvCxnSpPr>
        <p:spPr bwMode="auto">
          <a:xfrm>
            <a:off x="9561265"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1F78BE41-8827-2DF5-D950-46073CDB8A46}"/>
              </a:ext>
            </a:extLst>
          </p:cNvPr>
          <p:cNvCxnSpPr>
            <a:cxnSpLocks/>
          </p:cNvCxnSpPr>
          <p:nvPr/>
        </p:nvCxnSpPr>
        <p:spPr bwMode="auto">
          <a:xfrm>
            <a:off x="9800088"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46CA65C5-FC6E-1973-A90C-ECD3BDE08062}"/>
              </a:ext>
            </a:extLst>
          </p:cNvPr>
          <p:cNvCxnSpPr>
            <a:cxnSpLocks/>
          </p:cNvCxnSpPr>
          <p:nvPr/>
        </p:nvCxnSpPr>
        <p:spPr bwMode="auto">
          <a:xfrm>
            <a:off x="10038911"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67305521-80FF-53CC-6D98-863767FB79E7}"/>
              </a:ext>
            </a:extLst>
          </p:cNvPr>
          <p:cNvCxnSpPr>
            <a:cxnSpLocks/>
          </p:cNvCxnSpPr>
          <p:nvPr/>
        </p:nvCxnSpPr>
        <p:spPr bwMode="auto">
          <a:xfrm>
            <a:off x="10277735"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7A5C6EFE-D7A4-56B3-A7FD-80819D4B767F}"/>
              </a:ext>
            </a:extLst>
          </p:cNvPr>
          <p:cNvCxnSpPr>
            <a:cxnSpLocks/>
          </p:cNvCxnSpPr>
          <p:nvPr/>
        </p:nvCxnSpPr>
        <p:spPr bwMode="auto">
          <a:xfrm>
            <a:off x="10516558"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68CF791E-8C69-951E-055F-3DFAD6ED2C69}"/>
              </a:ext>
            </a:extLst>
          </p:cNvPr>
          <p:cNvCxnSpPr>
            <a:cxnSpLocks/>
          </p:cNvCxnSpPr>
          <p:nvPr/>
        </p:nvCxnSpPr>
        <p:spPr bwMode="auto">
          <a:xfrm>
            <a:off x="10755381"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0959017F-8478-E7EA-2FCF-E06B3B55131E}"/>
              </a:ext>
            </a:extLst>
          </p:cNvPr>
          <p:cNvCxnSpPr>
            <a:cxnSpLocks/>
          </p:cNvCxnSpPr>
          <p:nvPr/>
        </p:nvCxnSpPr>
        <p:spPr bwMode="auto">
          <a:xfrm>
            <a:off x="10994204"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14EB0A6C-F578-A965-E7EF-7BA64E53D6A6}"/>
              </a:ext>
            </a:extLst>
          </p:cNvPr>
          <p:cNvCxnSpPr>
            <a:cxnSpLocks/>
          </p:cNvCxnSpPr>
          <p:nvPr/>
        </p:nvCxnSpPr>
        <p:spPr bwMode="auto">
          <a:xfrm>
            <a:off x="11233027"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4E4BE93F-DE32-62F6-FBFA-5C53CDC69A6D}"/>
              </a:ext>
            </a:extLst>
          </p:cNvPr>
          <p:cNvCxnSpPr>
            <a:cxnSpLocks/>
          </p:cNvCxnSpPr>
          <p:nvPr/>
        </p:nvCxnSpPr>
        <p:spPr bwMode="auto">
          <a:xfrm>
            <a:off x="11471851" y="5183954"/>
            <a:ext cx="0" cy="65903"/>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03736205-1851-D6D4-E3FE-45CA4E7D25DA}"/>
              </a:ext>
            </a:extLst>
          </p:cNvPr>
          <p:cNvCxnSpPr>
            <a:cxnSpLocks/>
          </p:cNvCxnSpPr>
          <p:nvPr/>
        </p:nvCxnSpPr>
        <p:spPr bwMode="auto">
          <a:xfrm>
            <a:off x="11710673" y="5183954"/>
            <a:ext cx="0" cy="65903"/>
          </a:xfrm>
          <a:prstGeom prst="line">
            <a:avLst/>
          </a:prstGeom>
          <a:noFill/>
          <a:ln w="28575" cap="flat" cmpd="sng" algn="ctr">
            <a:solidFill>
              <a:schemeClr val="bg1"/>
            </a:solidFill>
            <a:prstDash val="solid"/>
            <a:round/>
            <a:headEnd type="none" w="med" len="med"/>
            <a:tailEnd type="none" w="med" len="med"/>
          </a:ln>
          <a:effectLst/>
        </p:spPr>
      </p:cxnSp>
      <p:sp>
        <p:nvSpPr>
          <p:cNvPr id="124" name="TextBox 123">
            <a:extLst>
              <a:ext uri="{FF2B5EF4-FFF2-40B4-BE49-F238E27FC236}">
                <a16:creationId xmlns:a16="http://schemas.microsoft.com/office/drawing/2014/main" id="{A439E50F-9EDF-17D1-7E9B-ED7A69478F50}"/>
              </a:ext>
            </a:extLst>
          </p:cNvPr>
          <p:cNvSpPr txBox="1"/>
          <p:nvPr/>
        </p:nvSpPr>
        <p:spPr bwMode="auto">
          <a:xfrm>
            <a:off x="6440556" y="2188714"/>
            <a:ext cx="4857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25" name="TextBox 124">
            <a:extLst>
              <a:ext uri="{FF2B5EF4-FFF2-40B4-BE49-F238E27FC236}">
                <a16:creationId xmlns:a16="http://schemas.microsoft.com/office/drawing/2014/main" id="{6E9E614B-19BF-885A-3788-A77A9E76E0AF}"/>
              </a:ext>
            </a:extLst>
          </p:cNvPr>
          <p:cNvSpPr txBox="1"/>
          <p:nvPr/>
        </p:nvSpPr>
        <p:spPr bwMode="auto">
          <a:xfrm>
            <a:off x="6518446" y="275465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26" name="TextBox 125">
            <a:extLst>
              <a:ext uri="{FF2B5EF4-FFF2-40B4-BE49-F238E27FC236}">
                <a16:creationId xmlns:a16="http://schemas.microsoft.com/office/drawing/2014/main" id="{08DD3900-69A2-743E-5714-5945C8E06AE1}"/>
              </a:ext>
            </a:extLst>
          </p:cNvPr>
          <p:cNvSpPr txBox="1"/>
          <p:nvPr/>
        </p:nvSpPr>
        <p:spPr bwMode="auto">
          <a:xfrm>
            <a:off x="6518446" y="332059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27" name="TextBox 126">
            <a:extLst>
              <a:ext uri="{FF2B5EF4-FFF2-40B4-BE49-F238E27FC236}">
                <a16:creationId xmlns:a16="http://schemas.microsoft.com/office/drawing/2014/main" id="{748E0CCC-8969-0097-9F6E-A67F9C67E826}"/>
              </a:ext>
            </a:extLst>
          </p:cNvPr>
          <p:cNvSpPr txBox="1"/>
          <p:nvPr/>
        </p:nvSpPr>
        <p:spPr bwMode="auto">
          <a:xfrm>
            <a:off x="6518446" y="388653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28" name="TextBox 127">
            <a:extLst>
              <a:ext uri="{FF2B5EF4-FFF2-40B4-BE49-F238E27FC236}">
                <a16:creationId xmlns:a16="http://schemas.microsoft.com/office/drawing/2014/main" id="{48D50D2B-9289-6C8F-CFEC-9E6D9D6365E2}"/>
              </a:ext>
            </a:extLst>
          </p:cNvPr>
          <p:cNvSpPr txBox="1"/>
          <p:nvPr/>
        </p:nvSpPr>
        <p:spPr bwMode="auto">
          <a:xfrm>
            <a:off x="6518446" y="4452474"/>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29" name="TextBox 128">
            <a:extLst>
              <a:ext uri="{FF2B5EF4-FFF2-40B4-BE49-F238E27FC236}">
                <a16:creationId xmlns:a16="http://schemas.microsoft.com/office/drawing/2014/main" id="{9A6AD2AF-7986-2F88-036D-9CDD63DB696C}"/>
              </a:ext>
            </a:extLst>
          </p:cNvPr>
          <p:cNvSpPr txBox="1"/>
          <p:nvPr/>
        </p:nvSpPr>
        <p:spPr bwMode="auto">
          <a:xfrm>
            <a:off x="6518446" y="5018412"/>
            <a:ext cx="4078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30" name="TextBox 129">
            <a:extLst>
              <a:ext uri="{FF2B5EF4-FFF2-40B4-BE49-F238E27FC236}">
                <a16:creationId xmlns:a16="http://schemas.microsoft.com/office/drawing/2014/main" id="{605B6809-A5D0-AF54-7AE5-F04840776B74}"/>
              </a:ext>
            </a:extLst>
          </p:cNvPr>
          <p:cNvSpPr txBox="1"/>
          <p:nvPr/>
        </p:nvSpPr>
        <p:spPr bwMode="auto">
          <a:xfrm rot="16200000">
            <a:off x="4976319" y="3613158"/>
            <a:ext cx="28667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Cumulative Incidence (%)</a:t>
            </a:r>
          </a:p>
        </p:txBody>
      </p:sp>
      <p:sp>
        <p:nvSpPr>
          <p:cNvPr id="131" name="TextBox 130">
            <a:extLst>
              <a:ext uri="{FF2B5EF4-FFF2-40B4-BE49-F238E27FC236}">
                <a16:creationId xmlns:a16="http://schemas.microsoft.com/office/drawing/2014/main" id="{6D0AEC78-7EA7-C4B8-BF46-AD78367BD843}"/>
              </a:ext>
            </a:extLst>
          </p:cNvPr>
          <p:cNvSpPr txBox="1"/>
          <p:nvPr/>
        </p:nvSpPr>
        <p:spPr bwMode="auto">
          <a:xfrm>
            <a:off x="6935463" y="5440568"/>
            <a:ext cx="47618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132" name="TextBox 131">
            <a:extLst>
              <a:ext uri="{FF2B5EF4-FFF2-40B4-BE49-F238E27FC236}">
                <a16:creationId xmlns:a16="http://schemas.microsoft.com/office/drawing/2014/main" id="{C4190B5D-C12A-0901-4F5C-97EBACD6E5E9}"/>
              </a:ext>
            </a:extLst>
          </p:cNvPr>
          <p:cNvSpPr txBox="1"/>
          <p:nvPr/>
        </p:nvSpPr>
        <p:spPr bwMode="auto">
          <a:xfrm>
            <a:off x="11534504"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33" name="TextBox 132">
            <a:extLst>
              <a:ext uri="{FF2B5EF4-FFF2-40B4-BE49-F238E27FC236}">
                <a16:creationId xmlns:a16="http://schemas.microsoft.com/office/drawing/2014/main" id="{BEDB0629-F861-2409-7505-E32EA67C5903}"/>
              </a:ext>
            </a:extLst>
          </p:cNvPr>
          <p:cNvSpPr txBox="1"/>
          <p:nvPr/>
        </p:nvSpPr>
        <p:spPr bwMode="auto">
          <a:xfrm>
            <a:off x="6801829"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34" name="TextBox 133">
            <a:extLst>
              <a:ext uri="{FF2B5EF4-FFF2-40B4-BE49-F238E27FC236}">
                <a16:creationId xmlns:a16="http://schemas.microsoft.com/office/drawing/2014/main" id="{2E43CC43-CD60-51D9-17B2-F9A06D42262F}"/>
              </a:ext>
            </a:extLst>
          </p:cNvPr>
          <p:cNvSpPr txBox="1"/>
          <p:nvPr/>
        </p:nvSpPr>
        <p:spPr bwMode="auto">
          <a:xfrm>
            <a:off x="7040923"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135" name="TextBox 134">
            <a:extLst>
              <a:ext uri="{FF2B5EF4-FFF2-40B4-BE49-F238E27FC236}">
                <a16:creationId xmlns:a16="http://schemas.microsoft.com/office/drawing/2014/main" id="{87F384E7-08C0-C275-CE22-5452DDA9D5A7}"/>
              </a:ext>
            </a:extLst>
          </p:cNvPr>
          <p:cNvSpPr txBox="1"/>
          <p:nvPr/>
        </p:nvSpPr>
        <p:spPr bwMode="auto">
          <a:xfrm>
            <a:off x="7280017"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36" name="TextBox 135">
            <a:extLst>
              <a:ext uri="{FF2B5EF4-FFF2-40B4-BE49-F238E27FC236}">
                <a16:creationId xmlns:a16="http://schemas.microsoft.com/office/drawing/2014/main" id="{F0AEDEB4-0863-679B-5DE6-204248008C86}"/>
              </a:ext>
            </a:extLst>
          </p:cNvPr>
          <p:cNvSpPr txBox="1"/>
          <p:nvPr/>
        </p:nvSpPr>
        <p:spPr bwMode="auto">
          <a:xfrm>
            <a:off x="7519111" y="5183640"/>
            <a:ext cx="25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137" name="TextBox 136">
            <a:extLst>
              <a:ext uri="{FF2B5EF4-FFF2-40B4-BE49-F238E27FC236}">
                <a16:creationId xmlns:a16="http://schemas.microsoft.com/office/drawing/2014/main" id="{512302EA-7943-11A9-5DCB-DDB498C22D90}"/>
              </a:ext>
            </a:extLst>
          </p:cNvPr>
          <p:cNvSpPr txBox="1"/>
          <p:nvPr/>
        </p:nvSpPr>
        <p:spPr bwMode="auto">
          <a:xfrm>
            <a:off x="7707257"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38" name="TextBox 137">
            <a:extLst>
              <a:ext uri="{FF2B5EF4-FFF2-40B4-BE49-F238E27FC236}">
                <a16:creationId xmlns:a16="http://schemas.microsoft.com/office/drawing/2014/main" id="{90FACEBE-2C24-F8DC-E20F-8BD996B5A64A}"/>
              </a:ext>
            </a:extLst>
          </p:cNvPr>
          <p:cNvSpPr txBox="1"/>
          <p:nvPr/>
        </p:nvSpPr>
        <p:spPr bwMode="auto">
          <a:xfrm>
            <a:off x="7946352"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39" name="TextBox 138">
            <a:extLst>
              <a:ext uri="{FF2B5EF4-FFF2-40B4-BE49-F238E27FC236}">
                <a16:creationId xmlns:a16="http://schemas.microsoft.com/office/drawing/2014/main" id="{C70061CB-1F38-B676-CB53-B3C04D0DFD53}"/>
              </a:ext>
            </a:extLst>
          </p:cNvPr>
          <p:cNvSpPr txBox="1"/>
          <p:nvPr/>
        </p:nvSpPr>
        <p:spPr bwMode="auto">
          <a:xfrm>
            <a:off x="8185445"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140" name="TextBox 139">
            <a:extLst>
              <a:ext uri="{FF2B5EF4-FFF2-40B4-BE49-F238E27FC236}">
                <a16:creationId xmlns:a16="http://schemas.microsoft.com/office/drawing/2014/main" id="{97872776-5E37-8BB1-91C3-27298F83BC6F}"/>
              </a:ext>
            </a:extLst>
          </p:cNvPr>
          <p:cNvSpPr txBox="1"/>
          <p:nvPr/>
        </p:nvSpPr>
        <p:spPr bwMode="auto">
          <a:xfrm>
            <a:off x="8424539"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141" name="TextBox 140">
            <a:extLst>
              <a:ext uri="{FF2B5EF4-FFF2-40B4-BE49-F238E27FC236}">
                <a16:creationId xmlns:a16="http://schemas.microsoft.com/office/drawing/2014/main" id="{593DA475-EB18-24B5-C34B-52AE91FBE3A1}"/>
              </a:ext>
            </a:extLst>
          </p:cNvPr>
          <p:cNvSpPr txBox="1"/>
          <p:nvPr/>
        </p:nvSpPr>
        <p:spPr bwMode="auto">
          <a:xfrm>
            <a:off x="8663635"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142" name="TextBox 141">
            <a:extLst>
              <a:ext uri="{FF2B5EF4-FFF2-40B4-BE49-F238E27FC236}">
                <a16:creationId xmlns:a16="http://schemas.microsoft.com/office/drawing/2014/main" id="{4B7007EF-DBC8-54B4-9F01-0B76FD91A878}"/>
              </a:ext>
            </a:extLst>
          </p:cNvPr>
          <p:cNvSpPr txBox="1"/>
          <p:nvPr/>
        </p:nvSpPr>
        <p:spPr bwMode="auto">
          <a:xfrm>
            <a:off x="8902730"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143" name="TextBox 142">
            <a:extLst>
              <a:ext uri="{FF2B5EF4-FFF2-40B4-BE49-F238E27FC236}">
                <a16:creationId xmlns:a16="http://schemas.microsoft.com/office/drawing/2014/main" id="{BA7F8FCE-5518-C154-5928-0DE3CF15A888}"/>
              </a:ext>
            </a:extLst>
          </p:cNvPr>
          <p:cNvSpPr txBox="1"/>
          <p:nvPr/>
        </p:nvSpPr>
        <p:spPr bwMode="auto">
          <a:xfrm>
            <a:off x="9141825"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44" name="TextBox 143">
            <a:extLst>
              <a:ext uri="{FF2B5EF4-FFF2-40B4-BE49-F238E27FC236}">
                <a16:creationId xmlns:a16="http://schemas.microsoft.com/office/drawing/2014/main" id="{9371BE86-351B-8005-C3CA-E0D700C61108}"/>
              </a:ext>
            </a:extLst>
          </p:cNvPr>
          <p:cNvSpPr txBox="1"/>
          <p:nvPr/>
        </p:nvSpPr>
        <p:spPr bwMode="auto">
          <a:xfrm>
            <a:off x="9380920"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145" name="TextBox 144">
            <a:extLst>
              <a:ext uri="{FF2B5EF4-FFF2-40B4-BE49-F238E27FC236}">
                <a16:creationId xmlns:a16="http://schemas.microsoft.com/office/drawing/2014/main" id="{AA00600A-3A99-7A65-2261-B672D0FB4D97}"/>
              </a:ext>
            </a:extLst>
          </p:cNvPr>
          <p:cNvSpPr txBox="1"/>
          <p:nvPr/>
        </p:nvSpPr>
        <p:spPr bwMode="auto">
          <a:xfrm>
            <a:off x="9620015"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146" name="TextBox 145">
            <a:extLst>
              <a:ext uri="{FF2B5EF4-FFF2-40B4-BE49-F238E27FC236}">
                <a16:creationId xmlns:a16="http://schemas.microsoft.com/office/drawing/2014/main" id="{20DCD4CC-9D68-5782-57C8-6E4FE1EA9091}"/>
              </a:ext>
            </a:extLst>
          </p:cNvPr>
          <p:cNvSpPr txBox="1"/>
          <p:nvPr/>
        </p:nvSpPr>
        <p:spPr bwMode="auto">
          <a:xfrm>
            <a:off x="9859109"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39</a:t>
            </a:r>
          </a:p>
        </p:txBody>
      </p:sp>
      <p:sp>
        <p:nvSpPr>
          <p:cNvPr id="147" name="TextBox 146">
            <a:extLst>
              <a:ext uri="{FF2B5EF4-FFF2-40B4-BE49-F238E27FC236}">
                <a16:creationId xmlns:a16="http://schemas.microsoft.com/office/drawing/2014/main" id="{C3EB58E3-C865-8EED-FFEB-FB2AB274DBD0}"/>
              </a:ext>
            </a:extLst>
          </p:cNvPr>
          <p:cNvSpPr txBox="1"/>
          <p:nvPr/>
        </p:nvSpPr>
        <p:spPr bwMode="auto">
          <a:xfrm>
            <a:off x="10098206"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148" name="TextBox 147">
            <a:extLst>
              <a:ext uri="{FF2B5EF4-FFF2-40B4-BE49-F238E27FC236}">
                <a16:creationId xmlns:a16="http://schemas.microsoft.com/office/drawing/2014/main" id="{84BC874F-7D22-CFF0-5F69-36F16DAE70FF}"/>
              </a:ext>
            </a:extLst>
          </p:cNvPr>
          <p:cNvSpPr txBox="1"/>
          <p:nvPr/>
        </p:nvSpPr>
        <p:spPr bwMode="auto">
          <a:xfrm>
            <a:off x="10337299"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45</a:t>
            </a:r>
          </a:p>
        </p:txBody>
      </p:sp>
      <p:sp>
        <p:nvSpPr>
          <p:cNvPr id="149" name="TextBox 148">
            <a:extLst>
              <a:ext uri="{FF2B5EF4-FFF2-40B4-BE49-F238E27FC236}">
                <a16:creationId xmlns:a16="http://schemas.microsoft.com/office/drawing/2014/main" id="{DC88BFA7-7A23-B970-5BDC-4761512C3354}"/>
              </a:ext>
            </a:extLst>
          </p:cNvPr>
          <p:cNvSpPr txBox="1"/>
          <p:nvPr/>
        </p:nvSpPr>
        <p:spPr bwMode="auto">
          <a:xfrm>
            <a:off x="10576395"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150" name="TextBox 149">
            <a:extLst>
              <a:ext uri="{FF2B5EF4-FFF2-40B4-BE49-F238E27FC236}">
                <a16:creationId xmlns:a16="http://schemas.microsoft.com/office/drawing/2014/main" id="{5FBF0E90-8811-850C-C4A5-3BD65BC9CC84}"/>
              </a:ext>
            </a:extLst>
          </p:cNvPr>
          <p:cNvSpPr txBox="1"/>
          <p:nvPr/>
        </p:nvSpPr>
        <p:spPr bwMode="auto">
          <a:xfrm>
            <a:off x="10815488"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51</a:t>
            </a:r>
          </a:p>
        </p:txBody>
      </p:sp>
      <p:sp>
        <p:nvSpPr>
          <p:cNvPr id="151" name="TextBox 150">
            <a:extLst>
              <a:ext uri="{FF2B5EF4-FFF2-40B4-BE49-F238E27FC236}">
                <a16:creationId xmlns:a16="http://schemas.microsoft.com/office/drawing/2014/main" id="{B16D2D4E-D337-37A8-D9F9-ED845C3830CB}"/>
              </a:ext>
            </a:extLst>
          </p:cNvPr>
          <p:cNvSpPr txBox="1"/>
          <p:nvPr/>
        </p:nvSpPr>
        <p:spPr bwMode="auto">
          <a:xfrm>
            <a:off x="11054581"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152" name="TextBox 151">
            <a:extLst>
              <a:ext uri="{FF2B5EF4-FFF2-40B4-BE49-F238E27FC236}">
                <a16:creationId xmlns:a16="http://schemas.microsoft.com/office/drawing/2014/main" id="{5A8401FF-0E15-58AC-3452-A1F4B2387829}"/>
              </a:ext>
            </a:extLst>
          </p:cNvPr>
          <p:cNvSpPr txBox="1"/>
          <p:nvPr/>
        </p:nvSpPr>
        <p:spPr bwMode="auto">
          <a:xfrm>
            <a:off x="11293678" y="5183640"/>
            <a:ext cx="3645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57</a:t>
            </a:r>
          </a:p>
        </p:txBody>
      </p:sp>
      <p:sp>
        <p:nvSpPr>
          <p:cNvPr id="153" name="TextBox 152">
            <a:extLst>
              <a:ext uri="{FF2B5EF4-FFF2-40B4-BE49-F238E27FC236}">
                <a16:creationId xmlns:a16="http://schemas.microsoft.com/office/drawing/2014/main" id="{52C88B08-37DF-C1A1-4C6B-16710100FC6D}"/>
              </a:ext>
            </a:extLst>
          </p:cNvPr>
          <p:cNvSpPr txBox="1"/>
          <p:nvPr/>
        </p:nvSpPr>
        <p:spPr bwMode="auto">
          <a:xfrm>
            <a:off x="5917832" y="5602069"/>
            <a:ext cx="173875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200" b="0" i="0" u="none" strike="noStrike" kern="1200" cap="none" spc="0" normalizeH="0" baseline="0" noProof="0">
                <a:ln>
                  <a:noFill/>
                </a:ln>
                <a:solidFill>
                  <a:srgbClr val="E1471D">
                    <a:lumMod val="60000"/>
                    <a:lumOff val="40000"/>
                  </a:srgbClr>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Zanubrutinib</a:t>
            </a:r>
            <a:b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Ibrutinib</a:t>
            </a:r>
          </a:p>
        </p:txBody>
      </p:sp>
      <p:sp>
        <p:nvSpPr>
          <p:cNvPr id="154" name="TextBox 153">
            <a:extLst>
              <a:ext uri="{FF2B5EF4-FFF2-40B4-BE49-F238E27FC236}">
                <a16:creationId xmlns:a16="http://schemas.microsoft.com/office/drawing/2014/main" id="{E2E43B40-A16A-2CFA-8ABD-38BF4DFBCB4B}"/>
              </a:ext>
            </a:extLst>
          </p:cNvPr>
          <p:cNvSpPr txBox="1"/>
          <p:nvPr/>
        </p:nvSpPr>
        <p:spPr bwMode="auto">
          <a:xfrm>
            <a:off x="6698840"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324</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324</a:t>
            </a:r>
          </a:p>
        </p:txBody>
      </p:sp>
      <p:sp>
        <p:nvSpPr>
          <p:cNvPr id="155" name="TextBox 154">
            <a:extLst>
              <a:ext uri="{FF2B5EF4-FFF2-40B4-BE49-F238E27FC236}">
                <a16:creationId xmlns:a16="http://schemas.microsoft.com/office/drawing/2014/main" id="{E657D3EA-4FD0-9905-09E6-BB2090AB1964}"/>
              </a:ext>
            </a:extLst>
          </p:cNvPr>
          <p:cNvSpPr txBox="1"/>
          <p:nvPr/>
        </p:nvSpPr>
        <p:spPr bwMode="auto">
          <a:xfrm>
            <a:off x="6938278"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296</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280</a:t>
            </a:r>
          </a:p>
        </p:txBody>
      </p:sp>
      <p:sp>
        <p:nvSpPr>
          <p:cNvPr id="156" name="TextBox 155">
            <a:extLst>
              <a:ext uri="{FF2B5EF4-FFF2-40B4-BE49-F238E27FC236}">
                <a16:creationId xmlns:a16="http://schemas.microsoft.com/office/drawing/2014/main" id="{997B76F3-69FF-6635-BCA5-7CF00977DA78}"/>
              </a:ext>
            </a:extLst>
          </p:cNvPr>
          <p:cNvSpPr txBox="1"/>
          <p:nvPr/>
        </p:nvSpPr>
        <p:spPr bwMode="auto">
          <a:xfrm>
            <a:off x="7177715"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279</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253</a:t>
            </a:r>
          </a:p>
        </p:txBody>
      </p:sp>
      <p:sp>
        <p:nvSpPr>
          <p:cNvPr id="157" name="TextBox 156">
            <a:extLst>
              <a:ext uri="{FF2B5EF4-FFF2-40B4-BE49-F238E27FC236}">
                <a16:creationId xmlns:a16="http://schemas.microsoft.com/office/drawing/2014/main" id="{E7967884-8C07-BED0-7FC0-08FB93839D73}"/>
              </a:ext>
            </a:extLst>
          </p:cNvPr>
          <p:cNvSpPr txBox="1"/>
          <p:nvPr/>
        </p:nvSpPr>
        <p:spPr bwMode="auto">
          <a:xfrm>
            <a:off x="7417152"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262</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231</a:t>
            </a:r>
          </a:p>
        </p:txBody>
      </p:sp>
      <p:sp>
        <p:nvSpPr>
          <p:cNvPr id="158" name="TextBox 157">
            <a:extLst>
              <a:ext uri="{FF2B5EF4-FFF2-40B4-BE49-F238E27FC236}">
                <a16:creationId xmlns:a16="http://schemas.microsoft.com/office/drawing/2014/main" id="{AA2F3FEF-C491-BC2A-DD32-65A8A0D929ED}"/>
              </a:ext>
            </a:extLst>
          </p:cNvPr>
          <p:cNvSpPr txBox="1"/>
          <p:nvPr/>
        </p:nvSpPr>
        <p:spPr bwMode="auto">
          <a:xfrm>
            <a:off x="7656589"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247</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221</a:t>
            </a:r>
          </a:p>
        </p:txBody>
      </p:sp>
      <p:sp>
        <p:nvSpPr>
          <p:cNvPr id="159" name="TextBox 158">
            <a:extLst>
              <a:ext uri="{FF2B5EF4-FFF2-40B4-BE49-F238E27FC236}">
                <a16:creationId xmlns:a16="http://schemas.microsoft.com/office/drawing/2014/main" id="{163473A9-D18C-9BF3-8E7D-0E6417E4B886}"/>
              </a:ext>
            </a:extLst>
          </p:cNvPr>
          <p:cNvSpPr txBox="1"/>
          <p:nvPr/>
        </p:nvSpPr>
        <p:spPr bwMode="auto">
          <a:xfrm>
            <a:off x="7896027"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232</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207</a:t>
            </a:r>
          </a:p>
        </p:txBody>
      </p:sp>
      <p:sp>
        <p:nvSpPr>
          <p:cNvPr id="160" name="TextBox 159">
            <a:extLst>
              <a:ext uri="{FF2B5EF4-FFF2-40B4-BE49-F238E27FC236}">
                <a16:creationId xmlns:a16="http://schemas.microsoft.com/office/drawing/2014/main" id="{79E69C5C-3002-AA3B-45AA-53DAF9EFFE0C}"/>
              </a:ext>
            </a:extLst>
          </p:cNvPr>
          <p:cNvSpPr txBox="1"/>
          <p:nvPr/>
        </p:nvSpPr>
        <p:spPr bwMode="auto">
          <a:xfrm>
            <a:off x="8135464"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220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185</a:t>
            </a:r>
          </a:p>
        </p:txBody>
      </p:sp>
      <p:sp>
        <p:nvSpPr>
          <p:cNvPr id="161" name="TextBox 160">
            <a:extLst>
              <a:ext uri="{FF2B5EF4-FFF2-40B4-BE49-F238E27FC236}">
                <a16:creationId xmlns:a16="http://schemas.microsoft.com/office/drawing/2014/main" id="{56ECDC06-550B-EF5D-153B-1236D64B1F2D}"/>
              </a:ext>
            </a:extLst>
          </p:cNvPr>
          <p:cNvSpPr txBox="1"/>
          <p:nvPr/>
        </p:nvSpPr>
        <p:spPr bwMode="auto">
          <a:xfrm>
            <a:off x="8374901"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215</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172</a:t>
            </a:r>
          </a:p>
        </p:txBody>
      </p:sp>
      <p:sp>
        <p:nvSpPr>
          <p:cNvPr id="162" name="TextBox 161">
            <a:extLst>
              <a:ext uri="{FF2B5EF4-FFF2-40B4-BE49-F238E27FC236}">
                <a16:creationId xmlns:a16="http://schemas.microsoft.com/office/drawing/2014/main" id="{F7D0AC5E-6AF9-7017-1A7D-EBC096378158}"/>
              </a:ext>
            </a:extLst>
          </p:cNvPr>
          <p:cNvSpPr txBox="1"/>
          <p:nvPr/>
        </p:nvSpPr>
        <p:spPr bwMode="auto">
          <a:xfrm>
            <a:off x="8614338"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196</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164</a:t>
            </a:r>
          </a:p>
        </p:txBody>
      </p:sp>
      <p:sp>
        <p:nvSpPr>
          <p:cNvPr id="163" name="TextBox 162">
            <a:extLst>
              <a:ext uri="{FF2B5EF4-FFF2-40B4-BE49-F238E27FC236}">
                <a16:creationId xmlns:a16="http://schemas.microsoft.com/office/drawing/2014/main" id="{4E31583A-70A5-EB54-A788-823868B7E471}"/>
              </a:ext>
            </a:extLst>
          </p:cNvPr>
          <p:cNvSpPr txBox="1"/>
          <p:nvPr/>
        </p:nvSpPr>
        <p:spPr bwMode="auto">
          <a:xfrm>
            <a:off x="8853775"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188</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164" name="TextBox 163">
            <a:extLst>
              <a:ext uri="{FF2B5EF4-FFF2-40B4-BE49-F238E27FC236}">
                <a16:creationId xmlns:a16="http://schemas.microsoft.com/office/drawing/2014/main" id="{2CD70CD0-3DD4-D85D-1259-F3DF2D0CDC2F}"/>
              </a:ext>
            </a:extLst>
          </p:cNvPr>
          <p:cNvSpPr txBox="1"/>
          <p:nvPr/>
        </p:nvSpPr>
        <p:spPr bwMode="auto">
          <a:xfrm>
            <a:off x="9093213"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175</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140</a:t>
            </a:r>
          </a:p>
        </p:txBody>
      </p:sp>
      <p:sp>
        <p:nvSpPr>
          <p:cNvPr id="165" name="TextBox 164">
            <a:extLst>
              <a:ext uri="{FF2B5EF4-FFF2-40B4-BE49-F238E27FC236}">
                <a16:creationId xmlns:a16="http://schemas.microsoft.com/office/drawing/2014/main" id="{61CCCD35-6E6D-13E5-F70F-7917D4FF5E4B}"/>
              </a:ext>
            </a:extLst>
          </p:cNvPr>
          <p:cNvSpPr txBox="1"/>
          <p:nvPr/>
        </p:nvSpPr>
        <p:spPr bwMode="auto">
          <a:xfrm>
            <a:off x="9332650"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165</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136</a:t>
            </a:r>
          </a:p>
        </p:txBody>
      </p:sp>
      <p:sp>
        <p:nvSpPr>
          <p:cNvPr id="166" name="TextBox 165">
            <a:extLst>
              <a:ext uri="{FF2B5EF4-FFF2-40B4-BE49-F238E27FC236}">
                <a16:creationId xmlns:a16="http://schemas.microsoft.com/office/drawing/2014/main" id="{00FD0599-DFF9-C0F1-EE61-858B11F08FD1}"/>
              </a:ext>
            </a:extLst>
          </p:cNvPr>
          <p:cNvSpPr txBox="1"/>
          <p:nvPr/>
        </p:nvSpPr>
        <p:spPr bwMode="auto">
          <a:xfrm>
            <a:off x="9572087"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133</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108</a:t>
            </a:r>
          </a:p>
        </p:txBody>
      </p:sp>
      <p:sp>
        <p:nvSpPr>
          <p:cNvPr id="167" name="TextBox 166">
            <a:extLst>
              <a:ext uri="{FF2B5EF4-FFF2-40B4-BE49-F238E27FC236}">
                <a16:creationId xmlns:a16="http://schemas.microsoft.com/office/drawing/2014/main" id="{96C4B234-6FAF-F256-F383-05D828350B3A}"/>
              </a:ext>
            </a:extLst>
          </p:cNvPr>
          <p:cNvSpPr txBox="1"/>
          <p:nvPr/>
        </p:nvSpPr>
        <p:spPr bwMode="auto">
          <a:xfrm>
            <a:off x="9811524"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108</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79</a:t>
            </a:r>
          </a:p>
        </p:txBody>
      </p:sp>
      <p:sp>
        <p:nvSpPr>
          <p:cNvPr id="168" name="TextBox 167">
            <a:extLst>
              <a:ext uri="{FF2B5EF4-FFF2-40B4-BE49-F238E27FC236}">
                <a16:creationId xmlns:a16="http://schemas.microsoft.com/office/drawing/2014/main" id="{2FF83F0F-9CE6-739B-8F10-29DDFF14C524}"/>
              </a:ext>
            </a:extLst>
          </p:cNvPr>
          <p:cNvSpPr txBox="1"/>
          <p:nvPr/>
        </p:nvSpPr>
        <p:spPr bwMode="auto">
          <a:xfrm>
            <a:off x="10050961"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91</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69</a:t>
            </a:r>
          </a:p>
        </p:txBody>
      </p:sp>
      <p:sp>
        <p:nvSpPr>
          <p:cNvPr id="169" name="TextBox 168">
            <a:extLst>
              <a:ext uri="{FF2B5EF4-FFF2-40B4-BE49-F238E27FC236}">
                <a16:creationId xmlns:a16="http://schemas.microsoft.com/office/drawing/2014/main" id="{9E9E4C42-9CF2-4FAE-EC7A-D62C9202038B}"/>
              </a:ext>
            </a:extLst>
          </p:cNvPr>
          <p:cNvSpPr txBox="1"/>
          <p:nvPr/>
        </p:nvSpPr>
        <p:spPr bwMode="auto">
          <a:xfrm>
            <a:off x="10290399"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86</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64</a:t>
            </a:r>
          </a:p>
        </p:txBody>
      </p:sp>
      <p:sp>
        <p:nvSpPr>
          <p:cNvPr id="170" name="TextBox 169">
            <a:extLst>
              <a:ext uri="{FF2B5EF4-FFF2-40B4-BE49-F238E27FC236}">
                <a16:creationId xmlns:a16="http://schemas.microsoft.com/office/drawing/2014/main" id="{98D65DA6-FF43-7ED2-1058-35A4D0164995}"/>
              </a:ext>
            </a:extLst>
          </p:cNvPr>
          <p:cNvSpPr txBox="1"/>
          <p:nvPr/>
        </p:nvSpPr>
        <p:spPr bwMode="auto">
          <a:xfrm>
            <a:off x="10529836"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37</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171" name="TextBox 170">
            <a:extLst>
              <a:ext uri="{FF2B5EF4-FFF2-40B4-BE49-F238E27FC236}">
                <a16:creationId xmlns:a16="http://schemas.microsoft.com/office/drawing/2014/main" id="{EB2FA5D8-1113-78BF-96BC-0AE6F3E16799}"/>
              </a:ext>
            </a:extLst>
          </p:cNvPr>
          <p:cNvSpPr txBox="1"/>
          <p:nvPr/>
        </p:nvSpPr>
        <p:spPr bwMode="auto">
          <a:xfrm>
            <a:off x="10769273"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172" name="TextBox 171">
            <a:extLst>
              <a:ext uri="{FF2B5EF4-FFF2-40B4-BE49-F238E27FC236}">
                <a16:creationId xmlns:a16="http://schemas.microsoft.com/office/drawing/2014/main" id="{B905828B-D27C-C6DC-3827-156B298A92C5}"/>
              </a:ext>
            </a:extLst>
          </p:cNvPr>
          <p:cNvSpPr txBox="1"/>
          <p:nvPr/>
        </p:nvSpPr>
        <p:spPr bwMode="auto">
          <a:xfrm>
            <a:off x="11008710"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73" name="TextBox 172">
            <a:extLst>
              <a:ext uri="{FF2B5EF4-FFF2-40B4-BE49-F238E27FC236}">
                <a16:creationId xmlns:a16="http://schemas.microsoft.com/office/drawing/2014/main" id="{11934FC9-D4CE-3EC2-409A-E32767C316F8}"/>
              </a:ext>
            </a:extLst>
          </p:cNvPr>
          <p:cNvSpPr txBox="1"/>
          <p:nvPr/>
        </p:nvSpPr>
        <p:spPr bwMode="auto">
          <a:xfrm>
            <a:off x="11248147"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74" name="TextBox 173">
            <a:extLst>
              <a:ext uri="{FF2B5EF4-FFF2-40B4-BE49-F238E27FC236}">
                <a16:creationId xmlns:a16="http://schemas.microsoft.com/office/drawing/2014/main" id="{FBA52007-B695-59A6-F3F1-2B3E94E9B542}"/>
              </a:ext>
            </a:extLst>
          </p:cNvPr>
          <p:cNvSpPr txBox="1"/>
          <p:nvPr/>
        </p:nvSpPr>
        <p:spPr bwMode="auto">
          <a:xfrm>
            <a:off x="11487584" y="5786735"/>
            <a:ext cx="470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b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10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81" name="TextBox 180">
            <a:extLst>
              <a:ext uri="{FF2B5EF4-FFF2-40B4-BE49-F238E27FC236}">
                <a16:creationId xmlns:a16="http://schemas.microsoft.com/office/drawing/2014/main" id="{8B8B2A8F-F0B9-25D2-FB12-0685F2A12713}"/>
              </a:ext>
            </a:extLst>
          </p:cNvPr>
          <p:cNvSpPr txBox="1"/>
          <p:nvPr/>
        </p:nvSpPr>
        <p:spPr bwMode="auto">
          <a:xfrm>
            <a:off x="9326880" y="4797839"/>
            <a:ext cx="2308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Data cutoff: 15 Sept 2023</a:t>
            </a:r>
          </a:p>
        </p:txBody>
      </p:sp>
      <p:grpSp>
        <p:nvGrpSpPr>
          <p:cNvPr id="428" name="Group 427">
            <a:extLst>
              <a:ext uri="{FF2B5EF4-FFF2-40B4-BE49-F238E27FC236}">
                <a16:creationId xmlns:a16="http://schemas.microsoft.com/office/drawing/2014/main" id="{FD3AAFE0-9182-11A2-E68F-F7A4E697B316}"/>
              </a:ext>
            </a:extLst>
          </p:cNvPr>
          <p:cNvGrpSpPr/>
          <p:nvPr/>
        </p:nvGrpSpPr>
        <p:grpSpPr>
          <a:xfrm>
            <a:off x="858990" y="2336800"/>
            <a:ext cx="4693992" cy="2999731"/>
            <a:chOff x="858990" y="2336800"/>
            <a:chExt cx="4693992" cy="2999731"/>
          </a:xfrm>
        </p:grpSpPr>
        <p:grpSp>
          <p:nvGrpSpPr>
            <p:cNvPr id="427" name="Group 426">
              <a:extLst>
                <a:ext uri="{FF2B5EF4-FFF2-40B4-BE49-F238E27FC236}">
                  <a16:creationId xmlns:a16="http://schemas.microsoft.com/office/drawing/2014/main" id="{28E3E833-0A39-75BC-5F25-4A931542C367}"/>
                </a:ext>
              </a:extLst>
            </p:cNvPr>
            <p:cNvGrpSpPr/>
            <p:nvPr/>
          </p:nvGrpSpPr>
          <p:grpSpPr>
            <a:xfrm>
              <a:off x="893915" y="4753502"/>
              <a:ext cx="636342" cy="532229"/>
              <a:chOff x="893915" y="4753502"/>
              <a:chExt cx="636342" cy="532229"/>
            </a:xfrm>
          </p:grpSpPr>
          <p:sp>
            <p:nvSpPr>
              <p:cNvPr id="312" name="TextBox 311">
                <a:extLst>
                  <a:ext uri="{FF2B5EF4-FFF2-40B4-BE49-F238E27FC236}">
                    <a16:creationId xmlns:a16="http://schemas.microsoft.com/office/drawing/2014/main" id="{5BB5B529-0054-0C01-BCFE-F0CABBF0DA05}"/>
                  </a:ext>
                </a:extLst>
              </p:cNvPr>
              <p:cNvSpPr txBox="1"/>
              <p:nvPr/>
            </p:nvSpPr>
            <p:spPr bwMode="auto">
              <a:xfrm>
                <a:off x="985990" y="47916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13" name="TextBox 312">
                <a:extLst>
                  <a:ext uri="{FF2B5EF4-FFF2-40B4-BE49-F238E27FC236}">
                    <a16:creationId xmlns:a16="http://schemas.microsoft.com/office/drawing/2014/main" id="{813251E5-0093-23F6-AB4B-5686184962D0}"/>
                  </a:ext>
                </a:extLst>
              </p:cNvPr>
              <p:cNvSpPr txBox="1"/>
              <p:nvPr/>
            </p:nvSpPr>
            <p:spPr bwMode="auto">
              <a:xfrm>
                <a:off x="893915" y="49471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16" name="TextBox 315">
                <a:extLst>
                  <a:ext uri="{FF2B5EF4-FFF2-40B4-BE49-F238E27FC236}">
                    <a16:creationId xmlns:a16="http://schemas.microsoft.com/office/drawing/2014/main" id="{0E4AA925-67AE-D199-3854-E8BFC112C62D}"/>
                  </a:ext>
                </a:extLst>
              </p:cNvPr>
              <p:cNvSpPr txBox="1"/>
              <p:nvPr/>
            </p:nvSpPr>
            <p:spPr bwMode="auto">
              <a:xfrm>
                <a:off x="1039965" y="47852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17" name="TextBox 316">
                <a:extLst>
                  <a:ext uri="{FF2B5EF4-FFF2-40B4-BE49-F238E27FC236}">
                    <a16:creationId xmlns:a16="http://schemas.microsoft.com/office/drawing/2014/main" id="{6E41AAE3-D1C0-8B87-CB71-BCB77511CF3E}"/>
                  </a:ext>
                </a:extLst>
              </p:cNvPr>
              <p:cNvSpPr txBox="1"/>
              <p:nvPr/>
            </p:nvSpPr>
            <p:spPr bwMode="auto">
              <a:xfrm>
                <a:off x="1049490" y="47535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grpSp>
        <p:grpSp>
          <p:nvGrpSpPr>
            <p:cNvPr id="426" name="Group 425">
              <a:extLst>
                <a:ext uri="{FF2B5EF4-FFF2-40B4-BE49-F238E27FC236}">
                  <a16:creationId xmlns:a16="http://schemas.microsoft.com/office/drawing/2014/main" id="{047C4A9E-6321-3076-7266-C68788E98260}"/>
                </a:ext>
              </a:extLst>
            </p:cNvPr>
            <p:cNvGrpSpPr/>
            <p:nvPr/>
          </p:nvGrpSpPr>
          <p:grpSpPr>
            <a:xfrm>
              <a:off x="858990" y="2336800"/>
              <a:ext cx="4693992" cy="2999731"/>
              <a:chOff x="858990" y="2336800"/>
              <a:chExt cx="4693992" cy="2999731"/>
            </a:xfrm>
          </p:grpSpPr>
          <p:sp>
            <p:nvSpPr>
              <p:cNvPr id="182" name="Freeform 181">
                <a:extLst>
                  <a:ext uri="{FF2B5EF4-FFF2-40B4-BE49-F238E27FC236}">
                    <a16:creationId xmlns:a16="http://schemas.microsoft.com/office/drawing/2014/main" id="{59AA1295-8880-7A63-CE7D-5BFF186D9F5F}"/>
                  </a:ext>
                </a:extLst>
              </p:cNvPr>
              <p:cNvSpPr/>
              <p:nvPr/>
            </p:nvSpPr>
            <p:spPr bwMode="auto">
              <a:xfrm>
                <a:off x="1117600" y="2336800"/>
                <a:ext cx="4333875" cy="2844800"/>
              </a:xfrm>
              <a:custGeom>
                <a:avLst/>
                <a:gdLst>
                  <a:gd name="connsiteX0" fmla="*/ 4333875 w 4333875"/>
                  <a:gd name="connsiteY0" fmla="*/ 0 h 2844800"/>
                  <a:gd name="connsiteX1" fmla="*/ 4333875 w 4333875"/>
                  <a:gd name="connsiteY1" fmla="*/ 1660525 h 2844800"/>
                  <a:gd name="connsiteX2" fmla="*/ 3162300 w 4333875"/>
                  <a:gd name="connsiteY2" fmla="*/ 1660525 h 2844800"/>
                  <a:gd name="connsiteX3" fmla="*/ 3162300 w 4333875"/>
                  <a:gd name="connsiteY3" fmla="*/ 1704975 h 2844800"/>
                  <a:gd name="connsiteX4" fmla="*/ 3079750 w 4333875"/>
                  <a:gd name="connsiteY4" fmla="*/ 1704975 h 2844800"/>
                  <a:gd name="connsiteX5" fmla="*/ 3079750 w 4333875"/>
                  <a:gd name="connsiteY5" fmla="*/ 1758950 h 2844800"/>
                  <a:gd name="connsiteX6" fmla="*/ 3025775 w 4333875"/>
                  <a:gd name="connsiteY6" fmla="*/ 1758950 h 2844800"/>
                  <a:gd name="connsiteX7" fmla="*/ 3025775 w 4333875"/>
                  <a:gd name="connsiteY7" fmla="*/ 1800225 h 2844800"/>
                  <a:gd name="connsiteX8" fmla="*/ 2940050 w 4333875"/>
                  <a:gd name="connsiteY8" fmla="*/ 1800225 h 2844800"/>
                  <a:gd name="connsiteX9" fmla="*/ 2940050 w 4333875"/>
                  <a:gd name="connsiteY9" fmla="*/ 1838325 h 2844800"/>
                  <a:gd name="connsiteX10" fmla="*/ 2816225 w 4333875"/>
                  <a:gd name="connsiteY10" fmla="*/ 1838325 h 2844800"/>
                  <a:gd name="connsiteX11" fmla="*/ 2816225 w 4333875"/>
                  <a:gd name="connsiteY11" fmla="*/ 1873250 h 2844800"/>
                  <a:gd name="connsiteX12" fmla="*/ 2816225 w 4333875"/>
                  <a:gd name="connsiteY12" fmla="*/ 1873250 h 2844800"/>
                  <a:gd name="connsiteX13" fmla="*/ 2816225 w 4333875"/>
                  <a:gd name="connsiteY13" fmla="*/ 1873250 h 2844800"/>
                  <a:gd name="connsiteX14" fmla="*/ 2784475 w 4333875"/>
                  <a:gd name="connsiteY14" fmla="*/ 1873250 h 2844800"/>
                  <a:gd name="connsiteX15" fmla="*/ 2784475 w 4333875"/>
                  <a:gd name="connsiteY15" fmla="*/ 1905000 h 2844800"/>
                  <a:gd name="connsiteX16" fmla="*/ 2670175 w 4333875"/>
                  <a:gd name="connsiteY16" fmla="*/ 1905000 h 2844800"/>
                  <a:gd name="connsiteX17" fmla="*/ 2670175 w 4333875"/>
                  <a:gd name="connsiteY17" fmla="*/ 1939925 h 2844800"/>
                  <a:gd name="connsiteX18" fmla="*/ 1955800 w 4333875"/>
                  <a:gd name="connsiteY18" fmla="*/ 1939925 h 2844800"/>
                  <a:gd name="connsiteX19" fmla="*/ 1955800 w 4333875"/>
                  <a:gd name="connsiteY19" fmla="*/ 1962150 h 2844800"/>
                  <a:gd name="connsiteX20" fmla="*/ 1924050 w 4333875"/>
                  <a:gd name="connsiteY20" fmla="*/ 1962150 h 2844800"/>
                  <a:gd name="connsiteX21" fmla="*/ 1924050 w 4333875"/>
                  <a:gd name="connsiteY21" fmla="*/ 1987550 h 2844800"/>
                  <a:gd name="connsiteX22" fmla="*/ 1885950 w 4333875"/>
                  <a:gd name="connsiteY22" fmla="*/ 1987550 h 2844800"/>
                  <a:gd name="connsiteX23" fmla="*/ 1885950 w 4333875"/>
                  <a:gd name="connsiteY23" fmla="*/ 1987550 h 2844800"/>
                  <a:gd name="connsiteX24" fmla="*/ 1885950 w 4333875"/>
                  <a:gd name="connsiteY24" fmla="*/ 2012950 h 2844800"/>
                  <a:gd name="connsiteX25" fmla="*/ 1831975 w 4333875"/>
                  <a:gd name="connsiteY25" fmla="*/ 2012950 h 2844800"/>
                  <a:gd name="connsiteX26" fmla="*/ 1831975 w 4333875"/>
                  <a:gd name="connsiteY26" fmla="*/ 2012950 h 2844800"/>
                  <a:gd name="connsiteX27" fmla="*/ 1831975 w 4333875"/>
                  <a:gd name="connsiteY27" fmla="*/ 2012950 h 2844800"/>
                  <a:gd name="connsiteX28" fmla="*/ 1831975 w 4333875"/>
                  <a:gd name="connsiteY28" fmla="*/ 2041525 h 2844800"/>
                  <a:gd name="connsiteX29" fmla="*/ 1381125 w 4333875"/>
                  <a:gd name="connsiteY29" fmla="*/ 2041525 h 2844800"/>
                  <a:gd name="connsiteX30" fmla="*/ 1381125 w 4333875"/>
                  <a:gd name="connsiteY30" fmla="*/ 2095500 h 2844800"/>
                  <a:gd name="connsiteX31" fmla="*/ 1365250 w 4333875"/>
                  <a:gd name="connsiteY31" fmla="*/ 2095500 h 2844800"/>
                  <a:gd name="connsiteX32" fmla="*/ 1365250 w 4333875"/>
                  <a:gd name="connsiteY32" fmla="*/ 2114550 h 2844800"/>
                  <a:gd name="connsiteX33" fmla="*/ 1273175 w 4333875"/>
                  <a:gd name="connsiteY33" fmla="*/ 2114550 h 2844800"/>
                  <a:gd name="connsiteX34" fmla="*/ 1273175 w 4333875"/>
                  <a:gd name="connsiteY34" fmla="*/ 2130425 h 2844800"/>
                  <a:gd name="connsiteX35" fmla="*/ 1069975 w 4333875"/>
                  <a:gd name="connsiteY35" fmla="*/ 2130425 h 2844800"/>
                  <a:gd name="connsiteX36" fmla="*/ 1069975 w 4333875"/>
                  <a:gd name="connsiteY36" fmla="*/ 2159000 h 2844800"/>
                  <a:gd name="connsiteX37" fmla="*/ 1069975 w 4333875"/>
                  <a:gd name="connsiteY37" fmla="*/ 2159000 h 2844800"/>
                  <a:gd name="connsiteX38" fmla="*/ 1069975 w 4333875"/>
                  <a:gd name="connsiteY38" fmla="*/ 2159000 h 2844800"/>
                  <a:gd name="connsiteX39" fmla="*/ 1069975 w 4333875"/>
                  <a:gd name="connsiteY39" fmla="*/ 2159000 h 2844800"/>
                  <a:gd name="connsiteX40" fmla="*/ 1041400 w 4333875"/>
                  <a:gd name="connsiteY40" fmla="*/ 2159000 h 2844800"/>
                  <a:gd name="connsiteX41" fmla="*/ 1041400 w 4333875"/>
                  <a:gd name="connsiteY41" fmla="*/ 2200275 h 2844800"/>
                  <a:gd name="connsiteX42" fmla="*/ 996950 w 4333875"/>
                  <a:gd name="connsiteY42" fmla="*/ 2200275 h 2844800"/>
                  <a:gd name="connsiteX43" fmla="*/ 996950 w 4333875"/>
                  <a:gd name="connsiteY43" fmla="*/ 2200275 h 2844800"/>
                  <a:gd name="connsiteX44" fmla="*/ 996950 w 4333875"/>
                  <a:gd name="connsiteY44" fmla="*/ 2200275 h 2844800"/>
                  <a:gd name="connsiteX45" fmla="*/ 996950 w 4333875"/>
                  <a:gd name="connsiteY45" fmla="*/ 2200275 h 2844800"/>
                  <a:gd name="connsiteX46" fmla="*/ 996950 w 4333875"/>
                  <a:gd name="connsiteY46" fmla="*/ 2225675 h 2844800"/>
                  <a:gd name="connsiteX47" fmla="*/ 952500 w 4333875"/>
                  <a:gd name="connsiteY47" fmla="*/ 2225675 h 2844800"/>
                  <a:gd name="connsiteX48" fmla="*/ 952500 w 4333875"/>
                  <a:gd name="connsiteY48" fmla="*/ 2266950 h 2844800"/>
                  <a:gd name="connsiteX49" fmla="*/ 822325 w 4333875"/>
                  <a:gd name="connsiteY49" fmla="*/ 2266950 h 2844800"/>
                  <a:gd name="connsiteX50" fmla="*/ 822325 w 4333875"/>
                  <a:gd name="connsiteY50" fmla="*/ 2308225 h 2844800"/>
                  <a:gd name="connsiteX51" fmla="*/ 774700 w 4333875"/>
                  <a:gd name="connsiteY51" fmla="*/ 2308225 h 2844800"/>
                  <a:gd name="connsiteX52" fmla="*/ 774700 w 4333875"/>
                  <a:gd name="connsiteY52" fmla="*/ 2320925 h 2844800"/>
                  <a:gd name="connsiteX53" fmla="*/ 682625 w 4333875"/>
                  <a:gd name="connsiteY53" fmla="*/ 2320925 h 2844800"/>
                  <a:gd name="connsiteX54" fmla="*/ 682625 w 4333875"/>
                  <a:gd name="connsiteY54" fmla="*/ 2320925 h 2844800"/>
                  <a:gd name="connsiteX55" fmla="*/ 682625 w 4333875"/>
                  <a:gd name="connsiteY55" fmla="*/ 2349500 h 2844800"/>
                  <a:gd name="connsiteX56" fmla="*/ 638175 w 4333875"/>
                  <a:gd name="connsiteY56" fmla="*/ 2349500 h 2844800"/>
                  <a:gd name="connsiteX57" fmla="*/ 638175 w 4333875"/>
                  <a:gd name="connsiteY57" fmla="*/ 2381250 h 2844800"/>
                  <a:gd name="connsiteX58" fmla="*/ 606425 w 4333875"/>
                  <a:gd name="connsiteY58" fmla="*/ 2381250 h 2844800"/>
                  <a:gd name="connsiteX59" fmla="*/ 606425 w 4333875"/>
                  <a:gd name="connsiteY59" fmla="*/ 2416175 h 2844800"/>
                  <a:gd name="connsiteX60" fmla="*/ 606425 w 4333875"/>
                  <a:gd name="connsiteY60" fmla="*/ 2416175 h 2844800"/>
                  <a:gd name="connsiteX61" fmla="*/ 606425 w 4333875"/>
                  <a:gd name="connsiteY61" fmla="*/ 2416175 h 2844800"/>
                  <a:gd name="connsiteX62" fmla="*/ 577850 w 4333875"/>
                  <a:gd name="connsiteY62" fmla="*/ 2416175 h 2844800"/>
                  <a:gd name="connsiteX63" fmla="*/ 577850 w 4333875"/>
                  <a:gd name="connsiteY63" fmla="*/ 2482850 h 2844800"/>
                  <a:gd name="connsiteX64" fmla="*/ 390525 w 4333875"/>
                  <a:gd name="connsiteY64" fmla="*/ 2482850 h 2844800"/>
                  <a:gd name="connsiteX65" fmla="*/ 390525 w 4333875"/>
                  <a:gd name="connsiteY65" fmla="*/ 2517775 h 2844800"/>
                  <a:gd name="connsiteX66" fmla="*/ 374650 w 4333875"/>
                  <a:gd name="connsiteY66" fmla="*/ 2517775 h 2844800"/>
                  <a:gd name="connsiteX67" fmla="*/ 374650 w 4333875"/>
                  <a:gd name="connsiteY67" fmla="*/ 2559050 h 2844800"/>
                  <a:gd name="connsiteX68" fmla="*/ 346075 w 4333875"/>
                  <a:gd name="connsiteY68" fmla="*/ 2559050 h 2844800"/>
                  <a:gd name="connsiteX69" fmla="*/ 346075 w 4333875"/>
                  <a:gd name="connsiteY69" fmla="*/ 2574925 h 2844800"/>
                  <a:gd name="connsiteX70" fmla="*/ 238125 w 4333875"/>
                  <a:gd name="connsiteY70" fmla="*/ 2574925 h 2844800"/>
                  <a:gd name="connsiteX71" fmla="*/ 238125 w 4333875"/>
                  <a:gd name="connsiteY71" fmla="*/ 2587625 h 2844800"/>
                  <a:gd name="connsiteX72" fmla="*/ 165100 w 4333875"/>
                  <a:gd name="connsiteY72" fmla="*/ 2587625 h 2844800"/>
                  <a:gd name="connsiteX73" fmla="*/ 165100 w 4333875"/>
                  <a:gd name="connsiteY73" fmla="*/ 2632075 h 2844800"/>
                  <a:gd name="connsiteX74" fmla="*/ 104775 w 4333875"/>
                  <a:gd name="connsiteY74" fmla="*/ 2632075 h 2844800"/>
                  <a:gd name="connsiteX75" fmla="*/ 104775 w 4333875"/>
                  <a:gd name="connsiteY75" fmla="*/ 2771775 h 2844800"/>
                  <a:gd name="connsiteX76" fmla="*/ 38100 w 4333875"/>
                  <a:gd name="connsiteY76" fmla="*/ 2771775 h 2844800"/>
                  <a:gd name="connsiteX77" fmla="*/ 38100 w 4333875"/>
                  <a:gd name="connsiteY77" fmla="*/ 2794000 h 2844800"/>
                  <a:gd name="connsiteX78" fmla="*/ 0 w 4333875"/>
                  <a:gd name="connsiteY78" fmla="*/ 2794000 h 2844800"/>
                  <a:gd name="connsiteX79" fmla="*/ 0 w 4333875"/>
                  <a:gd name="connsiteY79" fmla="*/ 2844800 h 284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4333875" h="2844800">
                    <a:moveTo>
                      <a:pt x="4333875" y="0"/>
                    </a:moveTo>
                    <a:lnTo>
                      <a:pt x="4333875" y="1660525"/>
                    </a:lnTo>
                    <a:lnTo>
                      <a:pt x="3162300" y="1660525"/>
                    </a:lnTo>
                    <a:lnTo>
                      <a:pt x="3162300" y="1704975"/>
                    </a:lnTo>
                    <a:lnTo>
                      <a:pt x="3079750" y="1704975"/>
                    </a:lnTo>
                    <a:lnTo>
                      <a:pt x="3079750" y="1758950"/>
                    </a:lnTo>
                    <a:lnTo>
                      <a:pt x="3025775" y="1758950"/>
                    </a:lnTo>
                    <a:lnTo>
                      <a:pt x="3025775" y="1800225"/>
                    </a:lnTo>
                    <a:lnTo>
                      <a:pt x="2940050" y="1800225"/>
                    </a:lnTo>
                    <a:lnTo>
                      <a:pt x="2940050" y="1838325"/>
                    </a:lnTo>
                    <a:lnTo>
                      <a:pt x="2816225" y="1838325"/>
                    </a:lnTo>
                    <a:lnTo>
                      <a:pt x="2816225" y="1873250"/>
                    </a:lnTo>
                    <a:lnTo>
                      <a:pt x="2816225" y="1873250"/>
                    </a:lnTo>
                    <a:lnTo>
                      <a:pt x="2816225" y="1873250"/>
                    </a:lnTo>
                    <a:lnTo>
                      <a:pt x="2784475" y="1873250"/>
                    </a:lnTo>
                    <a:lnTo>
                      <a:pt x="2784475" y="1905000"/>
                    </a:lnTo>
                    <a:lnTo>
                      <a:pt x="2670175" y="1905000"/>
                    </a:lnTo>
                    <a:lnTo>
                      <a:pt x="2670175" y="1939925"/>
                    </a:lnTo>
                    <a:lnTo>
                      <a:pt x="1955800" y="1939925"/>
                    </a:lnTo>
                    <a:lnTo>
                      <a:pt x="1955800" y="1962150"/>
                    </a:lnTo>
                    <a:lnTo>
                      <a:pt x="1924050" y="1962150"/>
                    </a:lnTo>
                    <a:lnTo>
                      <a:pt x="1924050" y="1987550"/>
                    </a:lnTo>
                    <a:lnTo>
                      <a:pt x="1885950" y="1987550"/>
                    </a:lnTo>
                    <a:lnTo>
                      <a:pt x="1885950" y="1987550"/>
                    </a:lnTo>
                    <a:lnTo>
                      <a:pt x="1885950" y="2012950"/>
                    </a:lnTo>
                    <a:lnTo>
                      <a:pt x="1831975" y="2012950"/>
                    </a:lnTo>
                    <a:lnTo>
                      <a:pt x="1831975" y="2012950"/>
                    </a:lnTo>
                    <a:lnTo>
                      <a:pt x="1831975" y="2012950"/>
                    </a:lnTo>
                    <a:lnTo>
                      <a:pt x="1831975" y="2041525"/>
                    </a:lnTo>
                    <a:lnTo>
                      <a:pt x="1381125" y="2041525"/>
                    </a:lnTo>
                    <a:lnTo>
                      <a:pt x="1381125" y="2095500"/>
                    </a:lnTo>
                    <a:lnTo>
                      <a:pt x="1365250" y="2095500"/>
                    </a:lnTo>
                    <a:lnTo>
                      <a:pt x="1365250" y="2114550"/>
                    </a:lnTo>
                    <a:lnTo>
                      <a:pt x="1273175" y="2114550"/>
                    </a:lnTo>
                    <a:lnTo>
                      <a:pt x="1273175" y="2130425"/>
                    </a:lnTo>
                    <a:lnTo>
                      <a:pt x="1069975" y="2130425"/>
                    </a:lnTo>
                    <a:lnTo>
                      <a:pt x="1069975" y="2159000"/>
                    </a:lnTo>
                    <a:lnTo>
                      <a:pt x="1069975" y="2159000"/>
                    </a:lnTo>
                    <a:lnTo>
                      <a:pt x="1069975" y="2159000"/>
                    </a:lnTo>
                    <a:lnTo>
                      <a:pt x="1069975" y="2159000"/>
                    </a:lnTo>
                    <a:lnTo>
                      <a:pt x="1041400" y="2159000"/>
                    </a:lnTo>
                    <a:lnTo>
                      <a:pt x="1041400" y="2200275"/>
                    </a:lnTo>
                    <a:lnTo>
                      <a:pt x="996950" y="2200275"/>
                    </a:lnTo>
                    <a:lnTo>
                      <a:pt x="996950" y="2200275"/>
                    </a:lnTo>
                    <a:lnTo>
                      <a:pt x="996950" y="2200275"/>
                    </a:lnTo>
                    <a:lnTo>
                      <a:pt x="996950" y="2200275"/>
                    </a:lnTo>
                    <a:lnTo>
                      <a:pt x="996950" y="2225675"/>
                    </a:lnTo>
                    <a:lnTo>
                      <a:pt x="952500" y="2225675"/>
                    </a:lnTo>
                    <a:lnTo>
                      <a:pt x="952500" y="2266950"/>
                    </a:lnTo>
                    <a:lnTo>
                      <a:pt x="822325" y="2266950"/>
                    </a:lnTo>
                    <a:lnTo>
                      <a:pt x="822325" y="2308225"/>
                    </a:lnTo>
                    <a:lnTo>
                      <a:pt x="774700" y="2308225"/>
                    </a:lnTo>
                    <a:lnTo>
                      <a:pt x="774700" y="2320925"/>
                    </a:lnTo>
                    <a:lnTo>
                      <a:pt x="682625" y="2320925"/>
                    </a:lnTo>
                    <a:lnTo>
                      <a:pt x="682625" y="2320925"/>
                    </a:lnTo>
                    <a:lnTo>
                      <a:pt x="682625" y="2349500"/>
                    </a:lnTo>
                    <a:lnTo>
                      <a:pt x="638175" y="2349500"/>
                    </a:lnTo>
                    <a:lnTo>
                      <a:pt x="638175" y="2381250"/>
                    </a:lnTo>
                    <a:lnTo>
                      <a:pt x="606425" y="2381250"/>
                    </a:lnTo>
                    <a:lnTo>
                      <a:pt x="606425" y="2416175"/>
                    </a:lnTo>
                    <a:lnTo>
                      <a:pt x="606425" y="2416175"/>
                    </a:lnTo>
                    <a:lnTo>
                      <a:pt x="606425" y="2416175"/>
                    </a:lnTo>
                    <a:lnTo>
                      <a:pt x="577850" y="2416175"/>
                    </a:lnTo>
                    <a:lnTo>
                      <a:pt x="577850" y="2482850"/>
                    </a:lnTo>
                    <a:lnTo>
                      <a:pt x="390525" y="2482850"/>
                    </a:lnTo>
                    <a:lnTo>
                      <a:pt x="390525" y="2517775"/>
                    </a:lnTo>
                    <a:lnTo>
                      <a:pt x="374650" y="2517775"/>
                    </a:lnTo>
                    <a:lnTo>
                      <a:pt x="374650" y="2559050"/>
                    </a:lnTo>
                    <a:lnTo>
                      <a:pt x="346075" y="2559050"/>
                    </a:lnTo>
                    <a:lnTo>
                      <a:pt x="346075" y="2574925"/>
                    </a:lnTo>
                    <a:lnTo>
                      <a:pt x="238125" y="2574925"/>
                    </a:lnTo>
                    <a:lnTo>
                      <a:pt x="238125" y="2587625"/>
                    </a:lnTo>
                    <a:lnTo>
                      <a:pt x="165100" y="2587625"/>
                    </a:lnTo>
                    <a:lnTo>
                      <a:pt x="165100" y="2632075"/>
                    </a:lnTo>
                    <a:lnTo>
                      <a:pt x="104775" y="2632075"/>
                    </a:lnTo>
                    <a:lnTo>
                      <a:pt x="104775" y="2771775"/>
                    </a:lnTo>
                    <a:lnTo>
                      <a:pt x="38100" y="2771775"/>
                    </a:lnTo>
                    <a:lnTo>
                      <a:pt x="38100" y="2794000"/>
                    </a:lnTo>
                    <a:lnTo>
                      <a:pt x="0" y="2794000"/>
                    </a:lnTo>
                    <a:lnTo>
                      <a:pt x="0" y="28448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1" name="TextBox 310">
                <a:extLst>
                  <a:ext uri="{FF2B5EF4-FFF2-40B4-BE49-F238E27FC236}">
                    <a16:creationId xmlns:a16="http://schemas.microsoft.com/office/drawing/2014/main" id="{9449D4E4-C09F-1F1B-77CC-0EA6D68ABB02}"/>
                  </a:ext>
                </a:extLst>
              </p:cNvPr>
              <p:cNvSpPr txBox="1"/>
              <p:nvPr/>
            </p:nvSpPr>
            <p:spPr bwMode="auto">
              <a:xfrm>
                <a:off x="5072215"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14" name="TextBox 313">
                <a:extLst>
                  <a:ext uri="{FF2B5EF4-FFF2-40B4-BE49-F238E27FC236}">
                    <a16:creationId xmlns:a16="http://schemas.microsoft.com/office/drawing/2014/main" id="{3CA7FC9F-0804-2676-D2CF-A6C0ECEFBCA2}"/>
                  </a:ext>
                </a:extLst>
              </p:cNvPr>
              <p:cNvSpPr txBox="1"/>
              <p:nvPr/>
            </p:nvSpPr>
            <p:spPr bwMode="auto">
              <a:xfrm>
                <a:off x="858990" y="49979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15" name="TextBox 314">
                <a:extLst>
                  <a:ext uri="{FF2B5EF4-FFF2-40B4-BE49-F238E27FC236}">
                    <a16:creationId xmlns:a16="http://schemas.microsoft.com/office/drawing/2014/main" id="{1CD6C42D-D537-F611-0465-D0CDA3476E44}"/>
                  </a:ext>
                </a:extLst>
              </p:cNvPr>
              <p:cNvSpPr txBox="1"/>
              <p:nvPr/>
            </p:nvSpPr>
            <p:spPr bwMode="auto">
              <a:xfrm>
                <a:off x="1103465" y="47408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18" name="TextBox 317">
                <a:extLst>
                  <a:ext uri="{FF2B5EF4-FFF2-40B4-BE49-F238E27FC236}">
                    <a16:creationId xmlns:a16="http://schemas.microsoft.com/office/drawing/2014/main" id="{68D50D4B-B50A-7CF8-18BA-F3B7882D9E70}"/>
                  </a:ext>
                </a:extLst>
              </p:cNvPr>
              <p:cNvSpPr txBox="1"/>
              <p:nvPr/>
            </p:nvSpPr>
            <p:spPr bwMode="auto">
              <a:xfrm>
                <a:off x="1179665" y="47249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19" name="TextBox 318">
                <a:extLst>
                  <a:ext uri="{FF2B5EF4-FFF2-40B4-BE49-F238E27FC236}">
                    <a16:creationId xmlns:a16="http://schemas.microsoft.com/office/drawing/2014/main" id="{73EF83C6-1997-13EF-07E9-D0A79F516FAB}"/>
                  </a:ext>
                </a:extLst>
              </p:cNvPr>
              <p:cNvSpPr txBox="1"/>
              <p:nvPr/>
            </p:nvSpPr>
            <p:spPr bwMode="auto">
              <a:xfrm>
                <a:off x="1128865" y="47217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0" name="TextBox 319">
                <a:extLst>
                  <a:ext uri="{FF2B5EF4-FFF2-40B4-BE49-F238E27FC236}">
                    <a16:creationId xmlns:a16="http://schemas.microsoft.com/office/drawing/2014/main" id="{4D8B6355-2E38-D155-DB03-C03EC07D3DE0}"/>
                  </a:ext>
                </a:extLst>
              </p:cNvPr>
              <p:cNvSpPr txBox="1"/>
              <p:nvPr/>
            </p:nvSpPr>
            <p:spPr bwMode="auto">
              <a:xfrm>
                <a:off x="1208240" y="47217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1" name="TextBox 320">
                <a:extLst>
                  <a:ext uri="{FF2B5EF4-FFF2-40B4-BE49-F238E27FC236}">
                    <a16:creationId xmlns:a16="http://schemas.microsoft.com/office/drawing/2014/main" id="{22F2605B-3E98-B0FB-54E6-1F674495D892}"/>
                  </a:ext>
                </a:extLst>
              </p:cNvPr>
              <p:cNvSpPr txBox="1"/>
              <p:nvPr/>
            </p:nvSpPr>
            <p:spPr bwMode="auto">
              <a:xfrm>
                <a:off x="1300315" y="4642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2" name="TextBox 321">
                <a:extLst>
                  <a:ext uri="{FF2B5EF4-FFF2-40B4-BE49-F238E27FC236}">
                    <a16:creationId xmlns:a16="http://schemas.microsoft.com/office/drawing/2014/main" id="{BFE01C84-3B25-F0C4-0189-62CE4354E24D}"/>
                  </a:ext>
                </a:extLst>
              </p:cNvPr>
              <p:cNvSpPr txBox="1"/>
              <p:nvPr/>
            </p:nvSpPr>
            <p:spPr bwMode="auto">
              <a:xfrm>
                <a:off x="1325715" y="4642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3" name="TextBox 322">
                <a:extLst>
                  <a:ext uri="{FF2B5EF4-FFF2-40B4-BE49-F238E27FC236}">
                    <a16:creationId xmlns:a16="http://schemas.microsoft.com/office/drawing/2014/main" id="{68A1869F-C9E5-57E3-3695-4F2BB03EAEE0}"/>
                  </a:ext>
                </a:extLst>
              </p:cNvPr>
              <p:cNvSpPr txBox="1"/>
              <p:nvPr/>
            </p:nvSpPr>
            <p:spPr bwMode="auto">
              <a:xfrm>
                <a:off x="1414615" y="46392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4" name="TextBox 323">
                <a:extLst>
                  <a:ext uri="{FF2B5EF4-FFF2-40B4-BE49-F238E27FC236}">
                    <a16:creationId xmlns:a16="http://schemas.microsoft.com/office/drawing/2014/main" id="{FFA794A7-E557-02C1-E624-099FB1323258}"/>
                  </a:ext>
                </a:extLst>
              </p:cNvPr>
              <p:cNvSpPr txBox="1"/>
              <p:nvPr/>
            </p:nvSpPr>
            <p:spPr bwMode="auto">
              <a:xfrm>
                <a:off x="1443190" y="46423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5" name="TextBox 324">
                <a:extLst>
                  <a:ext uri="{FF2B5EF4-FFF2-40B4-BE49-F238E27FC236}">
                    <a16:creationId xmlns:a16="http://schemas.microsoft.com/office/drawing/2014/main" id="{F35129C9-198C-0E5C-CA21-7E0200B63C1E}"/>
                  </a:ext>
                </a:extLst>
              </p:cNvPr>
              <p:cNvSpPr txBox="1"/>
              <p:nvPr/>
            </p:nvSpPr>
            <p:spPr bwMode="auto">
              <a:xfrm>
                <a:off x="1522565" y="45122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6" name="TextBox 325">
                <a:extLst>
                  <a:ext uri="{FF2B5EF4-FFF2-40B4-BE49-F238E27FC236}">
                    <a16:creationId xmlns:a16="http://schemas.microsoft.com/office/drawing/2014/main" id="{1AB14626-7DCE-79F6-85F2-CE46751B230A}"/>
                  </a:ext>
                </a:extLst>
              </p:cNvPr>
              <p:cNvSpPr txBox="1"/>
              <p:nvPr/>
            </p:nvSpPr>
            <p:spPr bwMode="auto">
              <a:xfrm>
                <a:off x="1586065" y="44868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7" name="TextBox 326">
                <a:extLst>
                  <a:ext uri="{FF2B5EF4-FFF2-40B4-BE49-F238E27FC236}">
                    <a16:creationId xmlns:a16="http://schemas.microsoft.com/office/drawing/2014/main" id="{E06098F2-3F49-5847-F603-D3133D24C377}"/>
                  </a:ext>
                </a:extLst>
              </p:cNvPr>
              <p:cNvSpPr txBox="1"/>
              <p:nvPr/>
            </p:nvSpPr>
            <p:spPr bwMode="auto">
              <a:xfrm>
                <a:off x="1662265" y="44614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8" name="TextBox 327">
                <a:extLst>
                  <a:ext uri="{FF2B5EF4-FFF2-40B4-BE49-F238E27FC236}">
                    <a16:creationId xmlns:a16="http://schemas.microsoft.com/office/drawing/2014/main" id="{00D21244-D609-B53F-BEDE-9926E7051641}"/>
                  </a:ext>
                </a:extLst>
              </p:cNvPr>
              <p:cNvSpPr txBox="1"/>
              <p:nvPr/>
            </p:nvSpPr>
            <p:spPr bwMode="auto">
              <a:xfrm>
                <a:off x="1697190" y="44233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29" name="TextBox 328">
                <a:extLst>
                  <a:ext uri="{FF2B5EF4-FFF2-40B4-BE49-F238E27FC236}">
                    <a16:creationId xmlns:a16="http://schemas.microsoft.com/office/drawing/2014/main" id="{89261DC3-F18C-CB4E-E674-1D85984A149F}"/>
                  </a:ext>
                </a:extLst>
              </p:cNvPr>
              <p:cNvSpPr txBox="1"/>
              <p:nvPr/>
            </p:nvSpPr>
            <p:spPr bwMode="auto">
              <a:xfrm>
                <a:off x="1732115" y="4416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0" name="TextBox 329">
                <a:extLst>
                  <a:ext uri="{FF2B5EF4-FFF2-40B4-BE49-F238E27FC236}">
                    <a16:creationId xmlns:a16="http://schemas.microsoft.com/office/drawing/2014/main" id="{8C64E971-8B06-310A-24C6-065F9E6DE44D}"/>
                  </a:ext>
                </a:extLst>
              </p:cNvPr>
              <p:cNvSpPr txBox="1"/>
              <p:nvPr/>
            </p:nvSpPr>
            <p:spPr bwMode="auto">
              <a:xfrm>
                <a:off x="1798790" y="44137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1" name="TextBox 330">
                <a:extLst>
                  <a:ext uri="{FF2B5EF4-FFF2-40B4-BE49-F238E27FC236}">
                    <a16:creationId xmlns:a16="http://schemas.microsoft.com/office/drawing/2014/main" id="{6E4E2969-732D-253A-9D85-7ED8C34D58C6}"/>
                  </a:ext>
                </a:extLst>
              </p:cNvPr>
              <p:cNvSpPr txBox="1"/>
              <p:nvPr/>
            </p:nvSpPr>
            <p:spPr bwMode="auto">
              <a:xfrm>
                <a:off x="1757515" y="44137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2" name="TextBox 331">
                <a:extLst>
                  <a:ext uri="{FF2B5EF4-FFF2-40B4-BE49-F238E27FC236}">
                    <a16:creationId xmlns:a16="http://schemas.microsoft.com/office/drawing/2014/main" id="{FA3BEE23-59EA-6775-2882-C9DFBAF72B1F}"/>
                  </a:ext>
                </a:extLst>
              </p:cNvPr>
              <p:cNvSpPr txBox="1"/>
              <p:nvPr/>
            </p:nvSpPr>
            <p:spPr bwMode="auto">
              <a:xfrm>
                <a:off x="1855940" y="43725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3" name="TextBox 332">
                <a:extLst>
                  <a:ext uri="{FF2B5EF4-FFF2-40B4-BE49-F238E27FC236}">
                    <a16:creationId xmlns:a16="http://schemas.microsoft.com/office/drawing/2014/main" id="{A7CF3BD2-56C2-A432-F50D-D961917A21C9}"/>
                  </a:ext>
                </a:extLst>
              </p:cNvPr>
              <p:cNvSpPr txBox="1"/>
              <p:nvPr/>
            </p:nvSpPr>
            <p:spPr bwMode="auto">
              <a:xfrm>
                <a:off x="1773390" y="44106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4" name="TextBox 333">
                <a:extLst>
                  <a:ext uri="{FF2B5EF4-FFF2-40B4-BE49-F238E27FC236}">
                    <a16:creationId xmlns:a16="http://schemas.microsoft.com/office/drawing/2014/main" id="{A63D841E-07FD-F02F-B719-CE5C433FB1AC}"/>
                  </a:ext>
                </a:extLst>
              </p:cNvPr>
              <p:cNvSpPr txBox="1"/>
              <p:nvPr/>
            </p:nvSpPr>
            <p:spPr bwMode="auto">
              <a:xfrm>
                <a:off x="1897215" y="4350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5" name="TextBox 334">
                <a:extLst>
                  <a:ext uri="{FF2B5EF4-FFF2-40B4-BE49-F238E27FC236}">
                    <a16:creationId xmlns:a16="http://schemas.microsoft.com/office/drawing/2014/main" id="{51F7FDE3-6D77-1783-9233-FC8492A0B79A}"/>
                  </a:ext>
                </a:extLst>
              </p:cNvPr>
              <p:cNvSpPr txBox="1"/>
              <p:nvPr/>
            </p:nvSpPr>
            <p:spPr bwMode="auto">
              <a:xfrm>
                <a:off x="1941665" y="43058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6" name="TextBox 335">
                <a:extLst>
                  <a:ext uri="{FF2B5EF4-FFF2-40B4-BE49-F238E27FC236}">
                    <a16:creationId xmlns:a16="http://schemas.microsoft.com/office/drawing/2014/main" id="{3F124078-D7CD-EEBC-EFF1-B33F1BB984A0}"/>
                  </a:ext>
                </a:extLst>
              </p:cNvPr>
              <p:cNvSpPr txBox="1"/>
              <p:nvPr/>
            </p:nvSpPr>
            <p:spPr bwMode="auto">
              <a:xfrm>
                <a:off x="2001990" y="4289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7" name="TextBox 336">
                <a:extLst>
                  <a:ext uri="{FF2B5EF4-FFF2-40B4-BE49-F238E27FC236}">
                    <a16:creationId xmlns:a16="http://schemas.microsoft.com/office/drawing/2014/main" id="{FA616EE5-2025-96C8-2FE7-19A02D17ED8A}"/>
                  </a:ext>
                </a:extLst>
              </p:cNvPr>
              <p:cNvSpPr txBox="1"/>
              <p:nvPr/>
            </p:nvSpPr>
            <p:spPr bwMode="auto">
              <a:xfrm>
                <a:off x="2135340" y="42867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8" name="TextBox 337">
                <a:extLst>
                  <a:ext uri="{FF2B5EF4-FFF2-40B4-BE49-F238E27FC236}">
                    <a16:creationId xmlns:a16="http://schemas.microsoft.com/office/drawing/2014/main" id="{2EA097E2-6B50-1340-BDBB-E5CC55755B37}"/>
                  </a:ext>
                </a:extLst>
              </p:cNvPr>
              <p:cNvSpPr txBox="1"/>
              <p:nvPr/>
            </p:nvSpPr>
            <p:spPr bwMode="auto">
              <a:xfrm>
                <a:off x="2027390" y="4289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39" name="TextBox 338">
                <a:extLst>
                  <a:ext uri="{FF2B5EF4-FFF2-40B4-BE49-F238E27FC236}">
                    <a16:creationId xmlns:a16="http://schemas.microsoft.com/office/drawing/2014/main" id="{8A566F0F-39AA-72EC-AEEA-587627B02084}"/>
                  </a:ext>
                </a:extLst>
              </p:cNvPr>
              <p:cNvSpPr txBox="1"/>
              <p:nvPr/>
            </p:nvSpPr>
            <p:spPr bwMode="auto">
              <a:xfrm>
                <a:off x="2087715" y="4289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0" name="TextBox 339">
                <a:extLst>
                  <a:ext uri="{FF2B5EF4-FFF2-40B4-BE49-F238E27FC236}">
                    <a16:creationId xmlns:a16="http://schemas.microsoft.com/office/drawing/2014/main" id="{BD4E4A51-64F1-01B2-7919-C2418445050E}"/>
                  </a:ext>
                </a:extLst>
              </p:cNvPr>
              <p:cNvSpPr txBox="1"/>
              <p:nvPr/>
            </p:nvSpPr>
            <p:spPr bwMode="auto">
              <a:xfrm>
                <a:off x="2055965" y="42867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1" name="TextBox 340">
                <a:extLst>
                  <a:ext uri="{FF2B5EF4-FFF2-40B4-BE49-F238E27FC236}">
                    <a16:creationId xmlns:a16="http://schemas.microsoft.com/office/drawing/2014/main" id="{CFE276A3-79F8-F9DD-362C-2DAF2AC6F25C}"/>
                  </a:ext>
                </a:extLst>
              </p:cNvPr>
              <p:cNvSpPr txBox="1"/>
              <p:nvPr/>
            </p:nvSpPr>
            <p:spPr bwMode="auto">
              <a:xfrm>
                <a:off x="2116290" y="42867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2" name="TextBox 341">
                <a:extLst>
                  <a:ext uri="{FF2B5EF4-FFF2-40B4-BE49-F238E27FC236}">
                    <a16:creationId xmlns:a16="http://schemas.microsoft.com/office/drawing/2014/main" id="{5E7AFE50-7441-ECE4-9A9E-3CDE52BC7FCD}"/>
                  </a:ext>
                </a:extLst>
              </p:cNvPr>
              <p:cNvSpPr txBox="1"/>
              <p:nvPr/>
            </p:nvSpPr>
            <p:spPr bwMode="auto">
              <a:xfrm>
                <a:off x="2179790" y="42677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3" name="TextBox 342">
                <a:extLst>
                  <a:ext uri="{FF2B5EF4-FFF2-40B4-BE49-F238E27FC236}">
                    <a16:creationId xmlns:a16="http://schemas.microsoft.com/office/drawing/2014/main" id="{55B9AD36-FD1F-E2DB-3726-1328DC77A52B}"/>
                  </a:ext>
                </a:extLst>
              </p:cNvPr>
              <p:cNvSpPr txBox="1"/>
              <p:nvPr/>
            </p:nvSpPr>
            <p:spPr bwMode="auto">
              <a:xfrm>
                <a:off x="2202015" y="42709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4" name="TextBox 343">
                <a:extLst>
                  <a:ext uri="{FF2B5EF4-FFF2-40B4-BE49-F238E27FC236}">
                    <a16:creationId xmlns:a16="http://schemas.microsoft.com/office/drawing/2014/main" id="{93155194-B347-644F-4451-25CB3D02D595}"/>
                  </a:ext>
                </a:extLst>
              </p:cNvPr>
              <p:cNvSpPr txBox="1"/>
              <p:nvPr/>
            </p:nvSpPr>
            <p:spPr bwMode="auto">
              <a:xfrm>
                <a:off x="2221065" y="42677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5" name="TextBox 344">
                <a:extLst>
                  <a:ext uri="{FF2B5EF4-FFF2-40B4-BE49-F238E27FC236}">
                    <a16:creationId xmlns:a16="http://schemas.microsoft.com/office/drawing/2014/main" id="{831C9AE0-E708-5926-F4D3-A95C2AB4A484}"/>
                  </a:ext>
                </a:extLst>
              </p:cNvPr>
              <p:cNvSpPr txBox="1"/>
              <p:nvPr/>
            </p:nvSpPr>
            <p:spPr bwMode="auto">
              <a:xfrm>
                <a:off x="2303615"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6" name="TextBox 345">
                <a:extLst>
                  <a:ext uri="{FF2B5EF4-FFF2-40B4-BE49-F238E27FC236}">
                    <a16:creationId xmlns:a16="http://schemas.microsoft.com/office/drawing/2014/main" id="{CF51D243-4CD3-41FC-5A10-129613DC4467}"/>
                  </a:ext>
                </a:extLst>
              </p:cNvPr>
              <p:cNvSpPr txBox="1"/>
              <p:nvPr/>
            </p:nvSpPr>
            <p:spPr bwMode="auto">
              <a:xfrm>
                <a:off x="2497290" y="41947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7" name="TextBox 346">
                <a:extLst>
                  <a:ext uri="{FF2B5EF4-FFF2-40B4-BE49-F238E27FC236}">
                    <a16:creationId xmlns:a16="http://schemas.microsoft.com/office/drawing/2014/main" id="{04911BAA-74B1-BA89-3FFE-B44EBB9589D0}"/>
                  </a:ext>
                </a:extLst>
              </p:cNvPr>
              <p:cNvSpPr txBox="1"/>
              <p:nvPr/>
            </p:nvSpPr>
            <p:spPr bwMode="auto">
              <a:xfrm>
                <a:off x="244966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8" name="TextBox 347">
                <a:extLst>
                  <a:ext uri="{FF2B5EF4-FFF2-40B4-BE49-F238E27FC236}">
                    <a16:creationId xmlns:a16="http://schemas.microsoft.com/office/drawing/2014/main" id="{4C9C0878-5ADA-9313-8943-D5E263220F87}"/>
                  </a:ext>
                </a:extLst>
              </p:cNvPr>
              <p:cNvSpPr txBox="1"/>
              <p:nvPr/>
            </p:nvSpPr>
            <p:spPr bwMode="auto">
              <a:xfrm>
                <a:off x="2376640" y="4197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49" name="TextBox 348">
                <a:extLst>
                  <a:ext uri="{FF2B5EF4-FFF2-40B4-BE49-F238E27FC236}">
                    <a16:creationId xmlns:a16="http://schemas.microsoft.com/office/drawing/2014/main" id="{77222033-8797-D529-82ED-04DA1EA0EA8F}"/>
                  </a:ext>
                </a:extLst>
              </p:cNvPr>
              <p:cNvSpPr txBox="1"/>
              <p:nvPr/>
            </p:nvSpPr>
            <p:spPr bwMode="auto">
              <a:xfrm>
                <a:off x="2583015"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0" name="TextBox 349">
                <a:extLst>
                  <a:ext uri="{FF2B5EF4-FFF2-40B4-BE49-F238E27FC236}">
                    <a16:creationId xmlns:a16="http://schemas.microsoft.com/office/drawing/2014/main" id="{5806688A-1B67-6B74-6DD1-F20291633046}"/>
                  </a:ext>
                </a:extLst>
              </p:cNvPr>
              <p:cNvSpPr txBox="1"/>
              <p:nvPr/>
            </p:nvSpPr>
            <p:spPr bwMode="auto">
              <a:xfrm>
                <a:off x="2611590" y="4191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1" name="TextBox 350">
                <a:extLst>
                  <a:ext uri="{FF2B5EF4-FFF2-40B4-BE49-F238E27FC236}">
                    <a16:creationId xmlns:a16="http://schemas.microsoft.com/office/drawing/2014/main" id="{C1F275E2-BFBA-2BC0-B5B4-75C149E2B688}"/>
                  </a:ext>
                </a:extLst>
              </p:cNvPr>
              <p:cNvSpPr txBox="1"/>
              <p:nvPr/>
            </p:nvSpPr>
            <p:spPr bwMode="auto">
              <a:xfrm>
                <a:off x="2716365" y="41629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2" name="TextBox 351">
                <a:extLst>
                  <a:ext uri="{FF2B5EF4-FFF2-40B4-BE49-F238E27FC236}">
                    <a16:creationId xmlns:a16="http://schemas.microsoft.com/office/drawing/2014/main" id="{8F7B6A8D-67BA-3898-586E-BFF0BFF3CE78}"/>
                  </a:ext>
                </a:extLst>
              </p:cNvPr>
              <p:cNvSpPr txBox="1"/>
              <p:nvPr/>
            </p:nvSpPr>
            <p:spPr bwMode="auto">
              <a:xfrm>
                <a:off x="2675090" y="41820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3" name="TextBox 352">
                <a:extLst>
                  <a:ext uri="{FF2B5EF4-FFF2-40B4-BE49-F238E27FC236}">
                    <a16:creationId xmlns:a16="http://schemas.microsoft.com/office/drawing/2014/main" id="{81869EF5-4FF5-F6E6-E7EC-36B3945D480D}"/>
                  </a:ext>
                </a:extLst>
              </p:cNvPr>
              <p:cNvSpPr txBox="1"/>
              <p:nvPr/>
            </p:nvSpPr>
            <p:spPr bwMode="auto">
              <a:xfrm>
                <a:off x="2776690" y="41502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4" name="TextBox 353">
                <a:extLst>
                  <a:ext uri="{FF2B5EF4-FFF2-40B4-BE49-F238E27FC236}">
                    <a16:creationId xmlns:a16="http://schemas.microsoft.com/office/drawing/2014/main" id="{2E7A4245-CCA7-B392-0556-B5104E395C99}"/>
                  </a:ext>
                </a:extLst>
              </p:cNvPr>
              <p:cNvSpPr txBox="1"/>
              <p:nvPr/>
            </p:nvSpPr>
            <p:spPr bwMode="auto">
              <a:xfrm>
                <a:off x="2827490" y="41153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5" name="TextBox 354">
                <a:extLst>
                  <a:ext uri="{FF2B5EF4-FFF2-40B4-BE49-F238E27FC236}">
                    <a16:creationId xmlns:a16="http://schemas.microsoft.com/office/drawing/2014/main" id="{69AD9762-5420-5849-770F-0F6ABE00A559}"/>
                  </a:ext>
                </a:extLst>
              </p:cNvPr>
              <p:cNvSpPr txBox="1"/>
              <p:nvPr/>
            </p:nvSpPr>
            <p:spPr bwMode="auto">
              <a:xfrm>
                <a:off x="2837015"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6" name="TextBox 355">
                <a:extLst>
                  <a:ext uri="{FF2B5EF4-FFF2-40B4-BE49-F238E27FC236}">
                    <a16:creationId xmlns:a16="http://schemas.microsoft.com/office/drawing/2014/main" id="{2D6C3F34-4A6D-F126-EDB9-E808C26B087F}"/>
                  </a:ext>
                </a:extLst>
              </p:cNvPr>
              <p:cNvSpPr txBox="1"/>
              <p:nvPr/>
            </p:nvSpPr>
            <p:spPr bwMode="auto">
              <a:xfrm>
                <a:off x="2875115" y="40899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7" name="TextBox 356">
                <a:extLst>
                  <a:ext uri="{FF2B5EF4-FFF2-40B4-BE49-F238E27FC236}">
                    <a16:creationId xmlns:a16="http://schemas.microsoft.com/office/drawing/2014/main" id="{48451214-635C-D670-23E9-672F7EAEAF33}"/>
                  </a:ext>
                </a:extLst>
              </p:cNvPr>
              <p:cNvSpPr txBox="1"/>
              <p:nvPr/>
            </p:nvSpPr>
            <p:spPr bwMode="auto">
              <a:xfrm>
                <a:off x="2894165"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8" name="TextBox 357">
                <a:extLst>
                  <a:ext uri="{FF2B5EF4-FFF2-40B4-BE49-F238E27FC236}">
                    <a16:creationId xmlns:a16="http://schemas.microsoft.com/office/drawing/2014/main" id="{CFFB9576-F580-BA91-5FC2-8E654F6B5403}"/>
                  </a:ext>
                </a:extLst>
              </p:cNvPr>
              <p:cNvSpPr txBox="1"/>
              <p:nvPr/>
            </p:nvSpPr>
            <p:spPr bwMode="auto">
              <a:xfrm>
                <a:off x="2922740"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59" name="TextBox 358">
                <a:extLst>
                  <a:ext uri="{FF2B5EF4-FFF2-40B4-BE49-F238E27FC236}">
                    <a16:creationId xmlns:a16="http://schemas.microsoft.com/office/drawing/2014/main" id="{9391104A-B370-EE49-0748-25BD9D1F605C}"/>
                  </a:ext>
                </a:extLst>
              </p:cNvPr>
              <p:cNvSpPr txBox="1"/>
              <p:nvPr/>
            </p:nvSpPr>
            <p:spPr bwMode="auto">
              <a:xfrm>
                <a:off x="2964015"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0" name="TextBox 359">
                <a:extLst>
                  <a:ext uri="{FF2B5EF4-FFF2-40B4-BE49-F238E27FC236}">
                    <a16:creationId xmlns:a16="http://schemas.microsoft.com/office/drawing/2014/main" id="{D44699E4-E758-6CD5-B110-300E771DA9F3}"/>
                  </a:ext>
                </a:extLst>
              </p:cNvPr>
              <p:cNvSpPr txBox="1"/>
              <p:nvPr/>
            </p:nvSpPr>
            <p:spPr bwMode="auto">
              <a:xfrm>
                <a:off x="3021165" y="40899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1" name="TextBox 360">
                <a:extLst>
                  <a:ext uri="{FF2B5EF4-FFF2-40B4-BE49-F238E27FC236}">
                    <a16:creationId xmlns:a16="http://schemas.microsoft.com/office/drawing/2014/main" id="{CFD94267-F202-652C-56DC-CCB938871A06}"/>
                  </a:ext>
                </a:extLst>
              </p:cNvPr>
              <p:cNvSpPr txBox="1"/>
              <p:nvPr/>
            </p:nvSpPr>
            <p:spPr bwMode="auto">
              <a:xfrm>
                <a:off x="3192615" y="4096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2" name="TextBox 361">
                <a:extLst>
                  <a:ext uri="{FF2B5EF4-FFF2-40B4-BE49-F238E27FC236}">
                    <a16:creationId xmlns:a16="http://schemas.microsoft.com/office/drawing/2014/main" id="{98A9F597-35C0-E6AB-3143-E308433AE5F0}"/>
                  </a:ext>
                </a:extLst>
              </p:cNvPr>
              <p:cNvSpPr txBox="1"/>
              <p:nvPr/>
            </p:nvSpPr>
            <p:spPr bwMode="auto">
              <a:xfrm>
                <a:off x="3265640" y="4096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3" name="TextBox 362">
                <a:extLst>
                  <a:ext uri="{FF2B5EF4-FFF2-40B4-BE49-F238E27FC236}">
                    <a16:creationId xmlns:a16="http://schemas.microsoft.com/office/drawing/2014/main" id="{F6BF2F4A-4F24-3CDB-D469-0D77266455D4}"/>
                  </a:ext>
                </a:extLst>
              </p:cNvPr>
              <p:cNvSpPr txBox="1"/>
              <p:nvPr/>
            </p:nvSpPr>
            <p:spPr bwMode="auto">
              <a:xfrm>
                <a:off x="3329140"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4" name="TextBox 363">
                <a:extLst>
                  <a:ext uri="{FF2B5EF4-FFF2-40B4-BE49-F238E27FC236}">
                    <a16:creationId xmlns:a16="http://schemas.microsoft.com/office/drawing/2014/main" id="{0F8BADFD-F0B0-9FB4-645E-C93247B27151}"/>
                  </a:ext>
                </a:extLst>
              </p:cNvPr>
              <p:cNvSpPr txBox="1"/>
              <p:nvPr/>
            </p:nvSpPr>
            <p:spPr bwMode="auto">
              <a:xfrm>
                <a:off x="3214840" y="4096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5" name="TextBox 364">
                <a:extLst>
                  <a:ext uri="{FF2B5EF4-FFF2-40B4-BE49-F238E27FC236}">
                    <a16:creationId xmlns:a16="http://schemas.microsoft.com/office/drawing/2014/main" id="{0ED17A2B-00CA-0BA8-1564-3A139A052ABD}"/>
                  </a:ext>
                </a:extLst>
              </p:cNvPr>
              <p:cNvSpPr txBox="1"/>
              <p:nvPr/>
            </p:nvSpPr>
            <p:spPr bwMode="auto">
              <a:xfrm>
                <a:off x="3062440"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6" name="TextBox 365">
                <a:extLst>
                  <a:ext uri="{FF2B5EF4-FFF2-40B4-BE49-F238E27FC236}">
                    <a16:creationId xmlns:a16="http://schemas.microsoft.com/office/drawing/2014/main" id="{80525868-23D9-44E1-3BFA-649A6E7221F1}"/>
                  </a:ext>
                </a:extLst>
              </p:cNvPr>
              <p:cNvSpPr txBox="1"/>
              <p:nvPr/>
            </p:nvSpPr>
            <p:spPr bwMode="auto">
              <a:xfrm>
                <a:off x="3091015" y="40899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7" name="TextBox 366">
                <a:extLst>
                  <a:ext uri="{FF2B5EF4-FFF2-40B4-BE49-F238E27FC236}">
                    <a16:creationId xmlns:a16="http://schemas.microsoft.com/office/drawing/2014/main" id="{60040454-B4C5-9318-6336-EE5C3C5FD081}"/>
                  </a:ext>
                </a:extLst>
              </p:cNvPr>
              <p:cNvSpPr txBox="1"/>
              <p:nvPr/>
            </p:nvSpPr>
            <p:spPr bwMode="auto">
              <a:xfrm>
                <a:off x="3040215" y="40899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8" name="TextBox 367">
                <a:extLst>
                  <a:ext uri="{FF2B5EF4-FFF2-40B4-BE49-F238E27FC236}">
                    <a16:creationId xmlns:a16="http://schemas.microsoft.com/office/drawing/2014/main" id="{1CCD22C3-25EC-6469-5C3B-7341D5D6D83D}"/>
                  </a:ext>
                </a:extLst>
              </p:cNvPr>
              <p:cNvSpPr txBox="1"/>
              <p:nvPr/>
            </p:nvSpPr>
            <p:spPr bwMode="auto">
              <a:xfrm>
                <a:off x="3456140" y="4096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69" name="TextBox 368">
                <a:extLst>
                  <a:ext uri="{FF2B5EF4-FFF2-40B4-BE49-F238E27FC236}">
                    <a16:creationId xmlns:a16="http://schemas.microsoft.com/office/drawing/2014/main" id="{0F840900-1572-4688-F423-E924F0E0F908}"/>
                  </a:ext>
                </a:extLst>
              </p:cNvPr>
              <p:cNvSpPr txBox="1"/>
              <p:nvPr/>
            </p:nvSpPr>
            <p:spPr bwMode="auto">
              <a:xfrm>
                <a:off x="3513290"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0" name="TextBox 369">
                <a:extLst>
                  <a:ext uri="{FF2B5EF4-FFF2-40B4-BE49-F238E27FC236}">
                    <a16:creationId xmlns:a16="http://schemas.microsoft.com/office/drawing/2014/main" id="{F2C87CAA-3D19-9F32-1E68-DEE0E15E12AA}"/>
                  </a:ext>
                </a:extLst>
              </p:cNvPr>
              <p:cNvSpPr txBox="1"/>
              <p:nvPr/>
            </p:nvSpPr>
            <p:spPr bwMode="auto">
              <a:xfrm>
                <a:off x="3475190" y="4096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1" name="TextBox 370">
                <a:extLst>
                  <a:ext uri="{FF2B5EF4-FFF2-40B4-BE49-F238E27FC236}">
                    <a16:creationId xmlns:a16="http://schemas.microsoft.com/office/drawing/2014/main" id="{8C42AC7B-4A15-78B8-AD58-121C033590E6}"/>
                  </a:ext>
                </a:extLst>
              </p:cNvPr>
              <p:cNvSpPr txBox="1"/>
              <p:nvPr/>
            </p:nvSpPr>
            <p:spPr bwMode="auto">
              <a:xfrm>
                <a:off x="3497415" y="40962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2" name="TextBox 371">
                <a:extLst>
                  <a:ext uri="{FF2B5EF4-FFF2-40B4-BE49-F238E27FC236}">
                    <a16:creationId xmlns:a16="http://schemas.microsoft.com/office/drawing/2014/main" id="{6EC6A775-4AF6-99FC-95EB-AFC7771DC409}"/>
                  </a:ext>
                </a:extLst>
              </p:cNvPr>
              <p:cNvSpPr txBox="1"/>
              <p:nvPr/>
            </p:nvSpPr>
            <p:spPr bwMode="auto">
              <a:xfrm>
                <a:off x="3538690" y="4093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3" name="TextBox 372">
                <a:extLst>
                  <a:ext uri="{FF2B5EF4-FFF2-40B4-BE49-F238E27FC236}">
                    <a16:creationId xmlns:a16="http://schemas.microsoft.com/office/drawing/2014/main" id="{AB380DB5-BE66-BF77-B805-50F695F7B0BA}"/>
                  </a:ext>
                </a:extLst>
              </p:cNvPr>
              <p:cNvSpPr txBox="1"/>
              <p:nvPr/>
            </p:nvSpPr>
            <p:spPr bwMode="auto">
              <a:xfrm>
                <a:off x="3713315" y="39978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4" name="TextBox 373">
                <a:extLst>
                  <a:ext uri="{FF2B5EF4-FFF2-40B4-BE49-F238E27FC236}">
                    <a16:creationId xmlns:a16="http://schemas.microsoft.com/office/drawing/2014/main" id="{7C7A527A-C250-F243-7778-70BCEA5F2CD2}"/>
                  </a:ext>
                </a:extLst>
              </p:cNvPr>
              <p:cNvSpPr txBox="1"/>
              <p:nvPr/>
            </p:nvSpPr>
            <p:spPr bwMode="auto">
              <a:xfrm>
                <a:off x="3659340" y="40613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5" name="TextBox 374">
                <a:extLst>
                  <a:ext uri="{FF2B5EF4-FFF2-40B4-BE49-F238E27FC236}">
                    <a16:creationId xmlns:a16="http://schemas.microsoft.com/office/drawing/2014/main" id="{A72706EE-3C20-6AB3-321C-4B36EBAF5129}"/>
                  </a:ext>
                </a:extLst>
              </p:cNvPr>
              <p:cNvSpPr txBox="1"/>
              <p:nvPr/>
            </p:nvSpPr>
            <p:spPr bwMode="auto">
              <a:xfrm>
                <a:off x="3576790" y="4064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6" name="TextBox 375">
                <a:extLst>
                  <a:ext uri="{FF2B5EF4-FFF2-40B4-BE49-F238E27FC236}">
                    <a16:creationId xmlns:a16="http://schemas.microsoft.com/office/drawing/2014/main" id="{11496A3B-10B5-F5C2-D126-99A51B79006A}"/>
                  </a:ext>
                </a:extLst>
              </p:cNvPr>
              <p:cNvSpPr txBox="1"/>
              <p:nvPr/>
            </p:nvSpPr>
            <p:spPr bwMode="auto">
              <a:xfrm>
                <a:off x="3618065" y="4064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7" name="TextBox 376">
                <a:extLst>
                  <a:ext uri="{FF2B5EF4-FFF2-40B4-BE49-F238E27FC236}">
                    <a16:creationId xmlns:a16="http://schemas.microsoft.com/office/drawing/2014/main" id="{0A516CA0-8CF0-6C78-7081-C45AA0BB2549}"/>
                  </a:ext>
                </a:extLst>
              </p:cNvPr>
              <p:cNvSpPr txBox="1"/>
              <p:nvPr/>
            </p:nvSpPr>
            <p:spPr bwMode="auto">
              <a:xfrm>
                <a:off x="3599015" y="40645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8" name="TextBox 377">
                <a:extLst>
                  <a:ext uri="{FF2B5EF4-FFF2-40B4-BE49-F238E27FC236}">
                    <a16:creationId xmlns:a16="http://schemas.microsoft.com/office/drawing/2014/main" id="{D6CB5C31-AF3F-E330-A884-B7FE7E016FAF}"/>
                  </a:ext>
                </a:extLst>
              </p:cNvPr>
              <p:cNvSpPr txBox="1"/>
              <p:nvPr/>
            </p:nvSpPr>
            <p:spPr bwMode="auto">
              <a:xfrm>
                <a:off x="3633940" y="40613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79" name="TextBox 378">
                <a:extLst>
                  <a:ext uri="{FF2B5EF4-FFF2-40B4-BE49-F238E27FC236}">
                    <a16:creationId xmlns:a16="http://schemas.microsoft.com/office/drawing/2014/main" id="{B4CB21C9-3491-EC60-11BF-D95D2D7C1F14}"/>
                  </a:ext>
                </a:extLst>
              </p:cNvPr>
              <p:cNvSpPr txBox="1"/>
              <p:nvPr/>
            </p:nvSpPr>
            <p:spPr bwMode="auto">
              <a:xfrm>
                <a:off x="3748240" y="39915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0" name="TextBox 379">
                <a:extLst>
                  <a:ext uri="{FF2B5EF4-FFF2-40B4-BE49-F238E27FC236}">
                    <a16:creationId xmlns:a16="http://schemas.microsoft.com/office/drawing/2014/main" id="{514D5A66-B5EC-BE84-CDD8-A62F869FDE6D}"/>
                  </a:ext>
                </a:extLst>
              </p:cNvPr>
              <p:cNvSpPr txBox="1"/>
              <p:nvPr/>
            </p:nvSpPr>
            <p:spPr bwMode="auto">
              <a:xfrm>
                <a:off x="3770465" y="39915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1" name="TextBox 380">
                <a:extLst>
                  <a:ext uri="{FF2B5EF4-FFF2-40B4-BE49-F238E27FC236}">
                    <a16:creationId xmlns:a16="http://schemas.microsoft.com/office/drawing/2014/main" id="{B04588B8-2D88-3967-5248-BD60F86FC911}"/>
                  </a:ext>
                </a:extLst>
              </p:cNvPr>
              <p:cNvSpPr txBox="1"/>
              <p:nvPr/>
            </p:nvSpPr>
            <p:spPr bwMode="auto">
              <a:xfrm>
                <a:off x="3795865" y="39946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2" name="TextBox 381">
                <a:extLst>
                  <a:ext uri="{FF2B5EF4-FFF2-40B4-BE49-F238E27FC236}">
                    <a16:creationId xmlns:a16="http://schemas.microsoft.com/office/drawing/2014/main" id="{F4BF630A-C8FF-98E9-817C-BD2245D60E67}"/>
                  </a:ext>
                </a:extLst>
              </p:cNvPr>
              <p:cNvSpPr txBox="1"/>
              <p:nvPr/>
            </p:nvSpPr>
            <p:spPr bwMode="auto">
              <a:xfrm>
                <a:off x="3827615" y="39534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3" name="TextBox 382">
                <a:extLst>
                  <a:ext uri="{FF2B5EF4-FFF2-40B4-BE49-F238E27FC236}">
                    <a16:creationId xmlns:a16="http://schemas.microsoft.com/office/drawing/2014/main" id="{0A5A7254-8B97-E80F-37EA-D459790F8472}"/>
                  </a:ext>
                </a:extLst>
              </p:cNvPr>
              <p:cNvSpPr txBox="1"/>
              <p:nvPr/>
            </p:nvSpPr>
            <p:spPr bwMode="auto">
              <a:xfrm>
                <a:off x="3846665" y="39565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4" name="TextBox 383">
                <a:extLst>
                  <a:ext uri="{FF2B5EF4-FFF2-40B4-BE49-F238E27FC236}">
                    <a16:creationId xmlns:a16="http://schemas.microsoft.com/office/drawing/2014/main" id="{7B761BE3-6111-FA2A-6C97-A15585F7DDFE}"/>
                  </a:ext>
                </a:extLst>
              </p:cNvPr>
              <p:cNvSpPr txBox="1"/>
              <p:nvPr/>
            </p:nvSpPr>
            <p:spPr bwMode="auto">
              <a:xfrm>
                <a:off x="3872065" y="39597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5" name="TextBox 384">
                <a:extLst>
                  <a:ext uri="{FF2B5EF4-FFF2-40B4-BE49-F238E27FC236}">
                    <a16:creationId xmlns:a16="http://schemas.microsoft.com/office/drawing/2014/main" id="{E2BDC727-9BC8-3793-E642-C2FA7EFDD6D0}"/>
                  </a:ext>
                </a:extLst>
              </p:cNvPr>
              <p:cNvSpPr txBox="1"/>
              <p:nvPr/>
            </p:nvSpPr>
            <p:spPr bwMode="auto">
              <a:xfrm>
                <a:off x="3894290" y="39661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6" name="TextBox 385">
                <a:extLst>
                  <a:ext uri="{FF2B5EF4-FFF2-40B4-BE49-F238E27FC236}">
                    <a16:creationId xmlns:a16="http://schemas.microsoft.com/office/drawing/2014/main" id="{3456C2F0-1978-33AD-0BE3-9CED9DEE56C5}"/>
                  </a:ext>
                </a:extLst>
              </p:cNvPr>
              <p:cNvSpPr txBox="1"/>
              <p:nvPr/>
            </p:nvSpPr>
            <p:spPr bwMode="auto">
              <a:xfrm>
                <a:off x="3916515" y="39184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7" name="TextBox 386">
                <a:extLst>
                  <a:ext uri="{FF2B5EF4-FFF2-40B4-BE49-F238E27FC236}">
                    <a16:creationId xmlns:a16="http://schemas.microsoft.com/office/drawing/2014/main" id="{853E62A2-148F-31A4-9850-D0C21A99FA42}"/>
                  </a:ext>
                </a:extLst>
              </p:cNvPr>
              <p:cNvSpPr txBox="1"/>
              <p:nvPr/>
            </p:nvSpPr>
            <p:spPr bwMode="auto">
              <a:xfrm>
                <a:off x="3938740" y="39184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8" name="TextBox 387">
                <a:extLst>
                  <a:ext uri="{FF2B5EF4-FFF2-40B4-BE49-F238E27FC236}">
                    <a16:creationId xmlns:a16="http://schemas.microsoft.com/office/drawing/2014/main" id="{E45EC3A6-75EA-C5CB-4AA1-95074EEFF74C}"/>
                  </a:ext>
                </a:extLst>
              </p:cNvPr>
              <p:cNvSpPr txBox="1"/>
              <p:nvPr/>
            </p:nvSpPr>
            <p:spPr bwMode="auto">
              <a:xfrm>
                <a:off x="3970490" y="38613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89" name="TextBox 388">
                <a:extLst>
                  <a:ext uri="{FF2B5EF4-FFF2-40B4-BE49-F238E27FC236}">
                    <a16:creationId xmlns:a16="http://schemas.microsoft.com/office/drawing/2014/main" id="{48BE2D71-027C-8894-7EDE-436D26950BC0}"/>
                  </a:ext>
                </a:extLst>
              </p:cNvPr>
              <p:cNvSpPr txBox="1"/>
              <p:nvPr/>
            </p:nvSpPr>
            <p:spPr bwMode="auto">
              <a:xfrm>
                <a:off x="3989540" y="386450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0" name="TextBox 389">
                <a:extLst>
                  <a:ext uri="{FF2B5EF4-FFF2-40B4-BE49-F238E27FC236}">
                    <a16:creationId xmlns:a16="http://schemas.microsoft.com/office/drawing/2014/main" id="{3CA2C97F-E7D9-9EBA-D10E-4257FE446AD1}"/>
                  </a:ext>
                </a:extLst>
              </p:cNvPr>
              <p:cNvSpPr txBox="1"/>
              <p:nvPr/>
            </p:nvSpPr>
            <p:spPr bwMode="auto">
              <a:xfrm>
                <a:off x="4018115" y="38581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1" name="TextBox 390">
                <a:extLst>
                  <a:ext uri="{FF2B5EF4-FFF2-40B4-BE49-F238E27FC236}">
                    <a16:creationId xmlns:a16="http://schemas.microsoft.com/office/drawing/2014/main" id="{0BC472D0-17D4-7F50-6EDE-3D80A3B76292}"/>
                  </a:ext>
                </a:extLst>
              </p:cNvPr>
              <p:cNvSpPr txBox="1"/>
              <p:nvPr/>
            </p:nvSpPr>
            <p:spPr bwMode="auto">
              <a:xfrm>
                <a:off x="4046690"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2" name="TextBox 391">
                <a:extLst>
                  <a:ext uri="{FF2B5EF4-FFF2-40B4-BE49-F238E27FC236}">
                    <a16:creationId xmlns:a16="http://schemas.microsoft.com/office/drawing/2014/main" id="{7693E2B7-3144-6672-0646-DC80D629DA2E}"/>
                  </a:ext>
                </a:extLst>
              </p:cNvPr>
              <p:cNvSpPr txBox="1"/>
              <p:nvPr/>
            </p:nvSpPr>
            <p:spPr bwMode="auto">
              <a:xfrm>
                <a:off x="407844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3" name="TextBox 392">
                <a:extLst>
                  <a:ext uri="{FF2B5EF4-FFF2-40B4-BE49-F238E27FC236}">
                    <a16:creationId xmlns:a16="http://schemas.microsoft.com/office/drawing/2014/main" id="{038BD6ED-0B1C-5E39-22AD-2310A0E67484}"/>
                  </a:ext>
                </a:extLst>
              </p:cNvPr>
              <p:cNvSpPr txBox="1"/>
              <p:nvPr/>
            </p:nvSpPr>
            <p:spPr bwMode="auto">
              <a:xfrm>
                <a:off x="417686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4" name="TextBox 393">
                <a:extLst>
                  <a:ext uri="{FF2B5EF4-FFF2-40B4-BE49-F238E27FC236}">
                    <a16:creationId xmlns:a16="http://schemas.microsoft.com/office/drawing/2014/main" id="{027AB15D-5BB9-DACB-E560-036A64DBAA44}"/>
                  </a:ext>
                </a:extLst>
              </p:cNvPr>
              <p:cNvSpPr txBox="1"/>
              <p:nvPr/>
            </p:nvSpPr>
            <p:spPr bwMode="auto">
              <a:xfrm>
                <a:off x="413559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5" name="TextBox 394">
                <a:extLst>
                  <a:ext uri="{FF2B5EF4-FFF2-40B4-BE49-F238E27FC236}">
                    <a16:creationId xmlns:a16="http://schemas.microsoft.com/office/drawing/2014/main" id="{AEC51EE3-3115-25FF-7CB4-56DF8AE91832}"/>
                  </a:ext>
                </a:extLst>
              </p:cNvPr>
              <p:cNvSpPr txBox="1"/>
              <p:nvPr/>
            </p:nvSpPr>
            <p:spPr bwMode="auto">
              <a:xfrm>
                <a:off x="419591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6" name="TextBox 395">
                <a:extLst>
                  <a:ext uri="{FF2B5EF4-FFF2-40B4-BE49-F238E27FC236}">
                    <a16:creationId xmlns:a16="http://schemas.microsoft.com/office/drawing/2014/main" id="{A4DAD07B-FA33-A353-DE3A-6CEBEEB1DDB2}"/>
                  </a:ext>
                </a:extLst>
              </p:cNvPr>
              <p:cNvSpPr txBox="1"/>
              <p:nvPr/>
            </p:nvSpPr>
            <p:spPr bwMode="auto">
              <a:xfrm>
                <a:off x="411971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7" name="TextBox 396">
                <a:extLst>
                  <a:ext uri="{FF2B5EF4-FFF2-40B4-BE49-F238E27FC236}">
                    <a16:creationId xmlns:a16="http://schemas.microsoft.com/office/drawing/2014/main" id="{06E73A77-0EE7-86E2-87E1-D63B980E6FB0}"/>
                  </a:ext>
                </a:extLst>
              </p:cNvPr>
              <p:cNvSpPr txBox="1"/>
              <p:nvPr/>
            </p:nvSpPr>
            <p:spPr bwMode="auto">
              <a:xfrm>
                <a:off x="4351490"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8" name="TextBox 397">
                <a:extLst>
                  <a:ext uri="{FF2B5EF4-FFF2-40B4-BE49-F238E27FC236}">
                    <a16:creationId xmlns:a16="http://schemas.microsoft.com/office/drawing/2014/main" id="{5C46FC81-18A9-6E14-250B-4AC3721D8341}"/>
                  </a:ext>
                </a:extLst>
              </p:cNvPr>
              <p:cNvSpPr txBox="1"/>
              <p:nvPr/>
            </p:nvSpPr>
            <p:spPr bwMode="auto">
              <a:xfrm>
                <a:off x="431339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99" name="TextBox 398">
                <a:extLst>
                  <a:ext uri="{FF2B5EF4-FFF2-40B4-BE49-F238E27FC236}">
                    <a16:creationId xmlns:a16="http://schemas.microsoft.com/office/drawing/2014/main" id="{975101EC-5102-F02C-85BE-24D5BA704AFC}"/>
                  </a:ext>
                </a:extLst>
              </p:cNvPr>
              <p:cNvSpPr txBox="1"/>
              <p:nvPr/>
            </p:nvSpPr>
            <p:spPr bwMode="auto">
              <a:xfrm>
                <a:off x="422449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0" name="TextBox 399">
                <a:extLst>
                  <a:ext uri="{FF2B5EF4-FFF2-40B4-BE49-F238E27FC236}">
                    <a16:creationId xmlns:a16="http://schemas.microsoft.com/office/drawing/2014/main" id="{819E1B68-5499-5A7D-5094-A1BD7D0F5C49}"/>
                  </a:ext>
                </a:extLst>
              </p:cNvPr>
              <p:cNvSpPr txBox="1"/>
              <p:nvPr/>
            </p:nvSpPr>
            <p:spPr bwMode="auto">
              <a:xfrm>
                <a:off x="4468965"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1" name="TextBox 400">
                <a:extLst>
                  <a:ext uri="{FF2B5EF4-FFF2-40B4-BE49-F238E27FC236}">
                    <a16:creationId xmlns:a16="http://schemas.microsoft.com/office/drawing/2014/main" id="{C06652E3-4739-A959-5A7E-4409FD75A713}"/>
                  </a:ext>
                </a:extLst>
              </p:cNvPr>
              <p:cNvSpPr txBox="1"/>
              <p:nvPr/>
            </p:nvSpPr>
            <p:spPr bwMode="auto">
              <a:xfrm>
                <a:off x="4443565"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2" name="TextBox 401">
                <a:extLst>
                  <a:ext uri="{FF2B5EF4-FFF2-40B4-BE49-F238E27FC236}">
                    <a16:creationId xmlns:a16="http://schemas.microsoft.com/office/drawing/2014/main" id="{9995102D-8823-59E7-5801-B5EE1F99C051}"/>
                  </a:ext>
                </a:extLst>
              </p:cNvPr>
              <p:cNvSpPr txBox="1"/>
              <p:nvPr/>
            </p:nvSpPr>
            <p:spPr bwMode="auto">
              <a:xfrm>
                <a:off x="442134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3" name="TextBox 402">
                <a:extLst>
                  <a:ext uri="{FF2B5EF4-FFF2-40B4-BE49-F238E27FC236}">
                    <a16:creationId xmlns:a16="http://schemas.microsoft.com/office/drawing/2014/main" id="{0F705629-DB8B-6EEE-17CE-529CEB97A39C}"/>
                  </a:ext>
                </a:extLst>
              </p:cNvPr>
              <p:cNvSpPr txBox="1"/>
              <p:nvPr/>
            </p:nvSpPr>
            <p:spPr bwMode="auto">
              <a:xfrm>
                <a:off x="4545165"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4" name="TextBox 403">
                <a:extLst>
                  <a:ext uri="{FF2B5EF4-FFF2-40B4-BE49-F238E27FC236}">
                    <a16:creationId xmlns:a16="http://schemas.microsoft.com/office/drawing/2014/main" id="{A7B5D30F-34D0-1D48-A6CD-4F434D3171C5}"/>
                  </a:ext>
                </a:extLst>
              </p:cNvPr>
              <p:cNvSpPr txBox="1"/>
              <p:nvPr/>
            </p:nvSpPr>
            <p:spPr bwMode="auto">
              <a:xfrm>
                <a:off x="4618190"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5" name="TextBox 404">
                <a:extLst>
                  <a:ext uri="{FF2B5EF4-FFF2-40B4-BE49-F238E27FC236}">
                    <a16:creationId xmlns:a16="http://schemas.microsoft.com/office/drawing/2014/main" id="{7E29C3B6-137C-09A5-4051-7B9730B45791}"/>
                  </a:ext>
                </a:extLst>
              </p:cNvPr>
              <p:cNvSpPr txBox="1"/>
              <p:nvPr/>
            </p:nvSpPr>
            <p:spPr bwMode="auto">
              <a:xfrm>
                <a:off x="449754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6" name="TextBox 405">
                <a:extLst>
                  <a:ext uri="{FF2B5EF4-FFF2-40B4-BE49-F238E27FC236}">
                    <a16:creationId xmlns:a16="http://schemas.microsoft.com/office/drawing/2014/main" id="{DF6A489D-52DF-3C33-9569-A60853A89493}"/>
                  </a:ext>
                </a:extLst>
              </p:cNvPr>
              <p:cNvSpPr txBox="1"/>
              <p:nvPr/>
            </p:nvSpPr>
            <p:spPr bwMode="auto">
              <a:xfrm>
                <a:off x="4529290"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7" name="TextBox 406">
                <a:extLst>
                  <a:ext uri="{FF2B5EF4-FFF2-40B4-BE49-F238E27FC236}">
                    <a16:creationId xmlns:a16="http://schemas.microsoft.com/office/drawing/2014/main" id="{CA7E15AD-CAB5-0534-A034-86AC27F8F2C0}"/>
                  </a:ext>
                </a:extLst>
              </p:cNvPr>
              <p:cNvSpPr txBox="1"/>
              <p:nvPr/>
            </p:nvSpPr>
            <p:spPr bwMode="auto">
              <a:xfrm>
                <a:off x="456104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8" name="TextBox 407">
                <a:extLst>
                  <a:ext uri="{FF2B5EF4-FFF2-40B4-BE49-F238E27FC236}">
                    <a16:creationId xmlns:a16="http://schemas.microsoft.com/office/drawing/2014/main" id="{C8917861-0CE2-74B2-B5F7-469E3A388DC1}"/>
                  </a:ext>
                </a:extLst>
              </p:cNvPr>
              <p:cNvSpPr txBox="1"/>
              <p:nvPr/>
            </p:nvSpPr>
            <p:spPr bwMode="auto">
              <a:xfrm>
                <a:off x="457691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09" name="TextBox 408">
                <a:extLst>
                  <a:ext uri="{FF2B5EF4-FFF2-40B4-BE49-F238E27FC236}">
                    <a16:creationId xmlns:a16="http://schemas.microsoft.com/office/drawing/2014/main" id="{A085FBBC-1C12-92A7-BF62-BC21DDCADDD3}"/>
                  </a:ext>
                </a:extLst>
              </p:cNvPr>
              <p:cNvSpPr txBox="1"/>
              <p:nvPr/>
            </p:nvSpPr>
            <p:spPr bwMode="auto">
              <a:xfrm>
                <a:off x="4672165"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0" name="TextBox 409">
                <a:extLst>
                  <a:ext uri="{FF2B5EF4-FFF2-40B4-BE49-F238E27FC236}">
                    <a16:creationId xmlns:a16="http://schemas.microsoft.com/office/drawing/2014/main" id="{CEB946D6-963D-8B8F-A107-95762FD00710}"/>
                  </a:ext>
                </a:extLst>
              </p:cNvPr>
              <p:cNvSpPr txBox="1"/>
              <p:nvPr/>
            </p:nvSpPr>
            <p:spPr bwMode="auto">
              <a:xfrm>
                <a:off x="4599140"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1" name="TextBox 410">
                <a:extLst>
                  <a:ext uri="{FF2B5EF4-FFF2-40B4-BE49-F238E27FC236}">
                    <a16:creationId xmlns:a16="http://schemas.microsoft.com/office/drawing/2014/main" id="{D76B71E4-336D-3241-58FE-F360CD78D05B}"/>
                  </a:ext>
                </a:extLst>
              </p:cNvPr>
              <p:cNvSpPr txBox="1"/>
              <p:nvPr/>
            </p:nvSpPr>
            <p:spPr bwMode="auto">
              <a:xfrm>
                <a:off x="4919815"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2" name="TextBox 411">
                <a:extLst>
                  <a:ext uri="{FF2B5EF4-FFF2-40B4-BE49-F238E27FC236}">
                    <a16:creationId xmlns:a16="http://schemas.microsoft.com/office/drawing/2014/main" id="{12778545-B9B7-3191-B830-DB70CC0B9607}"/>
                  </a:ext>
                </a:extLst>
              </p:cNvPr>
              <p:cNvSpPr txBox="1"/>
              <p:nvPr/>
            </p:nvSpPr>
            <p:spPr bwMode="auto">
              <a:xfrm>
                <a:off x="489441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3" name="TextBox 412">
                <a:extLst>
                  <a:ext uri="{FF2B5EF4-FFF2-40B4-BE49-F238E27FC236}">
                    <a16:creationId xmlns:a16="http://schemas.microsoft.com/office/drawing/2014/main" id="{56A6ACAC-47C2-994E-4B1F-6185762CD2FA}"/>
                  </a:ext>
                </a:extLst>
              </p:cNvPr>
              <p:cNvSpPr txBox="1"/>
              <p:nvPr/>
            </p:nvSpPr>
            <p:spPr bwMode="auto">
              <a:xfrm>
                <a:off x="4938865"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4" name="TextBox 413">
                <a:extLst>
                  <a:ext uri="{FF2B5EF4-FFF2-40B4-BE49-F238E27FC236}">
                    <a16:creationId xmlns:a16="http://schemas.microsoft.com/office/drawing/2014/main" id="{6E1BFA34-3B78-E63C-3395-9ED21925FB11}"/>
                  </a:ext>
                </a:extLst>
              </p:cNvPr>
              <p:cNvSpPr txBox="1"/>
              <p:nvPr/>
            </p:nvSpPr>
            <p:spPr bwMode="auto">
              <a:xfrm>
                <a:off x="4961090"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5" name="TextBox 414">
                <a:extLst>
                  <a:ext uri="{FF2B5EF4-FFF2-40B4-BE49-F238E27FC236}">
                    <a16:creationId xmlns:a16="http://schemas.microsoft.com/office/drawing/2014/main" id="{6AF888CA-B6F6-7E77-A0AA-D1519FCC8D76}"/>
                  </a:ext>
                </a:extLst>
              </p:cNvPr>
              <p:cNvSpPr txBox="1"/>
              <p:nvPr/>
            </p:nvSpPr>
            <p:spPr bwMode="auto">
              <a:xfrm>
                <a:off x="499284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6" name="TextBox 415">
                <a:extLst>
                  <a:ext uri="{FF2B5EF4-FFF2-40B4-BE49-F238E27FC236}">
                    <a16:creationId xmlns:a16="http://schemas.microsoft.com/office/drawing/2014/main" id="{36F54EEF-AA13-7E09-B3D5-6C188EB343E0}"/>
                  </a:ext>
                </a:extLst>
              </p:cNvPr>
              <p:cNvSpPr txBox="1"/>
              <p:nvPr/>
            </p:nvSpPr>
            <p:spPr bwMode="auto">
              <a:xfrm>
                <a:off x="469121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7" name="TextBox 416">
                <a:extLst>
                  <a:ext uri="{FF2B5EF4-FFF2-40B4-BE49-F238E27FC236}">
                    <a16:creationId xmlns:a16="http://schemas.microsoft.com/office/drawing/2014/main" id="{C6B83951-9919-74AF-001F-B570EF43147D}"/>
                  </a:ext>
                </a:extLst>
              </p:cNvPr>
              <p:cNvSpPr txBox="1"/>
              <p:nvPr/>
            </p:nvSpPr>
            <p:spPr bwMode="auto">
              <a:xfrm>
                <a:off x="471026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8" name="TextBox 417">
                <a:extLst>
                  <a:ext uri="{FF2B5EF4-FFF2-40B4-BE49-F238E27FC236}">
                    <a16:creationId xmlns:a16="http://schemas.microsoft.com/office/drawing/2014/main" id="{F0B60826-8A0A-F9E4-744F-B51471298743}"/>
                  </a:ext>
                </a:extLst>
              </p:cNvPr>
              <p:cNvSpPr txBox="1"/>
              <p:nvPr/>
            </p:nvSpPr>
            <p:spPr bwMode="auto">
              <a:xfrm>
                <a:off x="4722965"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9" name="TextBox 418">
                <a:extLst>
                  <a:ext uri="{FF2B5EF4-FFF2-40B4-BE49-F238E27FC236}">
                    <a16:creationId xmlns:a16="http://schemas.microsoft.com/office/drawing/2014/main" id="{5616AE65-F0F0-5CC5-E614-5CD78D281589}"/>
                  </a:ext>
                </a:extLst>
              </p:cNvPr>
              <p:cNvSpPr txBox="1"/>
              <p:nvPr/>
            </p:nvSpPr>
            <p:spPr bwMode="auto">
              <a:xfrm>
                <a:off x="4754715" y="381687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20" name="TextBox 419">
                <a:extLst>
                  <a:ext uri="{FF2B5EF4-FFF2-40B4-BE49-F238E27FC236}">
                    <a16:creationId xmlns:a16="http://schemas.microsoft.com/office/drawing/2014/main" id="{EB772D40-30EA-750C-E530-A99BD4E89D2E}"/>
                  </a:ext>
                </a:extLst>
              </p:cNvPr>
              <p:cNvSpPr txBox="1"/>
              <p:nvPr/>
            </p:nvSpPr>
            <p:spPr bwMode="auto">
              <a:xfrm>
                <a:off x="479281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21" name="TextBox 420">
                <a:extLst>
                  <a:ext uri="{FF2B5EF4-FFF2-40B4-BE49-F238E27FC236}">
                    <a16:creationId xmlns:a16="http://schemas.microsoft.com/office/drawing/2014/main" id="{BE891AC0-DDBC-51DB-D1CF-C4CF90D1235D}"/>
                  </a:ext>
                </a:extLst>
              </p:cNvPr>
              <p:cNvSpPr txBox="1"/>
              <p:nvPr/>
            </p:nvSpPr>
            <p:spPr bwMode="auto">
              <a:xfrm>
                <a:off x="4808690"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22" name="TextBox 421">
                <a:extLst>
                  <a:ext uri="{FF2B5EF4-FFF2-40B4-BE49-F238E27FC236}">
                    <a16:creationId xmlns:a16="http://schemas.microsoft.com/office/drawing/2014/main" id="{9FC7FF11-FF45-0D20-BE6F-4ED765BF71EE}"/>
                  </a:ext>
                </a:extLst>
              </p:cNvPr>
              <p:cNvSpPr txBox="1"/>
              <p:nvPr/>
            </p:nvSpPr>
            <p:spPr bwMode="auto">
              <a:xfrm>
                <a:off x="4853140"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23" name="TextBox 422">
                <a:extLst>
                  <a:ext uri="{FF2B5EF4-FFF2-40B4-BE49-F238E27FC236}">
                    <a16:creationId xmlns:a16="http://schemas.microsoft.com/office/drawing/2014/main" id="{EB9B177F-14CC-D5C4-629D-5830329C227A}"/>
                  </a:ext>
                </a:extLst>
              </p:cNvPr>
              <p:cNvSpPr txBox="1"/>
              <p:nvPr/>
            </p:nvSpPr>
            <p:spPr bwMode="auto">
              <a:xfrm>
                <a:off x="4862665" y="3823227"/>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25" name="TextBox 424">
                <a:extLst>
                  <a:ext uri="{FF2B5EF4-FFF2-40B4-BE49-F238E27FC236}">
                    <a16:creationId xmlns:a16="http://schemas.microsoft.com/office/drawing/2014/main" id="{C2F73C98-0628-CA05-DF8A-A3102F6D14A2}"/>
                  </a:ext>
                </a:extLst>
              </p:cNvPr>
              <p:cNvSpPr txBox="1"/>
              <p:nvPr/>
            </p:nvSpPr>
            <p:spPr bwMode="auto">
              <a:xfrm>
                <a:off x="4837265" y="3820052"/>
                <a:ext cx="48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grpSp>
      </p:grpSp>
    </p:spTree>
    <p:extLst>
      <p:ext uri="{BB962C8B-B14F-4D97-AF65-F5344CB8AC3E}">
        <p14:creationId xmlns:p14="http://schemas.microsoft.com/office/powerpoint/2010/main" val="1956042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232CE-9576-9624-1B0A-CF1D68C4AB28}"/>
              </a:ext>
            </a:extLst>
          </p:cNvPr>
          <p:cNvSpPr>
            <a:spLocks noGrp="1"/>
          </p:cNvSpPr>
          <p:nvPr>
            <p:ph type="title"/>
          </p:nvPr>
        </p:nvSpPr>
        <p:spPr>
          <a:xfrm>
            <a:off x="609759" y="238127"/>
            <a:ext cx="10872444" cy="1103313"/>
          </a:xfrm>
        </p:spPr>
        <p:txBody>
          <a:bodyPr/>
          <a:lstStyle/>
          <a:p>
            <a:r>
              <a:rPr lang="en-US" b="1">
                <a:latin typeface="+mn-lt"/>
              </a:rPr>
              <a:t>CLL14: First-line Obinutuzumab + Venetoclax or Chlorambucil (Time Limited) </a:t>
            </a:r>
            <a:endParaRPr lang="en-US"/>
          </a:p>
        </p:txBody>
      </p:sp>
      <p:sp>
        <p:nvSpPr>
          <p:cNvPr id="4" name="Rectangle 3">
            <a:extLst>
              <a:ext uri="{FF2B5EF4-FFF2-40B4-BE49-F238E27FC236}">
                <a16:creationId xmlns:a16="http://schemas.microsoft.com/office/drawing/2014/main" id="{CA84EE62-1A2C-9B1A-9328-9C980D170B6F}"/>
              </a:ext>
            </a:extLst>
          </p:cNvPr>
          <p:cNvSpPr/>
          <p:nvPr/>
        </p:nvSpPr>
        <p:spPr>
          <a:xfrm>
            <a:off x="1447980" y="1470313"/>
            <a:ext cx="4504889" cy="369332"/>
          </a:xfrm>
          <a:prstGeom prst="rect">
            <a:avLst/>
          </a:prstGeom>
        </p:spPr>
        <p:txBody>
          <a:bodyPr wrap="square">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Progression-Free Survival</a:t>
            </a:r>
            <a:endParaRPr kumimoji="0" lang="de-DE" sz="2800" b="1"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 name="Rectangle 4">
            <a:extLst>
              <a:ext uri="{FF2B5EF4-FFF2-40B4-BE49-F238E27FC236}">
                <a16:creationId xmlns:a16="http://schemas.microsoft.com/office/drawing/2014/main" id="{A7CABF47-C1F5-DEE4-0245-009FAD49A164}"/>
              </a:ext>
            </a:extLst>
          </p:cNvPr>
          <p:cNvSpPr/>
          <p:nvPr/>
        </p:nvSpPr>
        <p:spPr>
          <a:xfrm>
            <a:off x="1300140" y="4957158"/>
            <a:ext cx="4584690"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Mo to Event (PFS) From Randomization</a:t>
            </a:r>
            <a:endParaRPr kumimoji="0" lang="de-DE" sz="2400" b="1"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6" name="Rectangle 5">
            <a:extLst>
              <a:ext uri="{FF2B5EF4-FFF2-40B4-BE49-F238E27FC236}">
                <a16:creationId xmlns:a16="http://schemas.microsoft.com/office/drawing/2014/main" id="{E74A4893-5B17-5542-2145-5AB5304B7392}"/>
              </a:ext>
            </a:extLst>
          </p:cNvPr>
          <p:cNvSpPr/>
          <p:nvPr/>
        </p:nvSpPr>
        <p:spPr>
          <a:xfrm rot="16200000">
            <a:off x="-529474" y="3225390"/>
            <a:ext cx="2488111"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PFS (%)</a:t>
            </a:r>
            <a:endParaRPr kumimoji="0" lang="de-DE" sz="2400" b="1"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grpSp>
        <p:nvGrpSpPr>
          <p:cNvPr id="7" name="Group 6">
            <a:extLst>
              <a:ext uri="{FF2B5EF4-FFF2-40B4-BE49-F238E27FC236}">
                <a16:creationId xmlns:a16="http://schemas.microsoft.com/office/drawing/2014/main" id="{25005DFF-0931-7411-111F-5EA4FC4631BF}"/>
              </a:ext>
            </a:extLst>
          </p:cNvPr>
          <p:cNvGrpSpPr/>
          <p:nvPr/>
        </p:nvGrpSpPr>
        <p:grpSpPr>
          <a:xfrm>
            <a:off x="2312299" y="3953102"/>
            <a:ext cx="2988545" cy="584775"/>
            <a:chOff x="1852535" y="4129300"/>
            <a:chExt cx="2988545" cy="584775"/>
          </a:xfrm>
        </p:grpSpPr>
        <p:sp>
          <p:nvSpPr>
            <p:cNvPr id="8" name="Rectangle 7">
              <a:extLst>
                <a:ext uri="{FF2B5EF4-FFF2-40B4-BE49-F238E27FC236}">
                  <a16:creationId xmlns:a16="http://schemas.microsoft.com/office/drawing/2014/main" id="{69D352AC-2A45-6FB4-C81A-FC37E6BBD50B}"/>
                </a:ext>
              </a:extLst>
            </p:cNvPr>
            <p:cNvSpPr/>
            <p:nvPr/>
          </p:nvSpPr>
          <p:spPr>
            <a:xfrm>
              <a:off x="2095624" y="4129300"/>
              <a:ext cx="2745456" cy="584775"/>
            </a:xfrm>
            <a:prstGeom prst="rect">
              <a:avLst/>
            </a:prstGeom>
          </p:spPr>
          <p:txBody>
            <a:bodyPr wrap="square">
              <a:spAutoFit/>
            </a:bodyPr>
            <a:lstStyle/>
            <a:p>
              <a:pPr marL="0" marR="0" lvl="0" indent="0" algn="l"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Ven + Obin</a:t>
              </a:r>
            </a:p>
            <a:p>
              <a:pPr marL="0" marR="0" lvl="0" indent="0" algn="l"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Clb + Obin</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cxnSp>
          <p:nvCxnSpPr>
            <p:cNvPr id="9" name="Straight Connector 8">
              <a:extLst>
                <a:ext uri="{FF2B5EF4-FFF2-40B4-BE49-F238E27FC236}">
                  <a16:creationId xmlns:a16="http://schemas.microsoft.com/office/drawing/2014/main" id="{B334C9F4-4CD4-3E8B-4869-3FDFFD24E890}"/>
                </a:ext>
              </a:extLst>
            </p:cNvPr>
            <p:cNvCxnSpPr>
              <a:cxnSpLocks/>
            </p:cNvCxnSpPr>
            <p:nvPr/>
          </p:nvCxnSpPr>
          <p:spPr bwMode="auto">
            <a:xfrm>
              <a:off x="1852535" y="4299723"/>
              <a:ext cx="262015" cy="0"/>
            </a:xfrm>
            <a:prstGeom prst="line">
              <a:avLst/>
            </a:prstGeom>
            <a:noFill/>
            <a:ln w="28575" cap="flat" cmpd="sng" algn="ctr">
              <a:solidFill>
                <a:schemeClr val="accent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0C70D196-00A2-06D0-B9D9-75568096E84B}"/>
                </a:ext>
              </a:extLst>
            </p:cNvPr>
            <p:cNvCxnSpPr>
              <a:cxnSpLocks/>
            </p:cNvCxnSpPr>
            <p:nvPr/>
          </p:nvCxnSpPr>
          <p:spPr bwMode="auto">
            <a:xfrm>
              <a:off x="1852535" y="4553723"/>
              <a:ext cx="26201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 name="Group 10">
            <a:extLst>
              <a:ext uri="{FF2B5EF4-FFF2-40B4-BE49-F238E27FC236}">
                <a16:creationId xmlns:a16="http://schemas.microsoft.com/office/drawing/2014/main" id="{1EC078E2-2AF3-9281-69D6-408019B0B149}"/>
              </a:ext>
            </a:extLst>
          </p:cNvPr>
          <p:cNvGrpSpPr/>
          <p:nvPr/>
        </p:nvGrpSpPr>
        <p:grpSpPr>
          <a:xfrm>
            <a:off x="697761" y="2110707"/>
            <a:ext cx="5183904" cy="2823303"/>
            <a:chOff x="353296" y="2329650"/>
            <a:chExt cx="5183904" cy="2823303"/>
          </a:xfrm>
        </p:grpSpPr>
        <p:grpSp>
          <p:nvGrpSpPr>
            <p:cNvPr id="12" name="Group 11">
              <a:extLst>
                <a:ext uri="{FF2B5EF4-FFF2-40B4-BE49-F238E27FC236}">
                  <a16:creationId xmlns:a16="http://schemas.microsoft.com/office/drawing/2014/main" id="{733C3F12-60B5-EAA1-E724-2151DCC22542}"/>
                </a:ext>
              </a:extLst>
            </p:cNvPr>
            <p:cNvGrpSpPr/>
            <p:nvPr/>
          </p:nvGrpSpPr>
          <p:grpSpPr>
            <a:xfrm>
              <a:off x="353296" y="2329650"/>
              <a:ext cx="523871" cy="2630646"/>
              <a:chOff x="394571" y="2329650"/>
              <a:chExt cx="523871" cy="2630646"/>
            </a:xfrm>
          </p:grpSpPr>
          <p:sp>
            <p:nvSpPr>
              <p:cNvPr id="54" name="Rectangle 53">
                <a:extLst>
                  <a:ext uri="{FF2B5EF4-FFF2-40B4-BE49-F238E27FC236}">
                    <a16:creationId xmlns:a16="http://schemas.microsoft.com/office/drawing/2014/main" id="{CB4FDE7A-5586-68FB-1D8B-7CF2C70DAE6F}"/>
                  </a:ext>
                </a:extLst>
              </p:cNvPr>
              <p:cNvSpPr/>
              <p:nvPr/>
            </p:nvSpPr>
            <p:spPr>
              <a:xfrm>
                <a:off x="394571" y="2329650"/>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100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5" name="Rectangle 54">
                <a:extLst>
                  <a:ext uri="{FF2B5EF4-FFF2-40B4-BE49-F238E27FC236}">
                    <a16:creationId xmlns:a16="http://schemas.microsoft.com/office/drawing/2014/main" id="{12B29046-D01B-264F-13BF-99D9750E513D}"/>
                  </a:ext>
                </a:extLst>
              </p:cNvPr>
              <p:cNvSpPr/>
              <p:nvPr/>
            </p:nvSpPr>
            <p:spPr>
              <a:xfrm>
                <a:off x="394571" y="2568092"/>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90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6" name="Rectangle 55">
                <a:extLst>
                  <a:ext uri="{FF2B5EF4-FFF2-40B4-BE49-F238E27FC236}">
                    <a16:creationId xmlns:a16="http://schemas.microsoft.com/office/drawing/2014/main" id="{86373E00-831F-933A-17D8-94426837B06A}"/>
                  </a:ext>
                </a:extLst>
              </p:cNvPr>
              <p:cNvSpPr/>
              <p:nvPr/>
            </p:nvSpPr>
            <p:spPr>
              <a:xfrm>
                <a:off x="394571" y="2806534"/>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7" name="Rectangle 56">
                <a:extLst>
                  <a:ext uri="{FF2B5EF4-FFF2-40B4-BE49-F238E27FC236}">
                    <a16:creationId xmlns:a16="http://schemas.microsoft.com/office/drawing/2014/main" id="{AEA82C90-972B-35ED-D16E-AF64982FFF04}"/>
                  </a:ext>
                </a:extLst>
              </p:cNvPr>
              <p:cNvSpPr/>
              <p:nvPr/>
            </p:nvSpPr>
            <p:spPr>
              <a:xfrm>
                <a:off x="394571" y="3044976"/>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8" name="Rectangle 57">
                <a:extLst>
                  <a:ext uri="{FF2B5EF4-FFF2-40B4-BE49-F238E27FC236}">
                    <a16:creationId xmlns:a16="http://schemas.microsoft.com/office/drawing/2014/main" id="{B2C96367-D3FE-6B68-9117-80D78D9BB8C0}"/>
                  </a:ext>
                </a:extLst>
              </p:cNvPr>
              <p:cNvSpPr/>
              <p:nvPr/>
            </p:nvSpPr>
            <p:spPr>
              <a:xfrm>
                <a:off x="394571" y="3283418"/>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9" name="Rectangle 58">
                <a:extLst>
                  <a:ext uri="{FF2B5EF4-FFF2-40B4-BE49-F238E27FC236}">
                    <a16:creationId xmlns:a16="http://schemas.microsoft.com/office/drawing/2014/main" id="{E25E844C-F345-6A00-CD1C-761D86E37025}"/>
                  </a:ext>
                </a:extLst>
              </p:cNvPr>
              <p:cNvSpPr/>
              <p:nvPr/>
            </p:nvSpPr>
            <p:spPr>
              <a:xfrm>
                <a:off x="394571" y="3521860"/>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50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60" name="Rectangle 59">
                <a:extLst>
                  <a:ext uri="{FF2B5EF4-FFF2-40B4-BE49-F238E27FC236}">
                    <a16:creationId xmlns:a16="http://schemas.microsoft.com/office/drawing/2014/main" id="{EC4A49DD-5806-093A-6503-68D4FF67E1BA}"/>
                  </a:ext>
                </a:extLst>
              </p:cNvPr>
              <p:cNvSpPr/>
              <p:nvPr/>
            </p:nvSpPr>
            <p:spPr>
              <a:xfrm>
                <a:off x="394571" y="3760303"/>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61" name="Rectangle 60">
                <a:extLst>
                  <a:ext uri="{FF2B5EF4-FFF2-40B4-BE49-F238E27FC236}">
                    <a16:creationId xmlns:a16="http://schemas.microsoft.com/office/drawing/2014/main" id="{4616AF56-3BA5-03D9-BBB6-544449166015}"/>
                  </a:ext>
                </a:extLst>
              </p:cNvPr>
              <p:cNvSpPr/>
              <p:nvPr/>
            </p:nvSpPr>
            <p:spPr>
              <a:xfrm>
                <a:off x="394571" y="3998746"/>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62" name="Rectangle 61">
                <a:extLst>
                  <a:ext uri="{FF2B5EF4-FFF2-40B4-BE49-F238E27FC236}">
                    <a16:creationId xmlns:a16="http://schemas.microsoft.com/office/drawing/2014/main" id="{B0312A72-CB99-F847-E45A-656EAA28B4EE}"/>
                  </a:ext>
                </a:extLst>
              </p:cNvPr>
              <p:cNvSpPr/>
              <p:nvPr/>
            </p:nvSpPr>
            <p:spPr>
              <a:xfrm>
                <a:off x="394571" y="4237188"/>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63" name="Rectangle 62">
                <a:extLst>
                  <a:ext uri="{FF2B5EF4-FFF2-40B4-BE49-F238E27FC236}">
                    <a16:creationId xmlns:a16="http://schemas.microsoft.com/office/drawing/2014/main" id="{0101F3E3-6541-9F55-4AAB-A661FA54ED04}"/>
                  </a:ext>
                </a:extLst>
              </p:cNvPr>
              <p:cNvSpPr/>
              <p:nvPr/>
            </p:nvSpPr>
            <p:spPr>
              <a:xfrm>
                <a:off x="394571" y="4475631"/>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64" name="Rectangle 63">
                <a:extLst>
                  <a:ext uri="{FF2B5EF4-FFF2-40B4-BE49-F238E27FC236}">
                    <a16:creationId xmlns:a16="http://schemas.microsoft.com/office/drawing/2014/main" id="{D18CE689-586B-6E98-151A-048984C5FC04}"/>
                  </a:ext>
                </a:extLst>
              </p:cNvPr>
              <p:cNvSpPr/>
              <p:nvPr/>
            </p:nvSpPr>
            <p:spPr>
              <a:xfrm>
                <a:off x="394571" y="4714075"/>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grpSp>
        <p:grpSp>
          <p:nvGrpSpPr>
            <p:cNvPr id="13" name="Group 12">
              <a:extLst>
                <a:ext uri="{FF2B5EF4-FFF2-40B4-BE49-F238E27FC236}">
                  <a16:creationId xmlns:a16="http://schemas.microsoft.com/office/drawing/2014/main" id="{AA5BFD78-30D2-2784-47FC-B1149FFEDD4B}"/>
                </a:ext>
              </a:extLst>
            </p:cNvPr>
            <p:cNvGrpSpPr/>
            <p:nvPr/>
          </p:nvGrpSpPr>
          <p:grpSpPr>
            <a:xfrm>
              <a:off x="806885" y="4906732"/>
              <a:ext cx="4672729" cy="246221"/>
              <a:chOff x="806885" y="4976582"/>
              <a:chExt cx="4672729" cy="246221"/>
            </a:xfrm>
          </p:grpSpPr>
          <p:sp>
            <p:nvSpPr>
              <p:cNvPr id="41" name="Rectangle 40">
                <a:extLst>
                  <a:ext uri="{FF2B5EF4-FFF2-40B4-BE49-F238E27FC236}">
                    <a16:creationId xmlns:a16="http://schemas.microsoft.com/office/drawing/2014/main" id="{3B1C9181-F0F0-3D1D-6413-33AC69F7E548}"/>
                  </a:ext>
                </a:extLst>
              </p:cNvPr>
              <p:cNvSpPr/>
              <p:nvPr/>
            </p:nvSpPr>
            <p:spPr>
              <a:xfrm>
                <a:off x="80688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2" name="Rectangle 41">
                <a:extLst>
                  <a:ext uri="{FF2B5EF4-FFF2-40B4-BE49-F238E27FC236}">
                    <a16:creationId xmlns:a16="http://schemas.microsoft.com/office/drawing/2014/main" id="{C67E75D9-2446-9EE8-952F-0CE05F5A1D12}"/>
                  </a:ext>
                </a:extLst>
              </p:cNvPr>
              <p:cNvSpPr/>
              <p:nvPr/>
            </p:nvSpPr>
            <p:spPr>
              <a:xfrm>
                <a:off x="1150843"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3" name="Rectangle 42">
                <a:extLst>
                  <a:ext uri="{FF2B5EF4-FFF2-40B4-BE49-F238E27FC236}">
                    <a16:creationId xmlns:a16="http://schemas.microsoft.com/office/drawing/2014/main" id="{0E6D7864-5645-7B62-81E9-E2192643A93C}"/>
                  </a:ext>
                </a:extLst>
              </p:cNvPr>
              <p:cNvSpPr/>
              <p:nvPr/>
            </p:nvSpPr>
            <p:spPr>
              <a:xfrm>
                <a:off x="1513851"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12</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4" name="Rectangle 43">
                <a:extLst>
                  <a:ext uri="{FF2B5EF4-FFF2-40B4-BE49-F238E27FC236}">
                    <a16:creationId xmlns:a16="http://schemas.microsoft.com/office/drawing/2014/main" id="{B1FD6D78-8F9D-9A39-2185-E4C205DC1EF2}"/>
                  </a:ext>
                </a:extLst>
              </p:cNvPr>
              <p:cNvSpPr/>
              <p:nvPr/>
            </p:nvSpPr>
            <p:spPr>
              <a:xfrm>
                <a:off x="1876859"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18</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5" name="Rectangle 44">
                <a:extLst>
                  <a:ext uri="{FF2B5EF4-FFF2-40B4-BE49-F238E27FC236}">
                    <a16:creationId xmlns:a16="http://schemas.microsoft.com/office/drawing/2014/main" id="{9584560B-C0B9-D41C-D657-C7D08D363D67}"/>
                  </a:ext>
                </a:extLst>
              </p:cNvPr>
              <p:cNvSpPr/>
              <p:nvPr/>
            </p:nvSpPr>
            <p:spPr>
              <a:xfrm>
                <a:off x="2239867"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24</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6" name="Rectangle 45">
                <a:extLst>
                  <a:ext uri="{FF2B5EF4-FFF2-40B4-BE49-F238E27FC236}">
                    <a16:creationId xmlns:a16="http://schemas.microsoft.com/office/drawing/2014/main" id="{9E0A8812-CDF6-37FB-7A12-F4155E5A9417}"/>
                  </a:ext>
                </a:extLst>
              </p:cNvPr>
              <p:cNvSpPr/>
              <p:nvPr/>
            </p:nvSpPr>
            <p:spPr>
              <a:xfrm>
                <a:off x="260287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7" name="Rectangle 46">
                <a:extLst>
                  <a:ext uri="{FF2B5EF4-FFF2-40B4-BE49-F238E27FC236}">
                    <a16:creationId xmlns:a16="http://schemas.microsoft.com/office/drawing/2014/main" id="{CCE42A04-EBEB-753D-559B-D794659E2ED2}"/>
                  </a:ext>
                </a:extLst>
              </p:cNvPr>
              <p:cNvSpPr/>
              <p:nvPr/>
            </p:nvSpPr>
            <p:spPr>
              <a:xfrm>
                <a:off x="2965883"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36</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8" name="Rectangle 47">
                <a:extLst>
                  <a:ext uri="{FF2B5EF4-FFF2-40B4-BE49-F238E27FC236}">
                    <a16:creationId xmlns:a16="http://schemas.microsoft.com/office/drawing/2014/main" id="{6FF7CD5C-A460-4F22-21CB-4E6B65261731}"/>
                  </a:ext>
                </a:extLst>
              </p:cNvPr>
              <p:cNvSpPr/>
              <p:nvPr/>
            </p:nvSpPr>
            <p:spPr>
              <a:xfrm>
                <a:off x="3328891"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42</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49" name="Rectangle 48">
                <a:extLst>
                  <a:ext uri="{FF2B5EF4-FFF2-40B4-BE49-F238E27FC236}">
                    <a16:creationId xmlns:a16="http://schemas.microsoft.com/office/drawing/2014/main" id="{053A3EE7-68E7-0DB0-2969-F0AE4EBE7BEE}"/>
                  </a:ext>
                </a:extLst>
              </p:cNvPr>
              <p:cNvSpPr/>
              <p:nvPr/>
            </p:nvSpPr>
            <p:spPr>
              <a:xfrm>
                <a:off x="3691899"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48</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0" name="Rectangle 49">
                <a:extLst>
                  <a:ext uri="{FF2B5EF4-FFF2-40B4-BE49-F238E27FC236}">
                    <a16:creationId xmlns:a16="http://schemas.microsoft.com/office/drawing/2014/main" id="{1B97E2AB-2650-97E3-D175-D25BA6529113}"/>
                  </a:ext>
                </a:extLst>
              </p:cNvPr>
              <p:cNvSpPr/>
              <p:nvPr/>
            </p:nvSpPr>
            <p:spPr>
              <a:xfrm>
                <a:off x="4054907"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54</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1" name="Rectangle 50">
                <a:extLst>
                  <a:ext uri="{FF2B5EF4-FFF2-40B4-BE49-F238E27FC236}">
                    <a16:creationId xmlns:a16="http://schemas.microsoft.com/office/drawing/2014/main" id="{DDF2D67E-1F7E-BCC9-7DCC-EBFF616E4260}"/>
                  </a:ext>
                </a:extLst>
              </p:cNvPr>
              <p:cNvSpPr/>
              <p:nvPr/>
            </p:nvSpPr>
            <p:spPr>
              <a:xfrm>
                <a:off x="441791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2" name="Rectangle 51">
                <a:extLst>
                  <a:ext uri="{FF2B5EF4-FFF2-40B4-BE49-F238E27FC236}">
                    <a16:creationId xmlns:a16="http://schemas.microsoft.com/office/drawing/2014/main" id="{B43F7F47-3D19-D3BA-81A1-72B15B461A09}"/>
                  </a:ext>
                </a:extLst>
              </p:cNvPr>
              <p:cNvSpPr/>
              <p:nvPr/>
            </p:nvSpPr>
            <p:spPr>
              <a:xfrm>
                <a:off x="4780923"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66</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3" name="Rectangle 52">
                <a:extLst>
                  <a:ext uri="{FF2B5EF4-FFF2-40B4-BE49-F238E27FC236}">
                    <a16:creationId xmlns:a16="http://schemas.microsoft.com/office/drawing/2014/main" id="{71C9FDA0-D6C0-AD1C-5706-00DF601F4E14}"/>
                  </a:ext>
                </a:extLst>
              </p:cNvPr>
              <p:cNvSpPr/>
              <p:nvPr/>
            </p:nvSpPr>
            <p:spPr>
              <a:xfrm>
                <a:off x="514393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72</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grpSp>
        <p:sp>
          <p:nvSpPr>
            <p:cNvPr id="14" name="Freeform 48">
              <a:extLst>
                <a:ext uri="{FF2B5EF4-FFF2-40B4-BE49-F238E27FC236}">
                  <a16:creationId xmlns:a16="http://schemas.microsoft.com/office/drawing/2014/main" id="{116ECBA0-6352-9816-032D-2BDBE14CE4B5}"/>
                </a:ext>
              </a:extLst>
            </p:cNvPr>
            <p:cNvSpPr/>
            <p:nvPr/>
          </p:nvSpPr>
          <p:spPr bwMode="auto">
            <a:xfrm>
              <a:off x="974725" y="2406650"/>
              <a:ext cx="4562475" cy="2432050"/>
            </a:xfrm>
            <a:custGeom>
              <a:avLst/>
              <a:gdLst>
                <a:gd name="connsiteX0" fmla="*/ 0 w 4562475"/>
                <a:gd name="connsiteY0" fmla="*/ 0 h 2432050"/>
                <a:gd name="connsiteX1" fmla="*/ 0 w 4562475"/>
                <a:gd name="connsiteY1" fmla="*/ 2432050 h 2432050"/>
                <a:gd name="connsiteX2" fmla="*/ 4562475 w 4562475"/>
                <a:gd name="connsiteY2" fmla="*/ 2432050 h 2432050"/>
              </a:gdLst>
              <a:ahLst/>
              <a:cxnLst>
                <a:cxn ang="0">
                  <a:pos x="connsiteX0" y="connsiteY0"/>
                </a:cxn>
                <a:cxn ang="0">
                  <a:pos x="connsiteX1" y="connsiteY1"/>
                </a:cxn>
                <a:cxn ang="0">
                  <a:pos x="connsiteX2" y="connsiteY2"/>
                </a:cxn>
              </a:cxnLst>
              <a:rect l="l" t="t" r="r" b="b"/>
              <a:pathLst>
                <a:path w="4562475" h="2432050">
                  <a:moveTo>
                    <a:pt x="0" y="0"/>
                  </a:moveTo>
                  <a:lnTo>
                    <a:pt x="0" y="2432050"/>
                  </a:lnTo>
                  <a:lnTo>
                    <a:pt x="4562475" y="243205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grpSp>
          <p:nvGrpSpPr>
            <p:cNvPr id="15" name="Group 14">
              <a:extLst>
                <a:ext uri="{FF2B5EF4-FFF2-40B4-BE49-F238E27FC236}">
                  <a16:creationId xmlns:a16="http://schemas.microsoft.com/office/drawing/2014/main" id="{CEBF8C2E-B757-592B-DA43-B1AB3AE0D84B}"/>
                </a:ext>
              </a:extLst>
            </p:cNvPr>
            <p:cNvGrpSpPr/>
            <p:nvPr/>
          </p:nvGrpSpPr>
          <p:grpSpPr>
            <a:xfrm>
              <a:off x="974725" y="4832239"/>
              <a:ext cx="4339165" cy="82296"/>
              <a:chOff x="974725" y="4832239"/>
              <a:chExt cx="4339165" cy="82296"/>
            </a:xfrm>
          </p:grpSpPr>
          <p:cxnSp>
            <p:nvCxnSpPr>
              <p:cNvPr id="28" name="Straight Connector 27">
                <a:extLst>
                  <a:ext uri="{FF2B5EF4-FFF2-40B4-BE49-F238E27FC236}">
                    <a16:creationId xmlns:a16="http://schemas.microsoft.com/office/drawing/2014/main" id="{AB3818FF-F1E9-0670-88E0-24621436B09A}"/>
                  </a:ext>
                </a:extLst>
              </p:cNvPr>
              <p:cNvCxnSpPr>
                <a:cxnSpLocks/>
              </p:cNvCxnSpPr>
              <p:nvPr/>
            </p:nvCxnSpPr>
            <p:spPr bwMode="auto">
              <a:xfrm>
                <a:off x="974725"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4EF77BA0-FE7F-2838-7D40-7933E3C06252}"/>
                  </a:ext>
                </a:extLst>
              </p:cNvPr>
              <p:cNvCxnSpPr>
                <a:cxnSpLocks/>
              </p:cNvCxnSpPr>
              <p:nvPr/>
            </p:nvCxnSpPr>
            <p:spPr bwMode="auto">
              <a:xfrm>
                <a:off x="1336322"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82447A1-EAE0-9865-4AAC-1B296F66E1C9}"/>
                  </a:ext>
                </a:extLst>
              </p:cNvPr>
              <p:cNvCxnSpPr>
                <a:cxnSpLocks/>
              </p:cNvCxnSpPr>
              <p:nvPr/>
            </p:nvCxnSpPr>
            <p:spPr bwMode="auto">
              <a:xfrm>
                <a:off x="1697919"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1AC2D90D-17F1-C836-8335-E17FF773CE1F}"/>
                  </a:ext>
                </a:extLst>
              </p:cNvPr>
              <p:cNvCxnSpPr>
                <a:cxnSpLocks/>
              </p:cNvCxnSpPr>
              <p:nvPr/>
            </p:nvCxnSpPr>
            <p:spPr bwMode="auto">
              <a:xfrm>
                <a:off x="2059516"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3440B433-8C29-E9DD-F026-34BB2C3AD341}"/>
                  </a:ext>
                </a:extLst>
              </p:cNvPr>
              <p:cNvCxnSpPr>
                <a:cxnSpLocks/>
              </p:cNvCxnSpPr>
              <p:nvPr/>
            </p:nvCxnSpPr>
            <p:spPr bwMode="auto">
              <a:xfrm>
                <a:off x="2421113"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0151D63-F7B4-17B9-C6A7-AC868A584605}"/>
                  </a:ext>
                </a:extLst>
              </p:cNvPr>
              <p:cNvCxnSpPr>
                <a:cxnSpLocks/>
              </p:cNvCxnSpPr>
              <p:nvPr/>
            </p:nvCxnSpPr>
            <p:spPr bwMode="auto">
              <a:xfrm>
                <a:off x="2782710"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639D3B9-C2E9-E723-96F2-43274E06B08E}"/>
                  </a:ext>
                </a:extLst>
              </p:cNvPr>
              <p:cNvCxnSpPr>
                <a:cxnSpLocks/>
              </p:cNvCxnSpPr>
              <p:nvPr/>
            </p:nvCxnSpPr>
            <p:spPr bwMode="auto">
              <a:xfrm>
                <a:off x="3144307"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845AEEC6-B85E-A4F1-645E-E4F49466995C}"/>
                  </a:ext>
                </a:extLst>
              </p:cNvPr>
              <p:cNvCxnSpPr>
                <a:cxnSpLocks/>
              </p:cNvCxnSpPr>
              <p:nvPr/>
            </p:nvCxnSpPr>
            <p:spPr bwMode="auto">
              <a:xfrm>
                <a:off x="3505904"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6BD1B28-13FC-3881-D859-E794CE098D6B}"/>
                  </a:ext>
                </a:extLst>
              </p:cNvPr>
              <p:cNvCxnSpPr>
                <a:cxnSpLocks/>
              </p:cNvCxnSpPr>
              <p:nvPr/>
            </p:nvCxnSpPr>
            <p:spPr bwMode="auto">
              <a:xfrm>
                <a:off x="3867501"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9E05770-2C44-B9FE-A776-220D842C5046}"/>
                  </a:ext>
                </a:extLst>
              </p:cNvPr>
              <p:cNvCxnSpPr>
                <a:cxnSpLocks/>
              </p:cNvCxnSpPr>
              <p:nvPr/>
            </p:nvCxnSpPr>
            <p:spPr bwMode="auto">
              <a:xfrm>
                <a:off x="4229098"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FF672726-8E1C-11CB-9C47-D033C6971F0E}"/>
                  </a:ext>
                </a:extLst>
              </p:cNvPr>
              <p:cNvCxnSpPr>
                <a:cxnSpLocks/>
              </p:cNvCxnSpPr>
              <p:nvPr/>
            </p:nvCxnSpPr>
            <p:spPr bwMode="auto">
              <a:xfrm>
                <a:off x="4590695"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DBAC25CC-91DF-537A-35D3-6A71427E755F}"/>
                  </a:ext>
                </a:extLst>
              </p:cNvPr>
              <p:cNvCxnSpPr>
                <a:cxnSpLocks/>
              </p:cNvCxnSpPr>
              <p:nvPr/>
            </p:nvCxnSpPr>
            <p:spPr bwMode="auto">
              <a:xfrm>
                <a:off x="4952292"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A75DDC59-FFDE-DD31-25A8-13311281179A}"/>
                  </a:ext>
                </a:extLst>
              </p:cNvPr>
              <p:cNvCxnSpPr>
                <a:cxnSpLocks/>
              </p:cNvCxnSpPr>
              <p:nvPr/>
            </p:nvCxnSpPr>
            <p:spPr bwMode="auto">
              <a:xfrm>
                <a:off x="5313890" y="4832239"/>
                <a:ext cx="0" cy="82296"/>
              </a:xfrm>
              <a:prstGeom prst="line">
                <a:avLst/>
              </a:prstGeom>
              <a:noFill/>
              <a:ln w="28575" cap="flat" cmpd="sng" algn="ctr">
                <a:solidFill>
                  <a:schemeClr val="bg1"/>
                </a:solidFill>
                <a:prstDash val="solid"/>
                <a:round/>
                <a:headEnd type="none" w="med" len="med"/>
                <a:tailEnd type="none" w="med" len="med"/>
              </a:ln>
              <a:effectLst/>
            </p:spPr>
          </p:cxnSp>
        </p:grpSp>
        <p:grpSp>
          <p:nvGrpSpPr>
            <p:cNvPr id="16" name="Group 15">
              <a:extLst>
                <a:ext uri="{FF2B5EF4-FFF2-40B4-BE49-F238E27FC236}">
                  <a16:creationId xmlns:a16="http://schemas.microsoft.com/office/drawing/2014/main" id="{93EC5291-DAED-4895-F76B-665028128F1D}"/>
                </a:ext>
              </a:extLst>
            </p:cNvPr>
            <p:cNvGrpSpPr/>
            <p:nvPr/>
          </p:nvGrpSpPr>
          <p:grpSpPr>
            <a:xfrm rot="16200000">
              <a:off x="-245915" y="3601058"/>
              <a:ext cx="2385103" cy="82296"/>
              <a:chOff x="1697919" y="4832239"/>
              <a:chExt cx="3615971" cy="82296"/>
            </a:xfrm>
          </p:grpSpPr>
          <p:cxnSp>
            <p:nvCxnSpPr>
              <p:cNvPr id="17" name="Straight Connector 16">
                <a:extLst>
                  <a:ext uri="{FF2B5EF4-FFF2-40B4-BE49-F238E27FC236}">
                    <a16:creationId xmlns:a16="http://schemas.microsoft.com/office/drawing/2014/main" id="{D993263D-A34C-535F-C06D-B67693B8E1B2}"/>
                  </a:ext>
                </a:extLst>
              </p:cNvPr>
              <p:cNvCxnSpPr>
                <a:cxnSpLocks/>
              </p:cNvCxnSpPr>
              <p:nvPr/>
            </p:nvCxnSpPr>
            <p:spPr bwMode="auto">
              <a:xfrm>
                <a:off x="1697919"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05F53BAB-0FF0-CC27-7DAF-579E35580A14}"/>
                  </a:ext>
                </a:extLst>
              </p:cNvPr>
              <p:cNvCxnSpPr>
                <a:cxnSpLocks/>
              </p:cNvCxnSpPr>
              <p:nvPr/>
            </p:nvCxnSpPr>
            <p:spPr bwMode="auto">
              <a:xfrm>
                <a:off x="2059516"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A66B2140-CD09-C2B6-32A4-EB6BDAD591FC}"/>
                  </a:ext>
                </a:extLst>
              </p:cNvPr>
              <p:cNvCxnSpPr>
                <a:cxnSpLocks/>
              </p:cNvCxnSpPr>
              <p:nvPr/>
            </p:nvCxnSpPr>
            <p:spPr bwMode="auto">
              <a:xfrm>
                <a:off x="2421113"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D94C359-901E-D52A-B804-840D954A4F65}"/>
                  </a:ext>
                </a:extLst>
              </p:cNvPr>
              <p:cNvCxnSpPr>
                <a:cxnSpLocks/>
              </p:cNvCxnSpPr>
              <p:nvPr/>
            </p:nvCxnSpPr>
            <p:spPr bwMode="auto">
              <a:xfrm>
                <a:off x="2782710"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79077771-0FD3-F84C-0471-9FAF5E849CCA}"/>
                  </a:ext>
                </a:extLst>
              </p:cNvPr>
              <p:cNvCxnSpPr>
                <a:cxnSpLocks/>
              </p:cNvCxnSpPr>
              <p:nvPr/>
            </p:nvCxnSpPr>
            <p:spPr bwMode="auto">
              <a:xfrm>
                <a:off x="3144307"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94F2A70A-2312-33D9-7A94-12C6EB9E866D}"/>
                  </a:ext>
                </a:extLst>
              </p:cNvPr>
              <p:cNvCxnSpPr>
                <a:cxnSpLocks/>
              </p:cNvCxnSpPr>
              <p:nvPr/>
            </p:nvCxnSpPr>
            <p:spPr bwMode="auto">
              <a:xfrm>
                <a:off x="3505904"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186DDB2-8362-0834-55DC-77B3978419B3}"/>
                  </a:ext>
                </a:extLst>
              </p:cNvPr>
              <p:cNvCxnSpPr>
                <a:cxnSpLocks/>
              </p:cNvCxnSpPr>
              <p:nvPr/>
            </p:nvCxnSpPr>
            <p:spPr bwMode="auto">
              <a:xfrm>
                <a:off x="3867501"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09E16A4-6818-5703-B77C-B983A82DBEF6}"/>
                  </a:ext>
                </a:extLst>
              </p:cNvPr>
              <p:cNvCxnSpPr>
                <a:cxnSpLocks/>
              </p:cNvCxnSpPr>
              <p:nvPr/>
            </p:nvCxnSpPr>
            <p:spPr bwMode="auto">
              <a:xfrm>
                <a:off x="4229098"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F52156D-7709-CAB3-52B6-1D37FE18DD87}"/>
                  </a:ext>
                </a:extLst>
              </p:cNvPr>
              <p:cNvCxnSpPr>
                <a:cxnSpLocks/>
              </p:cNvCxnSpPr>
              <p:nvPr/>
            </p:nvCxnSpPr>
            <p:spPr bwMode="auto">
              <a:xfrm>
                <a:off x="4590695"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BE6F16F-18D7-16C2-AD21-6F128BDE7A95}"/>
                  </a:ext>
                </a:extLst>
              </p:cNvPr>
              <p:cNvCxnSpPr>
                <a:cxnSpLocks/>
              </p:cNvCxnSpPr>
              <p:nvPr/>
            </p:nvCxnSpPr>
            <p:spPr bwMode="auto">
              <a:xfrm>
                <a:off x="4952292"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CBB5032-A605-D5FC-10D3-231DF4A356FE}"/>
                  </a:ext>
                </a:extLst>
              </p:cNvPr>
              <p:cNvCxnSpPr>
                <a:cxnSpLocks/>
              </p:cNvCxnSpPr>
              <p:nvPr/>
            </p:nvCxnSpPr>
            <p:spPr bwMode="auto">
              <a:xfrm>
                <a:off x="5313890" y="4832239"/>
                <a:ext cx="0" cy="82296"/>
              </a:xfrm>
              <a:prstGeom prst="line">
                <a:avLst/>
              </a:prstGeom>
              <a:noFill/>
              <a:ln w="28575" cap="flat" cmpd="sng" algn="ctr">
                <a:solidFill>
                  <a:schemeClr val="bg1"/>
                </a:solidFill>
                <a:prstDash val="solid"/>
                <a:round/>
                <a:headEnd type="none" w="med" len="med"/>
                <a:tailEnd type="none" w="med" len="med"/>
              </a:ln>
              <a:effectLst/>
            </p:spPr>
          </p:cxnSp>
        </p:grpSp>
      </p:grpSp>
      <p:sp>
        <p:nvSpPr>
          <p:cNvPr id="65" name="Rectangle 64">
            <a:extLst>
              <a:ext uri="{FF2B5EF4-FFF2-40B4-BE49-F238E27FC236}">
                <a16:creationId xmlns:a16="http://schemas.microsoft.com/office/drawing/2014/main" id="{2B7D5A10-A2AA-3CF2-71E7-BBF09A3F5236}"/>
              </a:ext>
            </a:extLst>
          </p:cNvPr>
          <p:cNvSpPr/>
          <p:nvPr/>
        </p:nvSpPr>
        <p:spPr>
          <a:xfrm rot="16200000">
            <a:off x="1342020" y="3438877"/>
            <a:ext cx="1423557" cy="184666"/>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End of treatment</a:t>
            </a:r>
            <a:endParaRPr kumimoji="0" lang="de-DE"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cxnSp>
        <p:nvCxnSpPr>
          <p:cNvPr id="66" name="Straight Connector 65">
            <a:extLst>
              <a:ext uri="{FF2B5EF4-FFF2-40B4-BE49-F238E27FC236}">
                <a16:creationId xmlns:a16="http://schemas.microsoft.com/office/drawing/2014/main" id="{286DD548-2AE8-A480-882F-8F0A969B9C8B}"/>
              </a:ext>
            </a:extLst>
          </p:cNvPr>
          <p:cNvCxnSpPr>
            <a:cxnSpLocks/>
          </p:cNvCxnSpPr>
          <p:nvPr/>
        </p:nvCxnSpPr>
        <p:spPr bwMode="auto">
          <a:xfrm flipH="1">
            <a:off x="2198205" y="2187707"/>
            <a:ext cx="1" cy="2425589"/>
          </a:xfrm>
          <a:prstGeom prst="line">
            <a:avLst/>
          </a:prstGeom>
          <a:noFill/>
          <a:ln w="15875" cap="flat" cmpd="sng" algn="ctr">
            <a:solidFill>
              <a:schemeClr val="bg1"/>
            </a:solidFill>
            <a:prstDash val="dash"/>
            <a:round/>
            <a:headEnd type="none" w="med" len="med"/>
            <a:tailEnd type="none" w="med" len="med"/>
          </a:ln>
          <a:effectLst/>
        </p:spPr>
      </p:cxnSp>
      <p:grpSp>
        <p:nvGrpSpPr>
          <p:cNvPr id="67" name="Group 66">
            <a:extLst>
              <a:ext uri="{FF2B5EF4-FFF2-40B4-BE49-F238E27FC236}">
                <a16:creationId xmlns:a16="http://schemas.microsoft.com/office/drawing/2014/main" id="{9CDB5D6E-A56B-9F84-78BB-DD7F3B2B10A4}"/>
              </a:ext>
            </a:extLst>
          </p:cNvPr>
          <p:cNvGrpSpPr/>
          <p:nvPr/>
        </p:nvGrpSpPr>
        <p:grpSpPr>
          <a:xfrm>
            <a:off x="1320109" y="2221677"/>
            <a:ext cx="4457862" cy="1990154"/>
            <a:chOff x="225425" y="428625"/>
            <a:chExt cx="6905625" cy="3082925"/>
          </a:xfrm>
        </p:grpSpPr>
        <p:grpSp>
          <p:nvGrpSpPr>
            <p:cNvPr id="68" name="Group 67">
              <a:extLst>
                <a:ext uri="{FF2B5EF4-FFF2-40B4-BE49-F238E27FC236}">
                  <a16:creationId xmlns:a16="http://schemas.microsoft.com/office/drawing/2014/main" id="{346EF9A6-32CC-83F5-66C6-1A398ADD4981}"/>
                </a:ext>
              </a:extLst>
            </p:cNvPr>
            <p:cNvGrpSpPr/>
            <p:nvPr/>
          </p:nvGrpSpPr>
          <p:grpSpPr>
            <a:xfrm>
              <a:off x="225425" y="431800"/>
              <a:ext cx="6784975" cy="3079750"/>
              <a:chOff x="225425" y="431800"/>
              <a:chExt cx="6784975" cy="3079750"/>
            </a:xfrm>
          </p:grpSpPr>
          <p:sp>
            <p:nvSpPr>
              <p:cNvPr id="72" name="Freeform 496">
                <a:extLst>
                  <a:ext uri="{FF2B5EF4-FFF2-40B4-BE49-F238E27FC236}">
                    <a16:creationId xmlns:a16="http://schemas.microsoft.com/office/drawing/2014/main" id="{E90DAFD8-72DD-2546-F875-90AA3BAF23F4}"/>
                  </a:ext>
                </a:extLst>
              </p:cNvPr>
              <p:cNvSpPr/>
              <p:nvPr/>
            </p:nvSpPr>
            <p:spPr bwMode="auto">
              <a:xfrm>
                <a:off x="4067175" y="2565400"/>
                <a:ext cx="2943225" cy="946150"/>
              </a:xfrm>
              <a:custGeom>
                <a:avLst/>
                <a:gdLst>
                  <a:gd name="connsiteX0" fmla="*/ 2943225 w 2943225"/>
                  <a:gd name="connsiteY0" fmla="*/ 946150 h 946150"/>
                  <a:gd name="connsiteX1" fmla="*/ 2797175 w 2943225"/>
                  <a:gd name="connsiteY1" fmla="*/ 946150 h 946150"/>
                  <a:gd name="connsiteX2" fmla="*/ 2797175 w 2943225"/>
                  <a:gd name="connsiteY2" fmla="*/ 828675 h 946150"/>
                  <a:gd name="connsiteX3" fmla="*/ 2724150 w 2943225"/>
                  <a:gd name="connsiteY3" fmla="*/ 828675 h 946150"/>
                  <a:gd name="connsiteX4" fmla="*/ 2724150 w 2943225"/>
                  <a:gd name="connsiteY4" fmla="*/ 758825 h 946150"/>
                  <a:gd name="connsiteX5" fmla="*/ 2555875 w 2943225"/>
                  <a:gd name="connsiteY5" fmla="*/ 758825 h 946150"/>
                  <a:gd name="connsiteX6" fmla="*/ 2555875 w 2943225"/>
                  <a:gd name="connsiteY6" fmla="*/ 714375 h 946150"/>
                  <a:gd name="connsiteX7" fmla="*/ 2216150 w 2943225"/>
                  <a:gd name="connsiteY7" fmla="*/ 714375 h 946150"/>
                  <a:gd name="connsiteX8" fmla="*/ 2216150 w 2943225"/>
                  <a:gd name="connsiteY8" fmla="*/ 669925 h 946150"/>
                  <a:gd name="connsiteX9" fmla="*/ 2146300 w 2943225"/>
                  <a:gd name="connsiteY9" fmla="*/ 669925 h 946150"/>
                  <a:gd name="connsiteX10" fmla="*/ 2146300 w 2943225"/>
                  <a:gd name="connsiteY10" fmla="*/ 638175 h 946150"/>
                  <a:gd name="connsiteX11" fmla="*/ 2016125 w 2943225"/>
                  <a:gd name="connsiteY11" fmla="*/ 638175 h 946150"/>
                  <a:gd name="connsiteX12" fmla="*/ 2016125 w 2943225"/>
                  <a:gd name="connsiteY12" fmla="*/ 609600 h 946150"/>
                  <a:gd name="connsiteX13" fmla="*/ 1958975 w 2943225"/>
                  <a:gd name="connsiteY13" fmla="*/ 609600 h 946150"/>
                  <a:gd name="connsiteX14" fmla="*/ 1958975 w 2943225"/>
                  <a:gd name="connsiteY14" fmla="*/ 581025 h 946150"/>
                  <a:gd name="connsiteX15" fmla="*/ 1752600 w 2943225"/>
                  <a:gd name="connsiteY15" fmla="*/ 581025 h 946150"/>
                  <a:gd name="connsiteX16" fmla="*/ 1752600 w 2943225"/>
                  <a:gd name="connsiteY16" fmla="*/ 552450 h 946150"/>
                  <a:gd name="connsiteX17" fmla="*/ 1676400 w 2943225"/>
                  <a:gd name="connsiteY17" fmla="*/ 552450 h 946150"/>
                  <a:gd name="connsiteX18" fmla="*/ 1676400 w 2943225"/>
                  <a:gd name="connsiteY18" fmla="*/ 520700 h 946150"/>
                  <a:gd name="connsiteX19" fmla="*/ 1524000 w 2943225"/>
                  <a:gd name="connsiteY19" fmla="*/ 520700 h 946150"/>
                  <a:gd name="connsiteX20" fmla="*/ 1524000 w 2943225"/>
                  <a:gd name="connsiteY20" fmla="*/ 485775 h 946150"/>
                  <a:gd name="connsiteX21" fmla="*/ 1381125 w 2943225"/>
                  <a:gd name="connsiteY21" fmla="*/ 485775 h 946150"/>
                  <a:gd name="connsiteX22" fmla="*/ 1381125 w 2943225"/>
                  <a:gd name="connsiteY22" fmla="*/ 485775 h 946150"/>
                  <a:gd name="connsiteX23" fmla="*/ 1381125 w 2943225"/>
                  <a:gd name="connsiteY23" fmla="*/ 454025 h 946150"/>
                  <a:gd name="connsiteX24" fmla="*/ 1250950 w 2943225"/>
                  <a:gd name="connsiteY24" fmla="*/ 454025 h 946150"/>
                  <a:gd name="connsiteX25" fmla="*/ 1250950 w 2943225"/>
                  <a:gd name="connsiteY25" fmla="*/ 454025 h 946150"/>
                  <a:gd name="connsiteX26" fmla="*/ 1250950 w 2943225"/>
                  <a:gd name="connsiteY26" fmla="*/ 434975 h 946150"/>
                  <a:gd name="connsiteX27" fmla="*/ 1196975 w 2943225"/>
                  <a:gd name="connsiteY27" fmla="*/ 434975 h 946150"/>
                  <a:gd name="connsiteX28" fmla="*/ 1196975 w 2943225"/>
                  <a:gd name="connsiteY28" fmla="*/ 419100 h 946150"/>
                  <a:gd name="connsiteX29" fmla="*/ 1177925 w 2943225"/>
                  <a:gd name="connsiteY29" fmla="*/ 419100 h 946150"/>
                  <a:gd name="connsiteX30" fmla="*/ 1177925 w 2943225"/>
                  <a:gd name="connsiteY30" fmla="*/ 390525 h 946150"/>
                  <a:gd name="connsiteX31" fmla="*/ 1152525 w 2943225"/>
                  <a:gd name="connsiteY31" fmla="*/ 390525 h 946150"/>
                  <a:gd name="connsiteX32" fmla="*/ 1152525 w 2943225"/>
                  <a:gd name="connsiteY32" fmla="*/ 365125 h 946150"/>
                  <a:gd name="connsiteX33" fmla="*/ 1050925 w 2943225"/>
                  <a:gd name="connsiteY33" fmla="*/ 365125 h 946150"/>
                  <a:gd name="connsiteX34" fmla="*/ 1050925 w 2943225"/>
                  <a:gd name="connsiteY34" fmla="*/ 333375 h 946150"/>
                  <a:gd name="connsiteX35" fmla="*/ 1028700 w 2943225"/>
                  <a:gd name="connsiteY35" fmla="*/ 333375 h 946150"/>
                  <a:gd name="connsiteX36" fmla="*/ 1028700 w 2943225"/>
                  <a:gd name="connsiteY36" fmla="*/ 317500 h 946150"/>
                  <a:gd name="connsiteX37" fmla="*/ 1016000 w 2943225"/>
                  <a:gd name="connsiteY37" fmla="*/ 317500 h 946150"/>
                  <a:gd name="connsiteX38" fmla="*/ 1016000 w 2943225"/>
                  <a:gd name="connsiteY38" fmla="*/ 292100 h 946150"/>
                  <a:gd name="connsiteX39" fmla="*/ 1016000 w 2943225"/>
                  <a:gd name="connsiteY39" fmla="*/ 292100 h 946150"/>
                  <a:gd name="connsiteX40" fmla="*/ 1000125 w 2943225"/>
                  <a:gd name="connsiteY40" fmla="*/ 276225 h 946150"/>
                  <a:gd name="connsiteX41" fmla="*/ 742950 w 2943225"/>
                  <a:gd name="connsiteY41" fmla="*/ 276225 h 946150"/>
                  <a:gd name="connsiteX42" fmla="*/ 742950 w 2943225"/>
                  <a:gd name="connsiteY42" fmla="*/ 254000 h 946150"/>
                  <a:gd name="connsiteX43" fmla="*/ 612775 w 2943225"/>
                  <a:gd name="connsiteY43" fmla="*/ 254000 h 946150"/>
                  <a:gd name="connsiteX44" fmla="*/ 612775 w 2943225"/>
                  <a:gd name="connsiteY44" fmla="*/ 212725 h 946150"/>
                  <a:gd name="connsiteX45" fmla="*/ 561975 w 2943225"/>
                  <a:gd name="connsiteY45" fmla="*/ 212725 h 946150"/>
                  <a:gd name="connsiteX46" fmla="*/ 561975 w 2943225"/>
                  <a:gd name="connsiteY46" fmla="*/ 190500 h 946150"/>
                  <a:gd name="connsiteX47" fmla="*/ 504825 w 2943225"/>
                  <a:gd name="connsiteY47" fmla="*/ 190500 h 946150"/>
                  <a:gd name="connsiteX48" fmla="*/ 504825 w 2943225"/>
                  <a:gd name="connsiteY48" fmla="*/ 165100 h 946150"/>
                  <a:gd name="connsiteX49" fmla="*/ 444500 w 2943225"/>
                  <a:gd name="connsiteY49" fmla="*/ 165100 h 946150"/>
                  <a:gd name="connsiteX50" fmla="*/ 444500 w 2943225"/>
                  <a:gd name="connsiteY50" fmla="*/ 142875 h 946150"/>
                  <a:gd name="connsiteX51" fmla="*/ 171450 w 2943225"/>
                  <a:gd name="connsiteY51" fmla="*/ 142875 h 946150"/>
                  <a:gd name="connsiteX52" fmla="*/ 171450 w 2943225"/>
                  <a:gd name="connsiteY52" fmla="*/ 142875 h 946150"/>
                  <a:gd name="connsiteX53" fmla="*/ 85725 w 2943225"/>
                  <a:gd name="connsiteY53" fmla="*/ 142875 h 946150"/>
                  <a:gd name="connsiteX54" fmla="*/ 85725 w 2943225"/>
                  <a:gd name="connsiteY54" fmla="*/ 82550 h 946150"/>
                  <a:gd name="connsiteX55" fmla="*/ 41275 w 2943225"/>
                  <a:gd name="connsiteY55" fmla="*/ 82550 h 946150"/>
                  <a:gd name="connsiteX56" fmla="*/ 41275 w 2943225"/>
                  <a:gd name="connsiteY56" fmla="*/ 44450 h 946150"/>
                  <a:gd name="connsiteX57" fmla="*/ 0 w 2943225"/>
                  <a:gd name="connsiteY57" fmla="*/ 44450 h 946150"/>
                  <a:gd name="connsiteX58" fmla="*/ 0 w 2943225"/>
                  <a:gd name="connsiteY58" fmla="*/ 0 h 946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943225" h="946150">
                    <a:moveTo>
                      <a:pt x="2943225" y="946150"/>
                    </a:moveTo>
                    <a:lnTo>
                      <a:pt x="2797175" y="946150"/>
                    </a:lnTo>
                    <a:lnTo>
                      <a:pt x="2797175" y="828675"/>
                    </a:lnTo>
                    <a:lnTo>
                      <a:pt x="2724150" y="828675"/>
                    </a:lnTo>
                    <a:lnTo>
                      <a:pt x="2724150" y="758825"/>
                    </a:lnTo>
                    <a:lnTo>
                      <a:pt x="2555875" y="758825"/>
                    </a:lnTo>
                    <a:lnTo>
                      <a:pt x="2555875" y="714375"/>
                    </a:lnTo>
                    <a:lnTo>
                      <a:pt x="2216150" y="714375"/>
                    </a:lnTo>
                    <a:lnTo>
                      <a:pt x="2216150" y="669925"/>
                    </a:lnTo>
                    <a:lnTo>
                      <a:pt x="2146300" y="669925"/>
                    </a:lnTo>
                    <a:lnTo>
                      <a:pt x="2146300" y="638175"/>
                    </a:lnTo>
                    <a:lnTo>
                      <a:pt x="2016125" y="638175"/>
                    </a:lnTo>
                    <a:lnTo>
                      <a:pt x="2016125" y="609600"/>
                    </a:lnTo>
                    <a:lnTo>
                      <a:pt x="1958975" y="609600"/>
                    </a:lnTo>
                    <a:lnTo>
                      <a:pt x="1958975" y="581025"/>
                    </a:lnTo>
                    <a:lnTo>
                      <a:pt x="1752600" y="581025"/>
                    </a:lnTo>
                    <a:lnTo>
                      <a:pt x="1752600" y="552450"/>
                    </a:lnTo>
                    <a:lnTo>
                      <a:pt x="1676400" y="552450"/>
                    </a:lnTo>
                    <a:lnTo>
                      <a:pt x="1676400" y="520700"/>
                    </a:lnTo>
                    <a:lnTo>
                      <a:pt x="1524000" y="520700"/>
                    </a:lnTo>
                    <a:lnTo>
                      <a:pt x="1524000" y="485775"/>
                    </a:lnTo>
                    <a:lnTo>
                      <a:pt x="1381125" y="485775"/>
                    </a:lnTo>
                    <a:lnTo>
                      <a:pt x="1381125" y="485775"/>
                    </a:lnTo>
                    <a:lnTo>
                      <a:pt x="1381125" y="454025"/>
                    </a:lnTo>
                    <a:lnTo>
                      <a:pt x="1250950" y="454025"/>
                    </a:lnTo>
                    <a:lnTo>
                      <a:pt x="1250950" y="454025"/>
                    </a:lnTo>
                    <a:lnTo>
                      <a:pt x="1250950" y="434975"/>
                    </a:lnTo>
                    <a:lnTo>
                      <a:pt x="1196975" y="434975"/>
                    </a:lnTo>
                    <a:lnTo>
                      <a:pt x="1196975" y="419100"/>
                    </a:lnTo>
                    <a:lnTo>
                      <a:pt x="1177925" y="419100"/>
                    </a:lnTo>
                    <a:lnTo>
                      <a:pt x="1177925" y="390525"/>
                    </a:lnTo>
                    <a:lnTo>
                      <a:pt x="1152525" y="390525"/>
                    </a:lnTo>
                    <a:lnTo>
                      <a:pt x="1152525" y="365125"/>
                    </a:lnTo>
                    <a:lnTo>
                      <a:pt x="1050925" y="365125"/>
                    </a:lnTo>
                    <a:lnTo>
                      <a:pt x="1050925" y="333375"/>
                    </a:lnTo>
                    <a:lnTo>
                      <a:pt x="1028700" y="333375"/>
                    </a:lnTo>
                    <a:lnTo>
                      <a:pt x="1028700" y="317500"/>
                    </a:lnTo>
                    <a:lnTo>
                      <a:pt x="1016000" y="317500"/>
                    </a:lnTo>
                    <a:lnTo>
                      <a:pt x="1016000" y="292100"/>
                    </a:lnTo>
                    <a:lnTo>
                      <a:pt x="1016000" y="292100"/>
                    </a:lnTo>
                    <a:lnTo>
                      <a:pt x="1000125" y="276225"/>
                    </a:lnTo>
                    <a:lnTo>
                      <a:pt x="742950" y="276225"/>
                    </a:lnTo>
                    <a:lnTo>
                      <a:pt x="742950" y="254000"/>
                    </a:lnTo>
                    <a:lnTo>
                      <a:pt x="612775" y="254000"/>
                    </a:lnTo>
                    <a:lnTo>
                      <a:pt x="612775" y="212725"/>
                    </a:lnTo>
                    <a:lnTo>
                      <a:pt x="561975" y="212725"/>
                    </a:lnTo>
                    <a:lnTo>
                      <a:pt x="561975" y="190500"/>
                    </a:lnTo>
                    <a:lnTo>
                      <a:pt x="504825" y="190500"/>
                    </a:lnTo>
                    <a:lnTo>
                      <a:pt x="504825" y="165100"/>
                    </a:lnTo>
                    <a:lnTo>
                      <a:pt x="444500" y="165100"/>
                    </a:lnTo>
                    <a:lnTo>
                      <a:pt x="444500" y="142875"/>
                    </a:lnTo>
                    <a:lnTo>
                      <a:pt x="171450" y="142875"/>
                    </a:lnTo>
                    <a:lnTo>
                      <a:pt x="171450" y="142875"/>
                    </a:lnTo>
                    <a:lnTo>
                      <a:pt x="85725" y="142875"/>
                    </a:lnTo>
                    <a:lnTo>
                      <a:pt x="85725" y="82550"/>
                    </a:lnTo>
                    <a:lnTo>
                      <a:pt x="41275" y="82550"/>
                    </a:lnTo>
                    <a:lnTo>
                      <a:pt x="41275" y="44450"/>
                    </a:lnTo>
                    <a:lnTo>
                      <a:pt x="0" y="44450"/>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73" name="Freeform 497">
                <a:extLst>
                  <a:ext uri="{FF2B5EF4-FFF2-40B4-BE49-F238E27FC236}">
                    <a16:creationId xmlns:a16="http://schemas.microsoft.com/office/drawing/2014/main" id="{1C7706A4-537E-44E2-2ADA-DAB9928A8EFF}"/>
                  </a:ext>
                </a:extLst>
              </p:cNvPr>
              <p:cNvSpPr/>
              <p:nvPr/>
            </p:nvSpPr>
            <p:spPr bwMode="auto">
              <a:xfrm>
                <a:off x="225425" y="431800"/>
                <a:ext cx="1581150" cy="790575"/>
              </a:xfrm>
              <a:custGeom>
                <a:avLst/>
                <a:gdLst>
                  <a:gd name="connsiteX0" fmla="*/ 0 w 1581150"/>
                  <a:gd name="connsiteY0" fmla="*/ 0 h 790575"/>
                  <a:gd name="connsiteX1" fmla="*/ 76200 w 1581150"/>
                  <a:gd name="connsiteY1" fmla="*/ 0 h 790575"/>
                  <a:gd name="connsiteX2" fmla="*/ 76200 w 1581150"/>
                  <a:gd name="connsiteY2" fmla="*/ 44450 h 790575"/>
                  <a:gd name="connsiteX3" fmla="*/ 282575 w 1581150"/>
                  <a:gd name="connsiteY3" fmla="*/ 44450 h 790575"/>
                  <a:gd name="connsiteX4" fmla="*/ 282575 w 1581150"/>
                  <a:gd name="connsiteY4" fmla="*/ 66675 h 790575"/>
                  <a:gd name="connsiteX5" fmla="*/ 396875 w 1581150"/>
                  <a:gd name="connsiteY5" fmla="*/ 66675 h 790575"/>
                  <a:gd name="connsiteX6" fmla="*/ 396875 w 1581150"/>
                  <a:gd name="connsiteY6" fmla="*/ 88900 h 790575"/>
                  <a:gd name="connsiteX7" fmla="*/ 511175 w 1581150"/>
                  <a:gd name="connsiteY7" fmla="*/ 88900 h 790575"/>
                  <a:gd name="connsiteX8" fmla="*/ 511175 w 1581150"/>
                  <a:gd name="connsiteY8" fmla="*/ 117475 h 790575"/>
                  <a:gd name="connsiteX9" fmla="*/ 549275 w 1581150"/>
                  <a:gd name="connsiteY9" fmla="*/ 117475 h 790575"/>
                  <a:gd name="connsiteX10" fmla="*/ 549275 w 1581150"/>
                  <a:gd name="connsiteY10" fmla="*/ 146050 h 790575"/>
                  <a:gd name="connsiteX11" fmla="*/ 577850 w 1581150"/>
                  <a:gd name="connsiteY11" fmla="*/ 146050 h 790575"/>
                  <a:gd name="connsiteX12" fmla="*/ 577850 w 1581150"/>
                  <a:gd name="connsiteY12" fmla="*/ 171450 h 790575"/>
                  <a:gd name="connsiteX13" fmla="*/ 615950 w 1581150"/>
                  <a:gd name="connsiteY13" fmla="*/ 171450 h 790575"/>
                  <a:gd name="connsiteX14" fmla="*/ 615950 w 1581150"/>
                  <a:gd name="connsiteY14" fmla="*/ 187325 h 790575"/>
                  <a:gd name="connsiteX15" fmla="*/ 669925 w 1581150"/>
                  <a:gd name="connsiteY15" fmla="*/ 187325 h 790575"/>
                  <a:gd name="connsiteX16" fmla="*/ 669925 w 1581150"/>
                  <a:gd name="connsiteY16" fmla="*/ 203200 h 790575"/>
                  <a:gd name="connsiteX17" fmla="*/ 793750 w 1581150"/>
                  <a:gd name="connsiteY17" fmla="*/ 203200 h 790575"/>
                  <a:gd name="connsiteX18" fmla="*/ 793750 w 1581150"/>
                  <a:gd name="connsiteY18" fmla="*/ 228600 h 790575"/>
                  <a:gd name="connsiteX19" fmla="*/ 892175 w 1581150"/>
                  <a:gd name="connsiteY19" fmla="*/ 228600 h 790575"/>
                  <a:gd name="connsiteX20" fmla="*/ 892175 w 1581150"/>
                  <a:gd name="connsiteY20" fmla="*/ 247650 h 790575"/>
                  <a:gd name="connsiteX21" fmla="*/ 984250 w 1581150"/>
                  <a:gd name="connsiteY21" fmla="*/ 247650 h 790575"/>
                  <a:gd name="connsiteX22" fmla="*/ 984250 w 1581150"/>
                  <a:gd name="connsiteY22" fmla="*/ 263525 h 790575"/>
                  <a:gd name="connsiteX23" fmla="*/ 1044575 w 1581150"/>
                  <a:gd name="connsiteY23" fmla="*/ 263525 h 790575"/>
                  <a:gd name="connsiteX24" fmla="*/ 1044575 w 1581150"/>
                  <a:gd name="connsiteY24" fmla="*/ 279400 h 790575"/>
                  <a:gd name="connsiteX25" fmla="*/ 1133475 w 1581150"/>
                  <a:gd name="connsiteY25" fmla="*/ 279400 h 790575"/>
                  <a:gd name="connsiteX26" fmla="*/ 1133475 w 1581150"/>
                  <a:gd name="connsiteY26" fmla="*/ 314325 h 790575"/>
                  <a:gd name="connsiteX27" fmla="*/ 1155700 w 1581150"/>
                  <a:gd name="connsiteY27" fmla="*/ 314325 h 790575"/>
                  <a:gd name="connsiteX28" fmla="*/ 1155700 w 1581150"/>
                  <a:gd name="connsiteY28" fmla="*/ 336550 h 790575"/>
                  <a:gd name="connsiteX29" fmla="*/ 1241425 w 1581150"/>
                  <a:gd name="connsiteY29" fmla="*/ 336550 h 790575"/>
                  <a:gd name="connsiteX30" fmla="*/ 1241425 w 1581150"/>
                  <a:gd name="connsiteY30" fmla="*/ 355600 h 790575"/>
                  <a:gd name="connsiteX31" fmla="*/ 1263650 w 1581150"/>
                  <a:gd name="connsiteY31" fmla="*/ 355600 h 790575"/>
                  <a:gd name="connsiteX32" fmla="*/ 1263650 w 1581150"/>
                  <a:gd name="connsiteY32" fmla="*/ 381000 h 790575"/>
                  <a:gd name="connsiteX33" fmla="*/ 1285875 w 1581150"/>
                  <a:gd name="connsiteY33" fmla="*/ 381000 h 790575"/>
                  <a:gd name="connsiteX34" fmla="*/ 1285875 w 1581150"/>
                  <a:gd name="connsiteY34" fmla="*/ 409575 h 790575"/>
                  <a:gd name="connsiteX35" fmla="*/ 1308100 w 1581150"/>
                  <a:gd name="connsiteY35" fmla="*/ 409575 h 790575"/>
                  <a:gd name="connsiteX36" fmla="*/ 1308100 w 1581150"/>
                  <a:gd name="connsiteY36" fmla="*/ 450850 h 790575"/>
                  <a:gd name="connsiteX37" fmla="*/ 1323975 w 1581150"/>
                  <a:gd name="connsiteY37" fmla="*/ 450850 h 790575"/>
                  <a:gd name="connsiteX38" fmla="*/ 1323975 w 1581150"/>
                  <a:gd name="connsiteY38" fmla="*/ 492125 h 790575"/>
                  <a:gd name="connsiteX39" fmla="*/ 1343025 w 1581150"/>
                  <a:gd name="connsiteY39" fmla="*/ 492125 h 790575"/>
                  <a:gd name="connsiteX40" fmla="*/ 1343025 w 1581150"/>
                  <a:gd name="connsiteY40" fmla="*/ 527050 h 790575"/>
                  <a:gd name="connsiteX41" fmla="*/ 1365250 w 1581150"/>
                  <a:gd name="connsiteY41" fmla="*/ 527050 h 790575"/>
                  <a:gd name="connsiteX42" fmla="*/ 1365250 w 1581150"/>
                  <a:gd name="connsiteY42" fmla="*/ 546100 h 790575"/>
                  <a:gd name="connsiteX43" fmla="*/ 1377950 w 1581150"/>
                  <a:gd name="connsiteY43" fmla="*/ 546100 h 790575"/>
                  <a:gd name="connsiteX44" fmla="*/ 1377950 w 1581150"/>
                  <a:gd name="connsiteY44" fmla="*/ 587375 h 790575"/>
                  <a:gd name="connsiteX45" fmla="*/ 1387475 w 1581150"/>
                  <a:gd name="connsiteY45" fmla="*/ 587375 h 790575"/>
                  <a:gd name="connsiteX46" fmla="*/ 1387475 w 1581150"/>
                  <a:gd name="connsiteY46" fmla="*/ 587375 h 790575"/>
                  <a:gd name="connsiteX47" fmla="*/ 1387475 w 1581150"/>
                  <a:gd name="connsiteY47" fmla="*/ 612775 h 790575"/>
                  <a:gd name="connsiteX48" fmla="*/ 1409700 w 1581150"/>
                  <a:gd name="connsiteY48" fmla="*/ 612775 h 790575"/>
                  <a:gd name="connsiteX49" fmla="*/ 1409700 w 1581150"/>
                  <a:gd name="connsiteY49" fmla="*/ 654050 h 790575"/>
                  <a:gd name="connsiteX50" fmla="*/ 1431925 w 1581150"/>
                  <a:gd name="connsiteY50" fmla="*/ 654050 h 790575"/>
                  <a:gd name="connsiteX51" fmla="*/ 1431925 w 1581150"/>
                  <a:gd name="connsiteY51" fmla="*/ 682625 h 790575"/>
                  <a:gd name="connsiteX52" fmla="*/ 1482725 w 1581150"/>
                  <a:gd name="connsiteY52" fmla="*/ 682625 h 790575"/>
                  <a:gd name="connsiteX53" fmla="*/ 1482725 w 1581150"/>
                  <a:gd name="connsiteY53" fmla="*/ 701675 h 790575"/>
                  <a:gd name="connsiteX54" fmla="*/ 1555750 w 1581150"/>
                  <a:gd name="connsiteY54" fmla="*/ 701675 h 790575"/>
                  <a:gd name="connsiteX55" fmla="*/ 1555750 w 1581150"/>
                  <a:gd name="connsiteY55" fmla="*/ 736600 h 790575"/>
                  <a:gd name="connsiteX56" fmla="*/ 1581150 w 1581150"/>
                  <a:gd name="connsiteY56" fmla="*/ 736600 h 790575"/>
                  <a:gd name="connsiteX57" fmla="*/ 1581150 w 1581150"/>
                  <a:gd name="connsiteY57" fmla="*/ 790575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581150" h="790575">
                    <a:moveTo>
                      <a:pt x="0" y="0"/>
                    </a:moveTo>
                    <a:lnTo>
                      <a:pt x="76200" y="0"/>
                    </a:lnTo>
                    <a:lnTo>
                      <a:pt x="76200" y="44450"/>
                    </a:lnTo>
                    <a:lnTo>
                      <a:pt x="282575" y="44450"/>
                    </a:lnTo>
                    <a:lnTo>
                      <a:pt x="282575" y="66675"/>
                    </a:lnTo>
                    <a:lnTo>
                      <a:pt x="396875" y="66675"/>
                    </a:lnTo>
                    <a:lnTo>
                      <a:pt x="396875" y="88900"/>
                    </a:lnTo>
                    <a:lnTo>
                      <a:pt x="511175" y="88900"/>
                    </a:lnTo>
                    <a:lnTo>
                      <a:pt x="511175" y="117475"/>
                    </a:lnTo>
                    <a:lnTo>
                      <a:pt x="549275" y="117475"/>
                    </a:lnTo>
                    <a:lnTo>
                      <a:pt x="549275" y="146050"/>
                    </a:lnTo>
                    <a:lnTo>
                      <a:pt x="577850" y="146050"/>
                    </a:lnTo>
                    <a:lnTo>
                      <a:pt x="577850" y="171450"/>
                    </a:lnTo>
                    <a:lnTo>
                      <a:pt x="615950" y="171450"/>
                    </a:lnTo>
                    <a:lnTo>
                      <a:pt x="615950" y="187325"/>
                    </a:lnTo>
                    <a:lnTo>
                      <a:pt x="669925" y="187325"/>
                    </a:lnTo>
                    <a:lnTo>
                      <a:pt x="669925" y="203200"/>
                    </a:lnTo>
                    <a:lnTo>
                      <a:pt x="793750" y="203200"/>
                    </a:lnTo>
                    <a:lnTo>
                      <a:pt x="793750" y="228600"/>
                    </a:lnTo>
                    <a:lnTo>
                      <a:pt x="892175" y="228600"/>
                    </a:lnTo>
                    <a:lnTo>
                      <a:pt x="892175" y="247650"/>
                    </a:lnTo>
                    <a:lnTo>
                      <a:pt x="984250" y="247650"/>
                    </a:lnTo>
                    <a:lnTo>
                      <a:pt x="984250" y="263525"/>
                    </a:lnTo>
                    <a:lnTo>
                      <a:pt x="1044575" y="263525"/>
                    </a:lnTo>
                    <a:lnTo>
                      <a:pt x="1044575" y="279400"/>
                    </a:lnTo>
                    <a:lnTo>
                      <a:pt x="1133475" y="279400"/>
                    </a:lnTo>
                    <a:lnTo>
                      <a:pt x="1133475" y="314325"/>
                    </a:lnTo>
                    <a:lnTo>
                      <a:pt x="1155700" y="314325"/>
                    </a:lnTo>
                    <a:lnTo>
                      <a:pt x="1155700" y="336550"/>
                    </a:lnTo>
                    <a:lnTo>
                      <a:pt x="1241425" y="336550"/>
                    </a:lnTo>
                    <a:lnTo>
                      <a:pt x="1241425" y="355600"/>
                    </a:lnTo>
                    <a:lnTo>
                      <a:pt x="1263650" y="355600"/>
                    </a:lnTo>
                    <a:lnTo>
                      <a:pt x="1263650" y="381000"/>
                    </a:lnTo>
                    <a:lnTo>
                      <a:pt x="1285875" y="381000"/>
                    </a:lnTo>
                    <a:lnTo>
                      <a:pt x="1285875" y="409575"/>
                    </a:lnTo>
                    <a:lnTo>
                      <a:pt x="1308100" y="409575"/>
                    </a:lnTo>
                    <a:lnTo>
                      <a:pt x="1308100" y="450850"/>
                    </a:lnTo>
                    <a:lnTo>
                      <a:pt x="1323975" y="450850"/>
                    </a:lnTo>
                    <a:lnTo>
                      <a:pt x="1323975" y="492125"/>
                    </a:lnTo>
                    <a:lnTo>
                      <a:pt x="1343025" y="492125"/>
                    </a:lnTo>
                    <a:lnTo>
                      <a:pt x="1343025" y="527050"/>
                    </a:lnTo>
                    <a:lnTo>
                      <a:pt x="1365250" y="527050"/>
                    </a:lnTo>
                    <a:lnTo>
                      <a:pt x="1365250" y="546100"/>
                    </a:lnTo>
                    <a:lnTo>
                      <a:pt x="1377950" y="546100"/>
                    </a:lnTo>
                    <a:lnTo>
                      <a:pt x="1377950" y="587375"/>
                    </a:lnTo>
                    <a:lnTo>
                      <a:pt x="1387475" y="587375"/>
                    </a:lnTo>
                    <a:lnTo>
                      <a:pt x="1387475" y="587375"/>
                    </a:lnTo>
                    <a:lnTo>
                      <a:pt x="1387475" y="612775"/>
                    </a:lnTo>
                    <a:lnTo>
                      <a:pt x="1409700" y="612775"/>
                    </a:lnTo>
                    <a:lnTo>
                      <a:pt x="1409700" y="654050"/>
                    </a:lnTo>
                    <a:lnTo>
                      <a:pt x="1431925" y="654050"/>
                    </a:lnTo>
                    <a:lnTo>
                      <a:pt x="1431925" y="682625"/>
                    </a:lnTo>
                    <a:lnTo>
                      <a:pt x="1482725" y="682625"/>
                    </a:lnTo>
                    <a:lnTo>
                      <a:pt x="1482725" y="701675"/>
                    </a:lnTo>
                    <a:lnTo>
                      <a:pt x="1555750" y="701675"/>
                    </a:lnTo>
                    <a:lnTo>
                      <a:pt x="1555750" y="736600"/>
                    </a:lnTo>
                    <a:lnTo>
                      <a:pt x="1581150" y="736600"/>
                    </a:lnTo>
                    <a:lnTo>
                      <a:pt x="1581150" y="790575"/>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74" name="Freeform 498">
                <a:extLst>
                  <a:ext uri="{FF2B5EF4-FFF2-40B4-BE49-F238E27FC236}">
                    <a16:creationId xmlns:a16="http://schemas.microsoft.com/office/drawing/2014/main" id="{4F714F6D-EC57-CCFC-8CA1-76DA20D26F6F}"/>
                  </a:ext>
                </a:extLst>
              </p:cNvPr>
              <p:cNvSpPr/>
              <p:nvPr/>
            </p:nvSpPr>
            <p:spPr bwMode="auto">
              <a:xfrm>
                <a:off x="1809750" y="1216025"/>
                <a:ext cx="2247900" cy="1352550"/>
              </a:xfrm>
              <a:custGeom>
                <a:avLst/>
                <a:gdLst>
                  <a:gd name="connsiteX0" fmla="*/ 2247900 w 2247900"/>
                  <a:gd name="connsiteY0" fmla="*/ 1352550 h 1352550"/>
                  <a:gd name="connsiteX1" fmla="*/ 2247900 w 2247900"/>
                  <a:gd name="connsiteY1" fmla="*/ 1279525 h 1352550"/>
                  <a:gd name="connsiteX2" fmla="*/ 2209800 w 2247900"/>
                  <a:gd name="connsiteY2" fmla="*/ 1279525 h 1352550"/>
                  <a:gd name="connsiteX3" fmla="*/ 2209800 w 2247900"/>
                  <a:gd name="connsiteY3" fmla="*/ 1216025 h 1352550"/>
                  <a:gd name="connsiteX4" fmla="*/ 2136775 w 2247900"/>
                  <a:gd name="connsiteY4" fmla="*/ 1216025 h 1352550"/>
                  <a:gd name="connsiteX5" fmla="*/ 2136775 w 2247900"/>
                  <a:gd name="connsiteY5" fmla="*/ 1190625 h 1352550"/>
                  <a:gd name="connsiteX6" fmla="*/ 2108200 w 2247900"/>
                  <a:gd name="connsiteY6" fmla="*/ 1190625 h 1352550"/>
                  <a:gd name="connsiteX7" fmla="*/ 2108200 w 2247900"/>
                  <a:gd name="connsiteY7" fmla="*/ 1171575 h 1352550"/>
                  <a:gd name="connsiteX8" fmla="*/ 2044700 w 2247900"/>
                  <a:gd name="connsiteY8" fmla="*/ 1171575 h 1352550"/>
                  <a:gd name="connsiteX9" fmla="*/ 2044700 w 2247900"/>
                  <a:gd name="connsiteY9" fmla="*/ 1149350 h 1352550"/>
                  <a:gd name="connsiteX10" fmla="*/ 2003425 w 2247900"/>
                  <a:gd name="connsiteY10" fmla="*/ 1149350 h 1352550"/>
                  <a:gd name="connsiteX11" fmla="*/ 2003425 w 2247900"/>
                  <a:gd name="connsiteY11" fmla="*/ 1133475 h 1352550"/>
                  <a:gd name="connsiteX12" fmla="*/ 1965325 w 2247900"/>
                  <a:gd name="connsiteY12" fmla="*/ 1133475 h 1352550"/>
                  <a:gd name="connsiteX13" fmla="*/ 1965325 w 2247900"/>
                  <a:gd name="connsiteY13" fmla="*/ 1082675 h 1352550"/>
                  <a:gd name="connsiteX14" fmla="*/ 1822450 w 2247900"/>
                  <a:gd name="connsiteY14" fmla="*/ 1082675 h 1352550"/>
                  <a:gd name="connsiteX15" fmla="*/ 1822450 w 2247900"/>
                  <a:gd name="connsiteY15" fmla="*/ 1082675 h 1352550"/>
                  <a:gd name="connsiteX16" fmla="*/ 1800225 w 2247900"/>
                  <a:gd name="connsiteY16" fmla="*/ 1060450 h 1352550"/>
                  <a:gd name="connsiteX17" fmla="*/ 1781175 w 2247900"/>
                  <a:gd name="connsiteY17" fmla="*/ 1041400 h 1352550"/>
                  <a:gd name="connsiteX18" fmla="*/ 1752600 w 2247900"/>
                  <a:gd name="connsiteY18" fmla="*/ 1041400 h 1352550"/>
                  <a:gd name="connsiteX19" fmla="*/ 1752600 w 2247900"/>
                  <a:gd name="connsiteY19" fmla="*/ 987425 h 1352550"/>
                  <a:gd name="connsiteX20" fmla="*/ 1730375 w 2247900"/>
                  <a:gd name="connsiteY20" fmla="*/ 987425 h 1352550"/>
                  <a:gd name="connsiteX21" fmla="*/ 1730375 w 2247900"/>
                  <a:gd name="connsiteY21" fmla="*/ 955675 h 1352550"/>
                  <a:gd name="connsiteX22" fmla="*/ 1704975 w 2247900"/>
                  <a:gd name="connsiteY22" fmla="*/ 955675 h 1352550"/>
                  <a:gd name="connsiteX23" fmla="*/ 1704975 w 2247900"/>
                  <a:gd name="connsiteY23" fmla="*/ 914400 h 1352550"/>
                  <a:gd name="connsiteX24" fmla="*/ 1663700 w 2247900"/>
                  <a:gd name="connsiteY24" fmla="*/ 914400 h 1352550"/>
                  <a:gd name="connsiteX25" fmla="*/ 1663700 w 2247900"/>
                  <a:gd name="connsiteY25" fmla="*/ 914400 h 1352550"/>
                  <a:gd name="connsiteX26" fmla="*/ 1641475 w 2247900"/>
                  <a:gd name="connsiteY26" fmla="*/ 892175 h 1352550"/>
                  <a:gd name="connsiteX27" fmla="*/ 1641475 w 2247900"/>
                  <a:gd name="connsiteY27" fmla="*/ 850900 h 1352550"/>
                  <a:gd name="connsiteX28" fmla="*/ 1606550 w 2247900"/>
                  <a:gd name="connsiteY28" fmla="*/ 850900 h 1352550"/>
                  <a:gd name="connsiteX29" fmla="*/ 1606550 w 2247900"/>
                  <a:gd name="connsiteY29" fmla="*/ 806450 h 1352550"/>
                  <a:gd name="connsiteX30" fmla="*/ 1431925 w 2247900"/>
                  <a:gd name="connsiteY30" fmla="*/ 806450 h 1352550"/>
                  <a:gd name="connsiteX31" fmla="*/ 1431925 w 2247900"/>
                  <a:gd name="connsiteY31" fmla="*/ 784225 h 1352550"/>
                  <a:gd name="connsiteX32" fmla="*/ 1384300 w 2247900"/>
                  <a:gd name="connsiteY32" fmla="*/ 784225 h 1352550"/>
                  <a:gd name="connsiteX33" fmla="*/ 1384300 w 2247900"/>
                  <a:gd name="connsiteY33" fmla="*/ 762000 h 1352550"/>
                  <a:gd name="connsiteX34" fmla="*/ 1317625 w 2247900"/>
                  <a:gd name="connsiteY34" fmla="*/ 762000 h 1352550"/>
                  <a:gd name="connsiteX35" fmla="*/ 1317625 w 2247900"/>
                  <a:gd name="connsiteY35" fmla="*/ 746125 h 1352550"/>
                  <a:gd name="connsiteX36" fmla="*/ 1196975 w 2247900"/>
                  <a:gd name="connsiteY36" fmla="*/ 746125 h 1352550"/>
                  <a:gd name="connsiteX37" fmla="*/ 1196975 w 2247900"/>
                  <a:gd name="connsiteY37" fmla="*/ 723900 h 1352550"/>
                  <a:gd name="connsiteX38" fmla="*/ 1155700 w 2247900"/>
                  <a:gd name="connsiteY38" fmla="*/ 723900 h 1352550"/>
                  <a:gd name="connsiteX39" fmla="*/ 1155700 w 2247900"/>
                  <a:gd name="connsiteY39" fmla="*/ 711200 h 1352550"/>
                  <a:gd name="connsiteX40" fmla="*/ 1063625 w 2247900"/>
                  <a:gd name="connsiteY40" fmla="*/ 711200 h 1352550"/>
                  <a:gd name="connsiteX41" fmla="*/ 1063625 w 2247900"/>
                  <a:gd name="connsiteY41" fmla="*/ 692150 h 1352550"/>
                  <a:gd name="connsiteX42" fmla="*/ 1028700 w 2247900"/>
                  <a:gd name="connsiteY42" fmla="*/ 692150 h 1352550"/>
                  <a:gd name="connsiteX43" fmla="*/ 1028700 w 2247900"/>
                  <a:gd name="connsiteY43" fmla="*/ 673100 h 1352550"/>
                  <a:gd name="connsiteX44" fmla="*/ 987425 w 2247900"/>
                  <a:gd name="connsiteY44" fmla="*/ 673100 h 1352550"/>
                  <a:gd name="connsiteX45" fmla="*/ 987425 w 2247900"/>
                  <a:gd name="connsiteY45" fmla="*/ 657225 h 1352550"/>
                  <a:gd name="connsiteX46" fmla="*/ 962025 w 2247900"/>
                  <a:gd name="connsiteY46" fmla="*/ 657225 h 1352550"/>
                  <a:gd name="connsiteX47" fmla="*/ 962025 w 2247900"/>
                  <a:gd name="connsiteY47" fmla="*/ 638175 h 1352550"/>
                  <a:gd name="connsiteX48" fmla="*/ 923925 w 2247900"/>
                  <a:gd name="connsiteY48" fmla="*/ 638175 h 1352550"/>
                  <a:gd name="connsiteX49" fmla="*/ 923925 w 2247900"/>
                  <a:gd name="connsiteY49" fmla="*/ 600075 h 1352550"/>
                  <a:gd name="connsiteX50" fmla="*/ 876300 w 2247900"/>
                  <a:gd name="connsiteY50" fmla="*/ 600075 h 1352550"/>
                  <a:gd name="connsiteX51" fmla="*/ 876300 w 2247900"/>
                  <a:gd name="connsiteY51" fmla="*/ 581025 h 1352550"/>
                  <a:gd name="connsiteX52" fmla="*/ 838200 w 2247900"/>
                  <a:gd name="connsiteY52" fmla="*/ 581025 h 1352550"/>
                  <a:gd name="connsiteX53" fmla="*/ 838200 w 2247900"/>
                  <a:gd name="connsiteY53" fmla="*/ 561975 h 1352550"/>
                  <a:gd name="connsiteX54" fmla="*/ 806450 w 2247900"/>
                  <a:gd name="connsiteY54" fmla="*/ 561975 h 1352550"/>
                  <a:gd name="connsiteX55" fmla="*/ 806450 w 2247900"/>
                  <a:gd name="connsiteY55" fmla="*/ 546100 h 1352550"/>
                  <a:gd name="connsiteX56" fmla="*/ 714375 w 2247900"/>
                  <a:gd name="connsiteY56" fmla="*/ 546100 h 1352550"/>
                  <a:gd name="connsiteX57" fmla="*/ 714375 w 2247900"/>
                  <a:gd name="connsiteY57" fmla="*/ 546100 h 1352550"/>
                  <a:gd name="connsiteX58" fmla="*/ 695325 w 2247900"/>
                  <a:gd name="connsiteY58" fmla="*/ 527050 h 1352550"/>
                  <a:gd name="connsiteX59" fmla="*/ 622300 w 2247900"/>
                  <a:gd name="connsiteY59" fmla="*/ 527050 h 1352550"/>
                  <a:gd name="connsiteX60" fmla="*/ 622300 w 2247900"/>
                  <a:gd name="connsiteY60" fmla="*/ 492125 h 1352550"/>
                  <a:gd name="connsiteX61" fmla="*/ 600075 w 2247900"/>
                  <a:gd name="connsiteY61" fmla="*/ 492125 h 1352550"/>
                  <a:gd name="connsiteX62" fmla="*/ 600075 w 2247900"/>
                  <a:gd name="connsiteY62" fmla="*/ 441325 h 1352550"/>
                  <a:gd name="connsiteX63" fmla="*/ 577850 w 2247900"/>
                  <a:gd name="connsiteY63" fmla="*/ 441325 h 1352550"/>
                  <a:gd name="connsiteX64" fmla="*/ 577850 w 2247900"/>
                  <a:gd name="connsiteY64" fmla="*/ 384175 h 1352550"/>
                  <a:gd name="connsiteX65" fmla="*/ 530225 w 2247900"/>
                  <a:gd name="connsiteY65" fmla="*/ 384175 h 1352550"/>
                  <a:gd name="connsiteX66" fmla="*/ 530225 w 2247900"/>
                  <a:gd name="connsiteY66" fmla="*/ 342900 h 1352550"/>
                  <a:gd name="connsiteX67" fmla="*/ 466725 w 2247900"/>
                  <a:gd name="connsiteY67" fmla="*/ 342900 h 1352550"/>
                  <a:gd name="connsiteX68" fmla="*/ 466725 w 2247900"/>
                  <a:gd name="connsiteY68" fmla="*/ 342900 h 1352550"/>
                  <a:gd name="connsiteX69" fmla="*/ 466725 w 2247900"/>
                  <a:gd name="connsiteY69" fmla="*/ 342900 h 1352550"/>
                  <a:gd name="connsiteX70" fmla="*/ 466725 w 2247900"/>
                  <a:gd name="connsiteY70" fmla="*/ 317500 h 1352550"/>
                  <a:gd name="connsiteX71" fmla="*/ 393700 w 2247900"/>
                  <a:gd name="connsiteY71" fmla="*/ 317500 h 1352550"/>
                  <a:gd name="connsiteX72" fmla="*/ 393700 w 2247900"/>
                  <a:gd name="connsiteY72" fmla="*/ 298450 h 1352550"/>
                  <a:gd name="connsiteX73" fmla="*/ 361950 w 2247900"/>
                  <a:gd name="connsiteY73" fmla="*/ 298450 h 1352550"/>
                  <a:gd name="connsiteX74" fmla="*/ 323850 w 2247900"/>
                  <a:gd name="connsiteY74" fmla="*/ 298450 h 1352550"/>
                  <a:gd name="connsiteX75" fmla="*/ 323850 w 2247900"/>
                  <a:gd name="connsiteY75" fmla="*/ 257175 h 1352550"/>
                  <a:gd name="connsiteX76" fmla="*/ 285750 w 2247900"/>
                  <a:gd name="connsiteY76" fmla="*/ 257175 h 1352550"/>
                  <a:gd name="connsiteX77" fmla="*/ 285750 w 2247900"/>
                  <a:gd name="connsiteY77" fmla="*/ 219075 h 1352550"/>
                  <a:gd name="connsiteX78" fmla="*/ 269875 w 2247900"/>
                  <a:gd name="connsiteY78" fmla="*/ 219075 h 1352550"/>
                  <a:gd name="connsiteX79" fmla="*/ 269875 w 2247900"/>
                  <a:gd name="connsiteY79" fmla="*/ 187325 h 1352550"/>
                  <a:gd name="connsiteX80" fmla="*/ 219075 w 2247900"/>
                  <a:gd name="connsiteY80" fmla="*/ 187325 h 1352550"/>
                  <a:gd name="connsiteX81" fmla="*/ 219075 w 2247900"/>
                  <a:gd name="connsiteY81" fmla="*/ 168275 h 1352550"/>
                  <a:gd name="connsiteX82" fmla="*/ 155575 w 2247900"/>
                  <a:gd name="connsiteY82" fmla="*/ 168275 h 1352550"/>
                  <a:gd name="connsiteX83" fmla="*/ 155575 w 2247900"/>
                  <a:gd name="connsiteY83" fmla="*/ 117475 h 1352550"/>
                  <a:gd name="connsiteX84" fmla="*/ 111125 w 2247900"/>
                  <a:gd name="connsiteY84" fmla="*/ 117475 h 1352550"/>
                  <a:gd name="connsiteX85" fmla="*/ 111125 w 2247900"/>
                  <a:gd name="connsiteY85" fmla="*/ 60325 h 1352550"/>
                  <a:gd name="connsiteX86" fmla="*/ 28575 w 2247900"/>
                  <a:gd name="connsiteY86" fmla="*/ 60325 h 1352550"/>
                  <a:gd name="connsiteX87" fmla="*/ 28575 w 2247900"/>
                  <a:gd name="connsiteY87" fmla="*/ 28575 h 1352550"/>
                  <a:gd name="connsiteX88" fmla="*/ 0 w 2247900"/>
                  <a:gd name="connsiteY88" fmla="*/ 28575 h 1352550"/>
                  <a:gd name="connsiteX89" fmla="*/ 0 w 2247900"/>
                  <a:gd name="connsiteY89" fmla="*/ 0 h 1352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247900" h="1352550">
                    <a:moveTo>
                      <a:pt x="2247900" y="1352550"/>
                    </a:moveTo>
                    <a:lnTo>
                      <a:pt x="2247900" y="1279525"/>
                    </a:lnTo>
                    <a:lnTo>
                      <a:pt x="2209800" y="1279525"/>
                    </a:lnTo>
                    <a:lnTo>
                      <a:pt x="2209800" y="1216025"/>
                    </a:lnTo>
                    <a:lnTo>
                      <a:pt x="2136775" y="1216025"/>
                    </a:lnTo>
                    <a:lnTo>
                      <a:pt x="2136775" y="1190625"/>
                    </a:lnTo>
                    <a:lnTo>
                      <a:pt x="2108200" y="1190625"/>
                    </a:lnTo>
                    <a:lnTo>
                      <a:pt x="2108200" y="1171575"/>
                    </a:lnTo>
                    <a:lnTo>
                      <a:pt x="2044700" y="1171575"/>
                    </a:lnTo>
                    <a:lnTo>
                      <a:pt x="2044700" y="1149350"/>
                    </a:lnTo>
                    <a:lnTo>
                      <a:pt x="2003425" y="1149350"/>
                    </a:lnTo>
                    <a:lnTo>
                      <a:pt x="2003425" y="1133475"/>
                    </a:lnTo>
                    <a:lnTo>
                      <a:pt x="1965325" y="1133475"/>
                    </a:lnTo>
                    <a:lnTo>
                      <a:pt x="1965325" y="1082675"/>
                    </a:lnTo>
                    <a:lnTo>
                      <a:pt x="1822450" y="1082675"/>
                    </a:lnTo>
                    <a:lnTo>
                      <a:pt x="1822450" y="1082675"/>
                    </a:lnTo>
                    <a:lnTo>
                      <a:pt x="1800225" y="1060450"/>
                    </a:lnTo>
                    <a:lnTo>
                      <a:pt x="1781175" y="1041400"/>
                    </a:lnTo>
                    <a:lnTo>
                      <a:pt x="1752600" y="1041400"/>
                    </a:lnTo>
                    <a:lnTo>
                      <a:pt x="1752600" y="987425"/>
                    </a:lnTo>
                    <a:lnTo>
                      <a:pt x="1730375" y="987425"/>
                    </a:lnTo>
                    <a:lnTo>
                      <a:pt x="1730375" y="955675"/>
                    </a:lnTo>
                    <a:lnTo>
                      <a:pt x="1704975" y="955675"/>
                    </a:lnTo>
                    <a:lnTo>
                      <a:pt x="1704975" y="914400"/>
                    </a:lnTo>
                    <a:lnTo>
                      <a:pt x="1663700" y="914400"/>
                    </a:lnTo>
                    <a:lnTo>
                      <a:pt x="1663700" y="914400"/>
                    </a:lnTo>
                    <a:lnTo>
                      <a:pt x="1641475" y="892175"/>
                    </a:lnTo>
                    <a:lnTo>
                      <a:pt x="1641475" y="850900"/>
                    </a:lnTo>
                    <a:lnTo>
                      <a:pt x="1606550" y="850900"/>
                    </a:lnTo>
                    <a:lnTo>
                      <a:pt x="1606550" y="806450"/>
                    </a:lnTo>
                    <a:lnTo>
                      <a:pt x="1431925" y="806450"/>
                    </a:lnTo>
                    <a:lnTo>
                      <a:pt x="1431925" y="784225"/>
                    </a:lnTo>
                    <a:lnTo>
                      <a:pt x="1384300" y="784225"/>
                    </a:lnTo>
                    <a:lnTo>
                      <a:pt x="1384300" y="762000"/>
                    </a:lnTo>
                    <a:lnTo>
                      <a:pt x="1317625" y="762000"/>
                    </a:lnTo>
                    <a:lnTo>
                      <a:pt x="1317625" y="746125"/>
                    </a:lnTo>
                    <a:lnTo>
                      <a:pt x="1196975" y="746125"/>
                    </a:lnTo>
                    <a:lnTo>
                      <a:pt x="1196975" y="723900"/>
                    </a:lnTo>
                    <a:lnTo>
                      <a:pt x="1155700" y="723900"/>
                    </a:lnTo>
                    <a:lnTo>
                      <a:pt x="1155700" y="711200"/>
                    </a:lnTo>
                    <a:lnTo>
                      <a:pt x="1063625" y="711200"/>
                    </a:lnTo>
                    <a:lnTo>
                      <a:pt x="1063625" y="692150"/>
                    </a:lnTo>
                    <a:lnTo>
                      <a:pt x="1028700" y="692150"/>
                    </a:lnTo>
                    <a:lnTo>
                      <a:pt x="1028700" y="673100"/>
                    </a:lnTo>
                    <a:lnTo>
                      <a:pt x="987425" y="673100"/>
                    </a:lnTo>
                    <a:lnTo>
                      <a:pt x="987425" y="657225"/>
                    </a:lnTo>
                    <a:lnTo>
                      <a:pt x="962025" y="657225"/>
                    </a:lnTo>
                    <a:lnTo>
                      <a:pt x="962025" y="638175"/>
                    </a:lnTo>
                    <a:lnTo>
                      <a:pt x="923925" y="638175"/>
                    </a:lnTo>
                    <a:lnTo>
                      <a:pt x="923925" y="600075"/>
                    </a:lnTo>
                    <a:lnTo>
                      <a:pt x="876300" y="600075"/>
                    </a:lnTo>
                    <a:lnTo>
                      <a:pt x="876300" y="581025"/>
                    </a:lnTo>
                    <a:lnTo>
                      <a:pt x="838200" y="581025"/>
                    </a:lnTo>
                    <a:lnTo>
                      <a:pt x="838200" y="561975"/>
                    </a:lnTo>
                    <a:lnTo>
                      <a:pt x="806450" y="561975"/>
                    </a:lnTo>
                    <a:lnTo>
                      <a:pt x="806450" y="546100"/>
                    </a:lnTo>
                    <a:lnTo>
                      <a:pt x="714375" y="546100"/>
                    </a:lnTo>
                    <a:lnTo>
                      <a:pt x="714375" y="546100"/>
                    </a:lnTo>
                    <a:lnTo>
                      <a:pt x="695325" y="527050"/>
                    </a:lnTo>
                    <a:lnTo>
                      <a:pt x="622300" y="527050"/>
                    </a:lnTo>
                    <a:lnTo>
                      <a:pt x="622300" y="492125"/>
                    </a:lnTo>
                    <a:lnTo>
                      <a:pt x="600075" y="492125"/>
                    </a:lnTo>
                    <a:lnTo>
                      <a:pt x="600075" y="441325"/>
                    </a:lnTo>
                    <a:lnTo>
                      <a:pt x="577850" y="441325"/>
                    </a:lnTo>
                    <a:lnTo>
                      <a:pt x="577850" y="384175"/>
                    </a:lnTo>
                    <a:lnTo>
                      <a:pt x="530225" y="384175"/>
                    </a:lnTo>
                    <a:lnTo>
                      <a:pt x="530225" y="342900"/>
                    </a:lnTo>
                    <a:lnTo>
                      <a:pt x="466725" y="342900"/>
                    </a:lnTo>
                    <a:lnTo>
                      <a:pt x="466725" y="342900"/>
                    </a:lnTo>
                    <a:lnTo>
                      <a:pt x="466725" y="342900"/>
                    </a:lnTo>
                    <a:lnTo>
                      <a:pt x="466725" y="317500"/>
                    </a:lnTo>
                    <a:lnTo>
                      <a:pt x="393700" y="317500"/>
                    </a:lnTo>
                    <a:lnTo>
                      <a:pt x="393700" y="298450"/>
                    </a:lnTo>
                    <a:lnTo>
                      <a:pt x="361950" y="298450"/>
                    </a:lnTo>
                    <a:lnTo>
                      <a:pt x="323850" y="298450"/>
                    </a:lnTo>
                    <a:lnTo>
                      <a:pt x="323850" y="257175"/>
                    </a:lnTo>
                    <a:lnTo>
                      <a:pt x="285750" y="257175"/>
                    </a:lnTo>
                    <a:lnTo>
                      <a:pt x="285750" y="219075"/>
                    </a:lnTo>
                    <a:lnTo>
                      <a:pt x="269875" y="219075"/>
                    </a:lnTo>
                    <a:lnTo>
                      <a:pt x="269875" y="187325"/>
                    </a:lnTo>
                    <a:lnTo>
                      <a:pt x="219075" y="187325"/>
                    </a:lnTo>
                    <a:lnTo>
                      <a:pt x="219075" y="168275"/>
                    </a:lnTo>
                    <a:lnTo>
                      <a:pt x="155575" y="168275"/>
                    </a:lnTo>
                    <a:lnTo>
                      <a:pt x="155575" y="117475"/>
                    </a:lnTo>
                    <a:lnTo>
                      <a:pt x="111125" y="117475"/>
                    </a:lnTo>
                    <a:lnTo>
                      <a:pt x="111125" y="60325"/>
                    </a:lnTo>
                    <a:lnTo>
                      <a:pt x="28575" y="60325"/>
                    </a:lnTo>
                    <a:lnTo>
                      <a:pt x="28575" y="28575"/>
                    </a:lnTo>
                    <a:lnTo>
                      <a:pt x="0" y="28575"/>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grpSp>
        <p:grpSp>
          <p:nvGrpSpPr>
            <p:cNvPr id="69" name="Group 68">
              <a:extLst>
                <a:ext uri="{FF2B5EF4-FFF2-40B4-BE49-F238E27FC236}">
                  <a16:creationId xmlns:a16="http://schemas.microsoft.com/office/drawing/2014/main" id="{B10F9516-19E0-6FCC-BB80-AE5CC3287017}"/>
                </a:ext>
              </a:extLst>
            </p:cNvPr>
            <p:cNvGrpSpPr/>
            <p:nvPr/>
          </p:nvGrpSpPr>
          <p:grpSpPr>
            <a:xfrm>
              <a:off x="241300" y="428625"/>
              <a:ext cx="6889750" cy="1695450"/>
              <a:chOff x="241300" y="428625"/>
              <a:chExt cx="6889750" cy="1695450"/>
            </a:xfrm>
          </p:grpSpPr>
          <p:sp>
            <p:nvSpPr>
              <p:cNvPr id="70" name="Freeform 494">
                <a:extLst>
                  <a:ext uri="{FF2B5EF4-FFF2-40B4-BE49-F238E27FC236}">
                    <a16:creationId xmlns:a16="http://schemas.microsoft.com/office/drawing/2014/main" id="{621668F3-EA14-B026-A27C-9B91CBAFCB9A}"/>
                  </a:ext>
                </a:extLst>
              </p:cNvPr>
              <p:cNvSpPr/>
              <p:nvPr/>
            </p:nvSpPr>
            <p:spPr bwMode="auto">
              <a:xfrm>
                <a:off x="2673350" y="873125"/>
                <a:ext cx="4457700" cy="1250950"/>
              </a:xfrm>
              <a:custGeom>
                <a:avLst/>
                <a:gdLst>
                  <a:gd name="connsiteX0" fmla="*/ 4457700 w 4457700"/>
                  <a:gd name="connsiteY0" fmla="*/ 1250950 h 1250950"/>
                  <a:gd name="connsiteX1" fmla="*/ 3660775 w 4457700"/>
                  <a:gd name="connsiteY1" fmla="*/ 1250950 h 1250950"/>
                  <a:gd name="connsiteX2" fmla="*/ 3660775 w 4457700"/>
                  <a:gd name="connsiteY2" fmla="*/ 1187450 h 1250950"/>
                  <a:gd name="connsiteX3" fmla="*/ 3609975 w 4457700"/>
                  <a:gd name="connsiteY3" fmla="*/ 1187450 h 1250950"/>
                  <a:gd name="connsiteX4" fmla="*/ 3609975 w 4457700"/>
                  <a:gd name="connsiteY4" fmla="*/ 1133475 h 1250950"/>
                  <a:gd name="connsiteX5" fmla="*/ 3568700 w 4457700"/>
                  <a:gd name="connsiteY5" fmla="*/ 1133475 h 1250950"/>
                  <a:gd name="connsiteX6" fmla="*/ 3568700 w 4457700"/>
                  <a:gd name="connsiteY6" fmla="*/ 1060450 h 1250950"/>
                  <a:gd name="connsiteX7" fmla="*/ 3343275 w 4457700"/>
                  <a:gd name="connsiteY7" fmla="*/ 1060450 h 1250950"/>
                  <a:gd name="connsiteX8" fmla="*/ 3343275 w 4457700"/>
                  <a:gd name="connsiteY8" fmla="*/ 1022350 h 1250950"/>
                  <a:gd name="connsiteX9" fmla="*/ 3305175 w 4457700"/>
                  <a:gd name="connsiteY9" fmla="*/ 1022350 h 1250950"/>
                  <a:gd name="connsiteX10" fmla="*/ 3305175 w 4457700"/>
                  <a:gd name="connsiteY10" fmla="*/ 993775 h 1250950"/>
                  <a:gd name="connsiteX11" fmla="*/ 3260725 w 4457700"/>
                  <a:gd name="connsiteY11" fmla="*/ 993775 h 1250950"/>
                  <a:gd name="connsiteX12" fmla="*/ 3260725 w 4457700"/>
                  <a:gd name="connsiteY12" fmla="*/ 993775 h 1250950"/>
                  <a:gd name="connsiteX13" fmla="*/ 3149600 w 4457700"/>
                  <a:gd name="connsiteY13" fmla="*/ 993775 h 1250950"/>
                  <a:gd name="connsiteX14" fmla="*/ 3149600 w 4457700"/>
                  <a:gd name="connsiteY14" fmla="*/ 965200 h 1250950"/>
                  <a:gd name="connsiteX15" fmla="*/ 3149600 w 4457700"/>
                  <a:gd name="connsiteY15" fmla="*/ 930275 h 1250950"/>
                  <a:gd name="connsiteX16" fmla="*/ 3114675 w 4457700"/>
                  <a:gd name="connsiteY16" fmla="*/ 930275 h 1250950"/>
                  <a:gd name="connsiteX17" fmla="*/ 3114675 w 4457700"/>
                  <a:gd name="connsiteY17" fmla="*/ 901700 h 1250950"/>
                  <a:gd name="connsiteX18" fmla="*/ 3035300 w 4457700"/>
                  <a:gd name="connsiteY18" fmla="*/ 901700 h 1250950"/>
                  <a:gd name="connsiteX19" fmla="*/ 3035300 w 4457700"/>
                  <a:gd name="connsiteY19" fmla="*/ 847725 h 1250950"/>
                  <a:gd name="connsiteX20" fmla="*/ 2898775 w 4457700"/>
                  <a:gd name="connsiteY20" fmla="*/ 847725 h 1250950"/>
                  <a:gd name="connsiteX21" fmla="*/ 2898775 w 4457700"/>
                  <a:gd name="connsiteY21" fmla="*/ 812800 h 1250950"/>
                  <a:gd name="connsiteX22" fmla="*/ 2863850 w 4457700"/>
                  <a:gd name="connsiteY22" fmla="*/ 812800 h 1250950"/>
                  <a:gd name="connsiteX23" fmla="*/ 2863850 w 4457700"/>
                  <a:gd name="connsiteY23" fmla="*/ 812800 h 1250950"/>
                  <a:gd name="connsiteX24" fmla="*/ 2863850 w 4457700"/>
                  <a:gd name="connsiteY24" fmla="*/ 790575 h 1250950"/>
                  <a:gd name="connsiteX25" fmla="*/ 2727325 w 4457700"/>
                  <a:gd name="connsiteY25" fmla="*/ 790575 h 1250950"/>
                  <a:gd name="connsiteX26" fmla="*/ 2727325 w 4457700"/>
                  <a:gd name="connsiteY26" fmla="*/ 790575 h 1250950"/>
                  <a:gd name="connsiteX27" fmla="*/ 2679700 w 4457700"/>
                  <a:gd name="connsiteY27" fmla="*/ 790575 h 1250950"/>
                  <a:gd name="connsiteX28" fmla="*/ 2679700 w 4457700"/>
                  <a:gd name="connsiteY28" fmla="*/ 752475 h 1250950"/>
                  <a:gd name="connsiteX29" fmla="*/ 2660650 w 4457700"/>
                  <a:gd name="connsiteY29" fmla="*/ 752475 h 1250950"/>
                  <a:gd name="connsiteX30" fmla="*/ 2660650 w 4457700"/>
                  <a:gd name="connsiteY30" fmla="*/ 733425 h 1250950"/>
                  <a:gd name="connsiteX31" fmla="*/ 2616200 w 4457700"/>
                  <a:gd name="connsiteY31" fmla="*/ 733425 h 1250950"/>
                  <a:gd name="connsiteX32" fmla="*/ 2616200 w 4457700"/>
                  <a:gd name="connsiteY32" fmla="*/ 711200 h 1250950"/>
                  <a:gd name="connsiteX33" fmla="*/ 2597150 w 4457700"/>
                  <a:gd name="connsiteY33" fmla="*/ 711200 h 1250950"/>
                  <a:gd name="connsiteX34" fmla="*/ 2597150 w 4457700"/>
                  <a:gd name="connsiteY34" fmla="*/ 711200 h 1250950"/>
                  <a:gd name="connsiteX35" fmla="*/ 2597150 w 4457700"/>
                  <a:gd name="connsiteY35" fmla="*/ 679450 h 1250950"/>
                  <a:gd name="connsiteX36" fmla="*/ 2505075 w 4457700"/>
                  <a:gd name="connsiteY36" fmla="*/ 679450 h 1250950"/>
                  <a:gd name="connsiteX37" fmla="*/ 2505075 w 4457700"/>
                  <a:gd name="connsiteY37" fmla="*/ 644525 h 1250950"/>
                  <a:gd name="connsiteX38" fmla="*/ 2451100 w 4457700"/>
                  <a:gd name="connsiteY38" fmla="*/ 644525 h 1250950"/>
                  <a:gd name="connsiteX39" fmla="*/ 2451100 w 4457700"/>
                  <a:gd name="connsiteY39" fmla="*/ 644525 h 1250950"/>
                  <a:gd name="connsiteX40" fmla="*/ 2425700 w 4457700"/>
                  <a:gd name="connsiteY40" fmla="*/ 619125 h 1250950"/>
                  <a:gd name="connsiteX41" fmla="*/ 2425700 w 4457700"/>
                  <a:gd name="connsiteY41" fmla="*/ 600075 h 1250950"/>
                  <a:gd name="connsiteX42" fmla="*/ 2371725 w 4457700"/>
                  <a:gd name="connsiteY42" fmla="*/ 600075 h 1250950"/>
                  <a:gd name="connsiteX43" fmla="*/ 2371725 w 4457700"/>
                  <a:gd name="connsiteY43" fmla="*/ 574675 h 1250950"/>
                  <a:gd name="connsiteX44" fmla="*/ 2139950 w 4457700"/>
                  <a:gd name="connsiteY44" fmla="*/ 574675 h 1250950"/>
                  <a:gd name="connsiteX45" fmla="*/ 2139950 w 4457700"/>
                  <a:gd name="connsiteY45" fmla="*/ 574675 h 1250950"/>
                  <a:gd name="connsiteX46" fmla="*/ 2139950 w 4457700"/>
                  <a:gd name="connsiteY46" fmla="*/ 542925 h 1250950"/>
                  <a:gd name="connsiteX47" fmla="*/ 2066925 w 4457700"/>
                  <a:gd name="connsiteY47" fmla="*/ 542925 h 1250950"/>
                  <a:gd name="connsiteX48" fmla="*/ 2066925 w 4457700"/>
                  <a:gd name="connsiteY48" fmla="*/ 498475 h 1250950"/>
                  <a:gd name="connsiteX49" fmla="*/ 2009775 w 4457700"/>
                  <a:gd name="connsiteY49" fmla="*/ 498475 h 1250950"/>
                  <a:gd name="connsiteX50" fmla="*/ 2009775 w 4457700"/>
                  <a:gd name="connsiteY50" fmla="*/ 479425 h 1250950"/>
                  <a:gd name="connsiteX51" fmla="*/ 1939925 w 4457700"/>
                  <a:gd name="connsiteY51" fmla="*/ 479425 h 1250950"/>
                  <a:gd name="connsiteX52" fmla="*/ 1939925 w 4457700"/>
                  <a:gd name="connsiteY52" fmla="*/ 444500 h 1250950"/>
                  <a:gd name="connsiteX53" fmla="*/ 1866900 w 4457700"/>
                  <a:gd name="connsiteY53" fmla="*/ 444500 h 1250950"/>
                  <a:gd name="connsiteX54" fmla="*/ 1866900 w 4457700"/>
                  <a:gd name="connsiteY54" fmla="*/ 419100 h 1250950"/>
                  <a:gd name="connsiteX55" fmla="*/ 1736725 w 4457700"/>
                  <a:gd name="connsiteY55" fmla="*/ 419100 h 1250950"/>
                  <a:gd name="connsiteX56" fmla="*/ 1736725 w 4457700"/>
                  <a:gd name="connsiteY56" fmla="*/ 396875 h 1250950"/>
                  <a:gd name="connsiteX57" fmla="*/ 1695450 w 4457700"/>
                  <a:gd name="connsiteY57" fmla="*/ 396875 h 1250950"/>
                  <a:gd name="connsiteX58" fmla="*/ 1695450 w 4457700"/>
                  <a:gd name="connsiteY58" fmla="*/ 377825 h 1250950"/>
                  <a:gd name="connsiteX59" fmla="*/ 1400175 w 4457700"/>
                  <a:gd name="connsiteY59" fmla="*/ 377825 h 1250950"/>
                  <a:gd name="connsiteX60" fmla="*/ 1400175 w 4457700"/>
                  <a:gd name="connsiteY60" fmla="*/ 377825 h 1250950"/>
                  <a:gd name="connsiteX61" fmla="*/ 1377950 w 4457700"/>
                  <a:gd name="connsiteY61" fmla="*/ 355600 h 1250950"/>
                  <a:gd name="connsiteX62" fmla="*/ 1377950 w 4457700"/>
                  <a:gd name="connsiteY62" fmla="*/ 320675 h 1250950"/>
                  <a:gd name="connsiteX63" fmla="*/ 1330325 w 4457700"/>
                  <a:gd name="connsiteY63" fmla="*/ 320675 h 1250950"/>
                  <a:gd name="connsiteX64" fmla="*/ 1330325 w 4457700"/>
                  <a:gd name="connsiteY64" fmla="*/ 292100 h 1250950"/>
                  <a:gd name="connsiteX65" fmla="*/ 1260475 w 4457700"/>
                  <a:gd name="connsiteY65" fmla="*/ 292100 h 1250950"/>
                  <a:gd name="connsiteX66" fmla="*/ 1260475 w 4457700"/>
                  <a:gd name="connsiteY66" fmla="*/ 292100 h 1250950"/>
                  <a:gd name="connsiteX67" fmla="*/ 1228725 w 4457700"/>
                  <a:gd name="connsiteY67" fmla="*/ 292100 h 1250950"/>
                  <a:gd name="connsiteX68" fmla="*/ 1228725 w 4457700"/>
                  <a:gd name="connsiteY68" fmla="*/ 254000 h 1250950"/>
                  <a:gd name="connsiteX69" fmla="*/ 1016000 w 4457700"/>
                  <a:gd name="connsiteY69" fmla="*/ 254000 h 1250950"/>
                  <a:gd name="connsiteX70" fmla="*/ 1016000 w 4457700"/>
                  <a:gd name="connsiteY70" fmla="*/ 222250 h 1250950"/>
                  <a:gd name="connsiteX71" fmla="*/ 822325 w 4457700"/>
                  <a:gd name="connsiteY71" fmla="*/ 222250 h 1250950"/>
                  <a:gd name="connsiteX72" fmla="*/ 822325 w 4457700"/>
                  <a:gd name="connsiteY72" fmla="*/ 206375 h 1250950"/>
                  <a:gd name="connsiteX73" fmla="*/ 777875 w 4457700"/>
                  <a:gd name="connsiteY73" fmla="*/ 206375 h 1250950"/>
                  <a:gd name="connsiteX74" fmla="*/ 777875 w 4457700"/>
                  <a:gd name="connsiteY74" fmla="*/ 190500 h 1250950"/>
                  <a:gd name="connsiteX75" fmla="*/ 777875 w 4457700"/>
                  <a:gd name="connsiteY75" fmla="*/ 190500 h 1250950"/>
                  <a:gd name="connsiteX76" fmla="*/ 752475 w 4457700"/>
                  <a:gd name="connsiteY76" fmla="*/ 165100 h 1250950"/>
                  <a:gd name="connsiteX77" fmla="*/ 638175 w 4457700"/>
                  <a:gd name="connsiteY77" fmla="*/ 165100 h 1250950"/>
                  <a:gd name="connsiteX78" fmla="*/ 638175 w 4457700"/>
                  <a:gd name="connsiteY78" fmla="*/ 165100 h 1250950"/>
                  <a:gd name="connsiteX79" fmla="*/ 447675 w 4457700"/>
                  <a:gd name="connsiteY79" fmla="*/ 165100 h 1250950"/>
                  <a:gd name="connsiteX80" fmla="*/ 447675 w 4457700"/>
                  <a:gd name="connsiteY80" fmla="*/ 120650 h 1250950"/>
                  <a:gd name="connsiteX81" fmla="*/ 400050 w 4457700"/>
                  <a:gd name="connsiteY81" fmla="*/ 120650 h 1250950"/>
                  <a:gd name="connsiteX82" fmla="*/ 400050 w 4457700"/>
                  <a:gd name="connsiteY82" fmla="*/ 92075 h 1250950"/>
                  <a:gd name="connsiteX83" fmla="*/ 288925 w 4457700"/>
                  <a:gd name="connsiteY83" fmla="*/ 92075 h 1250950"/>
                  <a:gd name="connsiteX84" fmla="*/ 288925 w 4457700"/>
                  <a:gd name="connsiteY84" fmla="*/ 92075 h 1250950"/>
                  <a:gd name="connsiteX85" fmla="*/ 263525 w 4457700"/>
                  <a:gd name="connsiteY85" fmla="*/ 66675 h 1250950"/>
                  <a:gd name="connsiteX86" fmla="*/ 222250 w 4457700"/>
                  <a:gd name="connsiteY86" fmla="*/ 66675 h 1250950"/>
                  <a:gd name="connsiteX87" fmla="*/ 222250 w 4457700"/>
                  <a:gd name="connsiteY87" fmla="*/ 34925 h 1250950"/>
                  <a:gd name="connsiteX88" fmla="*/ 50800 w 4457700"/>
                  <a:gd name="connsiteY88" fmla="*/ 34925 h 1250950"/>
                  <a:gd name="connsiteX89" fmla="*/ 50800 w 4457700"/>
                  <a:gd name="connsiteY89" fmla="*/ 34925 h 1250950"/>
                  <a:gd name="connsiteX90" fmla="*/ 0 w 4457700"/>
                  <a:gd name="connsiteY90" fmla="*/ 34925 h 1250950"/>
                  <a:gd name="connsiteX91" fmla="*/ 0 w 4457700"/>
                  <a:gd name="connsiteY91" fmla="*/ 0 h 1250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4457700" h="1250950">
                    <a:moveTo>
                      <a:pt x="4457700" y="1250950"/>
                    </a:moveTo>
                    <a:lnTo>
                      <a:pt x="3660775" y="1250950"/>
                    </a:lnTo>
                    <a:lnTo>
                      <a:pt x="3660775" y="1187450"/>
                    </a:lnTo>
                    <a:lnTo>
                      <a:pt x="3609975" y="1187450"/>
                    </a:lnTo>
                    <a:lnTo>
                      <a:pt x="3609975" y="1133475"/>
                    </a:lnTo>
                    <a:lnTo>
                      <a:pt x="3568700" y="1133475"/>
                    </a:lnTo>
                    <a:lnTo>
                      <a:pt x="3568700" y="1060450"/>
                    </a:lnTo>
                    <a:lnTo>
                      <a:pt x="3343275" y="1060450"/>
                    </a:lnTo>
                    <a:lnTo>
                      <a:pt x="3343275" y="1022350"/>
                    </a:lnTo>
                    <a:lnTo>
                      <a:pt x="3305175" y="1022350"/>
                    </a:lnTo>
                    <a:lnTo>
                      <a:pt x="3305175" y="993775"/>
                    </a:lnTo>
                    <a:lnTo>
                      <a:pt x="3260725" y="993775"/>
                    </a:lnTo>
                    <a:lnTo>
                      <a:pt x="3260725" y="993775"/>
                    </a:lnTo>
                    <a:lnTo>
                      <a:pt x="3149600" y="993775"/>
                    </a:lnTo>
                    <a:lnTo>
                      <a:pt x="3149600" y="965200"/>
                    </a:lnTo>
                    <a:lnTo>
                      <a:pt x="3149600" y="930275"/>
                    </a:lnTo>
                    <a:lnTo>
                      <a:pt x="3114675" y="930275"/>
                    </a:lnTo>
                    <a:lnTo>
                      <a:pt x="3114675" y="901700"/>
                    </a:lnTo>
                    <a:lnTo>
                      <a:pt x="3035300" y="901700"/>
                    </a:lnTo>
                    <a:lnTo>
                      <a:pt x="3035300" y="847725"/>
                    </a:lnTo>
                    <a:lnTo>
                      <a:pt x="2898775" y="847725"/>
                    </a:lnTo>
                    <a:lnTo>
                      <a:pt x="2898775" y="812800"/>
                    </a:lnTo>
                    <a:lnTo>
                      <a:pt x="2863850" y="812800"/>
                    </a:lnTo>
                    <a:lnTo>
                      <a:pt x="2863850" y="812800"/>
                    </a:lnTo>
                    <a:lnTo>
                      <a:pt x="2863850" y="790575"/>
                    </a:lnTo>
                    <a:lnTo>
                      <a:pt x="2727325" y="790575"/>
                    </a:lnTo>
                    <a:lnTo>
                      <a:pt x="2727325" y="790575"/>
                    </a:lnTo>
                    <a:lnTo>
                      <a:pt x="2679700" y="790575"/>
                    </a:lnTo>
                    <a:lnTo>
                      <a:pt x="2679700" y="752475"/>
                    </a:lnTo>
                    <a:lnTo>
                      <a:pt x="2660650" y="752475"/>
                    </a:lnTo>
                    <a:lnTo>
                      <a:pt x="2660650" y="733425"/>
                    </a:lnTo>
                    <a:lnTo>
                      <a:pt x="2616200" y="733425"/>
                    </a:lnTo>
                    <a:lnTo>
                      <a:pt x="2616200" y="711200"/>
                    </a:lnTo>
                    <a:lnTo>
                      <a:pt x="2597150" y="711200"/>
                    </a:lnTo>
                    <a:lnTo>
                      <a:pt x="2597150" y="711200"/>
                    </a:lnTo>
                    <a:lnTo>
                      <a:pt x="2597150" y="679450"/>
                    </a:lnTo>
                    <a:lnTo>
                      <a:pt x="2505075" y="679450"/>
                    </a:lnTo>
                    <a:lnTo>
                      <a:pt x="2505075" y="644525"/>
                    </a:lnTo>
                    <a:lnTo>
                      <a:pt x="2451100" y="644525"/>
                    </a:lnTo>
                    <a:lnTo>
                      <a:pt x="2451100" y="644525"/>
                    </a:lnTo>
                    <a:lnTo>
                      <a:pt x="2425700" y="619125"/>
                    </a:lnTo>
                    <a:lnTo>
                      <a:pt x="2425700" y="600075"/>
                    </a:lnTo>
                    <a:lnTo>
                      <a:pt x="2371725" y="600075"/>
                    </a:lnTo>
                    <a:lnTo>
                      <a:pt x="2371725" y="574675"/>
                    </a:lnTo>
                    <a:lnTo>
                      <a:pt x="2139950" y="574675"/>
                    </a:lnTo>
                    <a:lnTo>
                      <a:pt x="2139950" y="574675"/>
                    </a:lnTo>
                    <a:lnTo>
                      <a:pt x="2139950" y="542925"/>
                    </a:lnTo>
                    <a:lnTo>
                      <a:pt x="2066925" y="542925"/>
                    </a:lnTo>
                    <a:lnTo>
                      <a:pt x="2066925" y="498475"/>
                    </a:lnTo>
                    <a:lnTo>
                      <a:pt x="2009775" y="498475"/>
                    </a:lnTo>
                    <a:lnTo>
                      <a:pt x="2009775" y="479425"/>
                    </a:lnTo>
                    <a:lnTo>
                      <a:pt x="1939925" y="479425"/>
                    </a:lnTo>
                    <a:lnTo>
                      <a:pt x="1939925" y="444500"/>
                    </a:lnTo>
                    <a:lnTo>
                      <a:pt x="1866900" y="444500"/>
                    </a:lnTo>
                    <a:lnTo>
                      <a:pt x="1866900" y="419100"/>
                    </a:lnTo>
                    <a:lnTo>
                      <a:pt x="1736725" y="419100"/>
                    </a:lnTo>
                    <a:lnTo>
                      <a:pt x="1736725" y="396875"/>
                    </a:lnTo>
                    <a:lnTo>
                      <a:pt x="1695450" y="396875"/>
                    </a:lnTo>
                    <a:lnTo>
                      <a:pt x="1695450" y="377825"/>
                    </a:lnTo>
                    <a:lnTo>
                      <a:pt x="1400175" y="377825"/>
                    </a:lnTo>
                    <a:lnTo>
                      <a:pt x="1400175" y="377825"/>
                    </a:lnTo>
                    <a:lnTo>
                      <a:pt x="1377950" y="355600"/>
                    </a:lnTo>
                    <a:lnTo>
                      <a:pt x="1377950" y="320675"/>
                    </a:lnTo>
                    <a:lnTo>
                      <a:pt x="1330325" y="320675"/>
                    </a:lnTo>
                    <a:lnTo>
                      <a:pt x="1330325" y="292100"/>
                    </a:lnTo>
                    <a:lnTo>
                      <a:pt x="1260475" y="292100"/>
                    </a:lnTo>
                    <a:lnTo>
                      <a:pt x="1260475" y="292100"/>
                    </a:lnTo>
                    <a:lnTo>
                      <a:pt x="1228725" y="292100"/>
                    </a:lnTo>
                    <a:lnTo>
                      <a:pt x="1228725" y="254000"/>
                    </a:lnTo>
                    <a:lnTo>
                      <a:pt x="1016000" y="254000"/>
                    </a:lnTo>
                    <a:lnTo>
                      <a:pt x="1016000" y="222250"/>
                    </a:lnTo>
                    <a:lnTo>
                      <a:pt x="822325" y="222250"/>
                    </a:lnTo>
                    <a:lnTo>
                      <a:pt x="822325" y="206375"/>
                    </a:lnTo>
                    <a:lnTo>
                      <a:pt x="777875" y="206375"/>
                    </a:lnTo>
                    <a:lnTo>
                      <a:pt x="777875" y="190500"/>
                    </a:lnTo>
                    <a:lnTo>
                      <a:pt x="777875" y="190500"/>
                    </a:lnTo>
                    <a:lnTo>
                      <a:pt x="752475" y="165100"/>
                    </a:lnTo>
                    <a:lnTo>
                      <a:pt x="638175" y="165100"/>
                    </a:lnTo>
                    <a:lnTo>
                      <a:pt x="638175" y="165100"/>
                    </a:lnTo>
                    <a:lnTo>
                      <a:pt x="447675" y="165100"/>
                    </a:lnTo>
                    <a:lnTo>
                      <a:pt x="447675" y="120650"/>
                    </a:lnTo>
                    <a:lnTo>
                      <a:pt x="400050" y="120650"/>
                    </a:lnTo>
                    <a:lnTo>
                      <a:pt x="400050" y="92075"/>
                    </a:lnTo>
                    <a:lnTo>
                      <a:pt x="288925" y="92075"/>
                    </a:lnTo>
                    <a:lnTo>
                      <a:pt x="288925" y="92075"/>
                    </a:lnTo>
                    <a:lnTo>
                      <a:pt x="263525" y="66675"/>
                    </a:lnTo>
                    <a:lnTo>
                      <a:pt x="222250" y="66675"/>
                    </a:lnTo>
                    <a:lnTo>
                      <a:pt x="222250" y="34925"/>
                    </a:lnTo>
                    <a:lnTo>
                      <a:pt x="50800" y="34925"/>
                    </a:lnTo>
                    <a:lnTo>
                      <a:pt x="50800" y="34925"/>
                    </a:lnTo>
                    <a:lnTo>
                      <a:pt x="0" y="34925"/>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71" name="Freeform 495">
                <a:extLst>
                  <a:ext uri="{FF2B5EF4-FFF2-40B4-BE49-F238E27FC236}">
                    <a16:creationId xmlns:a16="http://schemas.microsoft.com/office/drawing/2014/main" id="{88D80088-CCC3-F185-CE7A-C6CA443BAF10}"/>
                  </a:ext>
                </a:extLst>
              </p:cNvPr>
              <p:cNvSpPr/>
              <p:nvPr/>
            </p:nvSpPr>
            <p:spPr bwMode="auto">
              <a:xfrm>
                <a:off x="241300" y="428625"/>
                <a:ext cx="2432050" cy="441325"/>
              </a:xfrm>
              <a:custGeom>
                <a:avLst/>
                <a:gdLst>
                  <a:gd name="connsiteX0" fmla="*/ 2432050 w 2432050"/>
                  <a:gd name="connsiteY0" fmla="*/ 441325 h 441325"/>
                  <a:gd name="connsiteX1" fmla="*/ 2159000 w 2432050"/>
                  <a:gd name="connsiteY1" fmla="*/ 441325 h 441325"/>
                  <a:gd name="connsiteX2" fmla="*/ 2159000 w 2432050"/>
                  <a:gd name="connsiteY2" fmla="*/ 422275 h 441325"/>
                  <a:gd name="connsiteX3" fmla="*/ 2035175 w 2432050"/>
                  <a:gd name="connsiteY3" fmla="*/ 422275 h 441325"/>
                  <a:gd name="connsiteX4" fmla="*/ 2035175 w 2432050"/>
                  <a:gd name="connsiteY4" fmla="*/ 403225 h 441325"/>
                  <a:gd name="connsiteX5" fmla="*/ 1965325 w 2432050"/>
                  <a:gd name="connsiteY5" fmla="*/ 403225 h 441325"/>
                  <a:gd name="connsiteX6" fmla="*/ 1965325 w 2432050"/>
                  <a:gd name="connsiteY6" fmla="*/ 387350 h 441325"/>
                  <a:gd name="connsiteX7" fmla="*/ 1943100 w 2432050"/>
                  <a:gd name="connsiteY7" fmla="*/ 387350 h 441325"/>
                  <a:gd name="connsiteX8" fmla="*/ 1943100 w 2432050"/>
                  <a:gd name="connsiteY8" fmla="*/ 371475 h 441325"/>
                  <a:gd name="connsiteX9" fmla="*/ 1828800 w 2432050"/>
                  <a:gd name="connsiteY9" fmla="*/ 371475 h 441325"/>
                  <a:gd name="connsiteX10" fmla="*/ 1828800 w 2432050"/>
                  <a:gd name="connsiteY10" fmla="*/ 327025 h 441325"/>
                  <a:gd name="connsiteX11" fmla="*/ 1606550 w 2432050"/>
                  <a:gd name="connsiteY11" fmla="*/ 327025 h 441325"/>
                  <a:gd name="connsiteX12" fmla="*/ 1606550 w 2432050"/>
                  <a:gd name="connsiteY12" fmla="*/ 320675 h 441325"/>
                  <a:gd name="connsiteX13" fmla="*/ 1577975 w 2432050"/>
                  <a:gd name="connsiteY13" fmla="*/ 320675 h 441325"/>
                  <a:gd name="connsiteX14" fmla="*/ 1577975 w 2432050"/>
                  <a:gd name="connsiteY14" fmla="*/ 298450 h 441325"/>
                  <a:gd name="connsiteX15" fmla="*/ 1552575 w 2432050"/>
                  <a:gd name="connsiteY15" fmla="*/ 298450 h 441325"/>
                  <a:gd name="connsiteX16" fmla="*/ 1552575 w 2432050"/>
                  <a:gd name="connsiteY16" fmla="*/ 279400 h 441325"/>
                  <a:gd name="connsiteX17" fmla="*/ 1400175 w 2432050"/>
                  <a:gd name="connsiteY17" fmla="*/ 279400 h 441325"/>
                  <a:gd name="connsiteX18" fmla="*/ 1387475 w 2432050"/>
                  <a:gd name="connsiteY18" fmla="*/ 266700 h 441325"/>
                  <a:gd name="connsiteX19" fmla="*/ 1339850 w 2432050"/>
                  <a:gd name="connsiteY19" fmla="*/ 266700 h 441325"/>
                  <a:gd name="connsiteX20" fmla="*/ 1339850 w 2432050"/>
                  <a:gd name="connsiteY20" fmla="*/ 238125 h 441325"/>
                  <a:gd name="connsiteX21" fmla="*/ 1289050 w 2432050"/>
                  <a:gd name="connsiteY21" fmla="*/ 238125 h 441325"/>
                  <a:gd name="connsiteX22" fmla="*/ 1289050 w 2432050"/>
                  <a:gd name="connsiteY22" fmla="*/ 222250 h 441325"/>
                  <a:gd name="connsiteX23" fmla="*/ 1241425 w 2432050"/>
                  <a:gd name="connsiteY23" fmla="*/ 222250 h 441325"/>
                  <a:gd name="connsiteX24" fmla="*/ 1241425 w 2432050"/>
                  <a:gd name="connsiteY24" fmla="*/ 222250 h 441325"/>
                  <a:gd name="connsiteX25" fmla="*/ 1241425 w 2432050"/>
                  <a:gd name="connsiteY25" fmla="*/ 222250 h 441325"/>
                  <a:gd name="connsiteX26" fmla="*/ 1222375 w 2432050"/>
                  <a:gd name="connsiteY26" fmla="*/ 203200 h 441325"/>
                  <a:gd name="connsiteX27" fmla="*/ 1006475 w 2432050"/>
                  <a:gd name="connsiteY27" fmla="*/ 203200 h 441325"/>
                  <a:gd name="connsiteX28" fmla="*/ 1006475 w 2432050"/>
                  <a:gd name="connsiteY28" fmla="*/ 184150 h 441325"/>
                  <a:gd name="connsiteX29" fmla="*/ 882650 w 2432050"/>
                  <a:gd name="connsiteY29" fmla="*/ 184150 h 441325"/>
                  <a:gd name="connsiteX30" fmla="*/ 882650 w 2432050"/>
                  <a:gd name="connsiteY30" fmla="*/ 165100 h 441325"/>
                  <a:gd name="connsiteX31" fmla="*/ 838200 w 2432050"/>
                  <a:gd name="connsiteY31" fmla="*/ 165100 h 441325"/>
                  <a:gd name="connsiteX32" fmla="*/ 838200 w 2432050"/>
                  <a:gd name="connsiteY32" fmla="*/ 142875 h 441325"/>
                  <a:gd name="connsiteX33" fmla="*/ 539750 w 2432050"/>
                  <a:gd name="connsiteY33" fmla="*/ 142875 h 441325"/>
                  <a:gd name="connsiteX34" fmla="*/ 539750 w 2432050"/>
                  <a:gd name="connsiteY34" fmla="*/ 107950 h 441325"/>
                  <a:gd name="connsiteX35" fmla="*/ 485775 w 2432050"/>
                  <a:gd name="connsiteY35" fmla="*/ 107950 h 441325"/>
                  <a:gd name="connsiteX36" fmla="*/ 485775 w 2432050"/>
                  <a:gd name="connsiteY36" fmla="*/ 79375 h 441325"/>
                  <a:gd name="connsiteX37" fmla="*/ 384175 w 2432050"/>
                  <a:gd name="connsiteY37" fmla="*/ 79375 h 441325"/>
                  <a:gd name="connsiteX38" fmla="*/ 365125 w 2432050"/>
                  <a:gd name="connsiteY38" fmla="*/ 60325 h 441325"/>
                  <a:gd name="connsiteX39" fmla="*/ 193675 w 2432050"/>
                  <a:gd name="connsiteY39" fmla="*/ 60325 h 441325"/>
                  <a:gd name="connsiteX40" fmla="*/ 193675 w 2432050"/>
                  <a:gd name="connsiteY40" fmla="*/ 34925 h 441325"/>
                  <a:gd name="connsiteX41" fmla="*/ 88900 w 2432050"/>
                  <a:gd name="connsiteY41" fmla="*/ 34925 h 441325"/>
                  <a:gd name="connsiteX42" fmla="*/ 88900 w 2432050"/>
                  <a:gd name="connsiteY42" fmla="*/ 0 h 441325"/>
                  <a:gd name="connsiteX43" fmla="*/ 0 w 2432050"/>
                  <a:gd name="connsiteY43" fmla="*/ 0 h 441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432050" h="441325">
                    <a:moveTo>
                      <a:pt x="2432050" y="441325"/>
                    </a:moveTo>
                    <a:lnTo>
                      <a:pt x="2159000" y="441325"/>
                    </a:lnTo>
                    <a:lnTo>
                      <a:pt x="2159000" y="422275"/>
                    </a:lnTo>
                    <a:lnTo>
                      <a:pt x="2035175" y="422275"/>
                    </a:lnTo>
                    <a:lnTo>
                      <a:pt x="2035175" y="403225"/>
                    </a:lnTo>
                    <a:lnTo>
                      <a:pt x="1965325" y="403225"/>
                    </a:lnTo>
                    <a:lnTo>
                      <a:pt x="1965325" y="387350"/>
                    </a:lnTo>
                    <a:lnTo>
                      <a:pt x="1943100" y="387350"/>
                    </a:lnTo>
                    <a:lnTo>
                      <a:pt x="1943100" y="371475"/>
                    </a:lnTo>
                    <a:lnTo>
                      <a:pt x="1828800" y="371475"/>
                    </a:lnTo>
                    <a:lnTo>
                      <a:pt x="1828800" y="327025"/>
                    </a:lnTo>
                    <a:lnTo>
                      <a:pt x="1606550" y="327025"/>
                    </a:lnTo>
                    <a:lnTo>
                      <a:pt x="1606550" y="320675"/>
                    </a:lnTo>
                    <a:lnTo>
                      <a:pt x="1577975" y="320675"/>
                    </a:lnTo>
                    <a:lnTo>
                      <a:pt x="1577975" y="298450"/>
                    </a:lnTo>
                    <a:lnTo>
                      <a:pt x="1552575" y="298450"/>
                    </a:lnTo>
                    <a:lnTo>
                      <a:pt x="1552575" y="279400"/>
                    </a:lnTo>
                    <a:lnTo>
                      <a:pt x="1400175" y="279400"/>
                    </a:lnTo>
                    <a:lnTo>
                      <a:pt x="1387475" y="266700"/>
                    </a:lnTo>
                    <a:lnTo>
                      <a:pt x="1339850" y="266700"/>
                    </a:lnTo>
                    <a:lnTo>
                      <a:pt x="1339850" y="238125"/>
                    </a:lnTo>
                    <a:lnTo>
                      <a:pt x="1289050" y="238125"/>
                    </a:lnTo>
                    <a:lnTo>
                      <a:pt x="1289050" y="222250"/>
                    </a:lnTo>
                    <a:lnTo>
                      <a:pt x="1241425" y="222250"/>
                    </a:lnTo>
                    <a:lnTo>
                      <a:pt x="1241425" y="222250"/>
                    </a:lnTo>
                    <a:lnTo>
                      <a:pt x="1241425" y="222250"/>
                    </a:lnTo>
                    <a:lnTo>
                      <a:pt x="1222375" y="203200"/>
                    </a:lnTo>
                    <a:lnTo>
                      <a:pt x="1006475" y="203200"/>
                    </a:lnTo>
                    <a:lnTo>
                      <a:pt x="1006475" y="184150"/>
                    </a:lnTo>
                    <a:lnTo>
                      <a:pt x="882650" y="184150"/>
                    </a:lnTo>
                    <a:lnTo>
                      <a:pt x="882650" y="165100"/>
                    </a:lnTo>
                    <a:lnTo>
                      <a:pt x="838200" y="165100"/>
                    </a:lnTo>
                    <a:lnTo>
                      <a:pt x="838200" y="142875"/>
                    </a:lnTo>
                    <a:lnTo>
                      <a:pt x="539750" y="142875"/>
                    </a:lnTo>
                    <a:lnTo>
                      <a:pt x="539750" y="107950"/>
                    </a:lnTo>
                    <a:lnTo>
                      <a:pt x="485775" y="107950"/>
                    </a:lnTo>
                    <a:lnTo>
                      <a:pt x="485775" y="79375"/>
                    </a:lnTo>
                    <a:lnTo>
                      <a:pt x="384175" y="79375"/>
                    </a:lnTo>
                    <a:lnTo>
                      <a:pt x="365125" y="60325"/>
                    </a:lnTo>
                    <a:lnTo>
                      <a:pt x="193675" y="60325"/>
                    </a:lnTo>
                    <a:lnTo>
                      <a:pt x="193675" y="34925"/>
                    </a:lnTo>
                    <a:lnTo>
                      <a:pt x="88900" y="34925"/>
                    </a:lnTo>
                    <a:lnTo>
                      <a:pt x="88900"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grpSp>
      </p:grpSp>
      <p:sp>
        <p:nvSpPr>
          <p:cNvPr id="75" name="Rectangle 74">
            <a:extLst>
              <a:ext uri="{FF2B5EF4-FFF2-40B4-BE49-F238E27FC236}">
                <a16:creationId xmlns:a16="http://schemas.microsoft.com/office/drawing/2014/main" id="{9FFDAF8E-FF5A-3D48-5C2C-95A1E221D229}"/>
              </a:ext>
            </a:extLst>
          </p:cNvPr>
          <p:cNvSpPr/>
          <p:nvPr/>
        </p:nvSpPr>
        <p:spPr>
          <a:xfrm>
            <a:off x="6761749" y="1464050"/>
            <a:ext cx="4504889" cy="369332"/>
          </a:xfrm>
          <a:prstGeom prst="rect">
            <a:avLst/>
          </a:prstGeom>
        </p:spPr>
        <p:txBody>
          <a:bodyPr wrap="square">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Overall Survival</a:t>
            </a:r>
            <a:endParaRPr kumimoji="0" lang="de-DE" sz="2800" b="1"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76" name="Rectangle 75">
            <a:extLst>
              <a:ext uri="{FF2B5EF4-FFF2-40B4-BE49-F238E27FC236}">
                <a16:creationId xmlns:a16="http://schemas.microsoft.com/office/drawing/2014/main" id="{9CDC3FCA-D0B6-2029-EE0D-FF51CE563702}"/>
              </a:ext>
            </a:extLst>
          </p:cNvPr>
          <p:cNvSpPr/>
          <p:nvPr/>
        </p:nvSpPr>
        <p:spPr>
          <a:xfrm>
            <a:off x="6742699" y="4950895"/>
            <a:ext cx="4584690"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Mo to Event (OS) From Randomization</a:t>
            </a:r>
            <a:endParaRPr kumimoji="0" lang="de-DE" sz="2400" b="1"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77" name="Rectangle 76">
            <a:extLst>
              <a:ext uri="{FF2B5EF4-FFF2-40B4-BE49-F238E27FC236}">
                <a16:creationId xmlns:a16="http://schemas.microsoft.com/office/drawing/2014/main" id="{AC4743F0-063D-0DCA-B066-FD63DA58AA9A}"/>
              </a:ext>
            </a:extLst>
          </p:cNvPr>
          <p:cNvSpPr/>
          <p:nvPr/>
        </p:nvSpPr>
        <p:spPr>
          <a:xfrm rot="16200000">
            <a:off x="4984844" y="3267565"/>
            <a:ext cx="2403755"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OS (%)</a:t>
            </a:r>
            <a:endParaRPr kumimoji="0" lang="de-DE" sz="2400" b="1"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grpSp>
        <p:nvGrpSpPr>
          <p:cNvPr id="78" name="Group 77">
            <a:extLst>
              <a:ext uri="{FF2B5EF4-FFF2-40B4-BE49-F238E27FC236}">
                <a16:creationId xmlns:a16="http://schemas.microsoft.com/office/drawing/2014/main" id="{755F2DBE-DDF8-8BAC-98E2-ECB264E7D401}"/>
              </a:ext>
            </a:extLst>
          </p:cNvPr>
          <p:cNvGrpSpPr/>
          <p:nvPr/>
        </p:nvGrpSpPr>
        <p:grpSpPr>
          <a:xfrm>
            <a:off x="6140320" y="2104444"/>
            <a:ext cx="5183904" cy="2823303"/>
            <a:chOff x="353296" y="2329650"/>
            <a:chExt cx="5183904" cy="2823303"/>
          </a:xfrm>
        </p:grpSpPr>
        <p:grpSp>
          <p:nvGrpSpPr>
            <p:cNvPr id="79" name="Group 78">
              <a:extLst>
                <a:ext uri="{FF2B5EF4-FFF2-40B4-BE49-F238E27FC236}">
                  <a16:creationId xmlns:a16="http://schemas.microsoft.com/office/drawing/2014/main" id="{B1659E09-EC21-190F-B09A-AE8A979115A8}"/>
                </a:ext>
              </a:extLst>
            </p:cNvPr>
            <p:cNvGrpSpPr/>
            <p:nvPr/>
          </p:nvGrpSpPr>
          <p:grpSpPr>
            <a:xfrm>
              <a:off x="353296" y="2329650"/>
              <a:ext cx="523871" cy="2630646"/>
              <a:chOff x="394571" y="2329650"/>
              <a:chExt cx="523871" cy="2630646"/>
            </a:xfrm>
          </p:grpSpPr>
          <p:sp>
            <p:nvSpPr>
              <p:cNvPr id="121" name="Rectangle 120">
                <a:extLst>
                  <a:ext uri="{FF2B5EF4-FFF2-40B4-BE49-F238E27FC236}">
                    <a16:creationId xmlns:a16="http://schemas.microsoft.com/office/drawing/2014/main" id="{1DBD2C64-DB27-9CE2-CB83-B2F896D9E4C3}"/>
                  </a:ext>
                </a:extLst>
              </p:cNvPr>
              <p:cNvSpPr/>
              <p:nvPr/>
            </p:nvSpPr>
            <p:spPr>
              <a:xfrm>
                <a:off x="394571" y="2329650"/>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100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2" name="Rectangle 121">
                <a:extLst>
                  <a:ext uri="{FF2B5EF4-FFF2-40B4-BE49-F238E27FC236}">
                    <a16:creationId xmlns:a16="http://schemas.microsoft.com/office/drawing/2014/main" id="{48805888-9487-6E9E-7990-4F0F87767220}"/>
                  </a:ext>
                </a:extLst>
              </p:cNvPr>
              <p:cNvSpPr/>
              <p:nvPr/>
            </p:nvSpPr>
            <p:spPr>
              <a:xfrm>
                <a:off x="394571" y="2568092"/>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90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3" name="Rectangle 122">
                <a:extLst>
                  <a:ext uri="{FF2B5EF4-FFF2-40B4-BE49-F238E27FC236}">
                    <a16:creationId xmlns:a16="http://schemas.microsoft.com/office/drawing/2014/main" id="{7AD39718-2FC2-8B62-D733-03D09AE1702A}"/>
                  </a:ext>
                </a:extLst>
              </p:cNvPr>
              <p:cNvSpPr/>
              <p:nvPr/>
            </p:nvSpPr>
            <p:spPr>
              <a:xfrm>
                <a:off x="394571" y="2806534"/>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4" name="Rectangle 123">
                <a:extLst>
                  <a:ext uri="{FF2B5EF4-FFF2-40B4-BE49-F238E27FC236}">
                    <a16:creationId xmlns:a16="http://schemas.microsoft.com/office/drawing/2014/main" id="{A80BE453-F364-02F7-279A-AF4DA982DFBF}"/>
                  </a:ext>
                </a:extLst>
              </p:cNvPr>
              <p:cNvSpPr/>
              <p:nvPr/>
            </p:nvSpPr>
            <p:spPr>
              <a:xfrm>
                <a:off x="394571" y="3044976"/>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5" name="Rectangle 124">
                <a:extLst>
                  <a:ext uri="{FF2B5EF4-FFF2-40B4-BE49-F238E27FC236}">
                    <a16:creationId xmlns:a16="http://schemas.microsoft.com/office/drawing/2014/main" id="{879D9A6A-3723-F8A3-27A0-DC32839559E1}"/>
                  </a:ext>
                </a:extLst>
              </p:cNvPr>
              <p:cNvSpPr/>
              <p:nvPr/>
            </p:nvSpPr>
            <p:spPr>
              <a:xfrm>
                <a:off x="394571" y="3283418"/>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6" name="Rectangle 125">
                <a:extLst>
                  <a:ext uri="{FF2B5EF4-FFF2-40B4-BE49-F238E27FC236}">
                    <a16:creationId xmlns:a16="http://schemas.microsoft.com/office/drawing/2014/main" id="{4991EED5-F6DD-00CB-A30D-05F85C8EEE19}"/>
                  </a:ext>
                </a:extLst>
              </p:cNvPr>
              <p:cNvSpPr/>
              <p:nvPr/>
            </p:nvSpPr>
            <p:spPr>
              <a:xfrm>
                <a:off x="394571" y="3521860"/>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50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7" name="Rectangle 126">
                <a:extLst>
                  <a:ext uri="{FF2B5EF4-FFF2-40B4-BE49-F238E27FC236}">
                    <a16:creationId xmlns:a16="http://schemas.microsoft.com/office/drawing/2014/main" id="{3EEF993F-77BD-FBF4-32F6-433646A324A9}"/>
                  </a:ext>
                </a:extLst>
              </p:cNvPr>
              <p:cNvSpPr/>
              <p:nvPr/>
            </p:nvSpPr>
            <p:spPr>
              <a:xfrm>
                <a:off x="394571" y="3760303"/>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8" name="Rectangle 127">
                <a:extLst>
                  <a:ext uri="{FF2B5EF4-FFF2-40B4-BE49-F238E27FC236}">
                    <a16:creationId xmlns:a16="http://schemas.microsoft.com/office/drawing/2014/main" id="{BF44BEB5-B1E0-5A53-55E0-F0A9B326F4FC}"/>
                  </a:ext>
                </a:extLst>
              </p:cNvPr>
              <p:cNvSpPr/>
              <p:nvPr/>
            </p:nvSpPr>
            <p:spPr>
              <a:xfrm>
                <a:off x="394571" y="3998746"/>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9" name="Rectangle 128">
                <a:extLst>
                  <a:ext uri="{FF2B5EF4-FFF2-40B4-BE49-F238E27FC236}">
                    <a16:creationId xmlns:a16="http://schemas.microsoft.com/office/drawing/2014/main" id="{D2653F3E-F2E1-E5E7-E03E-4EF189235612}"/>
                  </a:ext>
                </a:extLst>
              </p:cNvPr>
              <p:cNvSpPr/>
              <p:nvPr/>
            </p:nvSpPr>
            <p:spPr>
              <a:xfrm>
                <a:off x="394571" y="4237188"/>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30" name="Rectangle 129">
                <a:extLst>
                  <a:ext uri="{FF2B5EF4-FFF2-40B4-BE49-F238E27FC236}">
                    <a16:creationId xmlns:a16="http://schemas.microsoft.com/office/drawing/2014/main" id="{86431E7A-3458-0ACE-9B6D-53DBC1180962}"/>
                  </a:ext>
                </a:extLst>
              </p:cNvPr>
              <p:cNvSpPr/>
              <p:nvPr/>
            </p:nvSpPr>
            <p:spPr>
              <a:xfrm>
                <a:off x="394571" y="4475631"/>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31" name="Rectangle 130">
                <a:extLst>
                  <a:ext uri="{FF2B5EF4-FFF2-40B4-BE49-F238E27FC236}">
                    <a16:creationId xmlns:a16="http://schemas.microsoft.com/office/drawing/2014/main" id="{2B127ABA-E570-B25A-8C54-C74A93040E5A}"/>
                  </a:ext>
                </a:extLst>
              </p:cNvPr>
              <p:cNvSpPr/>
              <p:nvPr/>
            </p:nvSpPr>
            <p:spPr>
              <a:xfrm>
                <a:off x="394571" y="4714075"/>
                <a:ext cx="523871" cy="246221"/>
              </a:xfrm>
              <a:prstGeom prst="rect">
                <a:avLst/>
              </a:prstGeom>
            </p:spPr>
            <p:txBody>
              <a:bodyPr wrap="square" lIns="0" tIns="0" rIns="0" bIns="0">
                <a:spAutoFit/>
              </a:bodyPr>
              <a:lstStyle/>
              <a:p>
                <a:pPr marL="0" marR="0" lvl="0" indent="0" algn="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grpSp>
        <p:grpSp>
          <p:nvGrpSpPr>
            <p:cNvPr id="80" name="Group 79">
              <a:extLst>
                <a:ext uri="{FF2B5EF4-FFF2-40B4-BE49-F238E27FC236}">
                  <a16:creationId xmlns:a16="http://schemas.microsoft.com/office/drawing/2014/main" id="{1308FF6E-9BD7-9E2A-7D03-C5FE9181DFCA}"/>
                </a:ext>
              </a:extLst>
            </p:cNvPr>
            <p:cNvGrpSpPr/>
            <p:nvPr/>
          </p:nvGrpSpPr>
          <p:grpSpPr>
            <a:xfrm>
              <a:off x="806885" y="4906732"/>
              <a:ext cx="4672729" cy="246221"/>
              <a:chOff x="806885" y="4976582"/>
              <a:chExt cx="4672729" cy="246221"/>
            </a:xfrm>
          </p:grpSpPr>
          <p:sp>
            <p:nvSpPr>
              <p:cNvPr id="108" name="Rectangle 107">
                <a:extLst>
                  <a:ext uri="{FF2B5EF4-FFF2-40B4-BE49-F238E27FC236}">
                    <a16:creationId xmlns:a16="http://schemas.microsoft.com/office/drawing/2014/main" id="{7A501C68-04EA-E7FB-F546-5003C871B9CE}"/>
                  </a:ext>
                </a:extLst>
              </p:cNvPr>
              <p:cNvSpPr/>
              <p:nvPr/>
            </p:nvSpPr>
            <p:spPr>
              <a:xfrm>
                <a:off x="80688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09" name="Rectangle 108">
                <a:extLst>
                  <a:ext uri="{FF2B5EF4-FFF2-40B4-BE49-F238E27FC236}">
                    <a16:creationId xmlns:a16="http://schemas.microsoft.com/office/drawing/2014/main" id="{1914D2D3-56E5-4A95-E526-0E888A29220A}"/>
                  </a:ext>
                </a:extLst>
              </p:cNvPr>
              <p:cNvSpPr/>
              <p:nvPr/>
            </p:nvSpPr>
            <p:spPr>
              <a:xfrm>
                <a:off x="1150843"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0" name="Rectangle 109">
                <a:extLst>
                  <a:ext uri="{FF2B5EF4-FFF2-40B4-BE49-F238E27FC236}">
                    <a16:creationId xmlns:a16="http://schemas.microsoft.com/office/drawing/2014/main" id="{81B3EFB5-C62B-FD35-F7EF-D9EEDCDDDF1F}"/>
                  </a:ext>
                </a:extLst>
              </p:cNvPr>
              <p:cNvSpPr/>
              <p:nvPr/>
            </p:nvSpPr>
            <p:spPr>
              <a:xfrm>
                <a:off x="1513851"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12</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1" name="Rectangle 110">
                <a:extLst>
                  <a:ext uri="{FF2B5EF4-FFF2-40B4-BE49-F238E27FC236}">
                    <a16:creationId xmlns:a16="http://schemas.microsoft.com/office/drawing/2014/main" id="{392D91B1-2150-C7A9-6DFE-A221622D644C}"/>
                  </a:ext>
                </a:extLst>
              </p:cNvPr>
              <p:cNvSpPr/>
              <p:nvPr/>
            </p:nvSpPr>
            <p:spPr>
              <a:xfrm>
                <a:off x="1876859"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18</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2" name="Rectangle 111">
                <a:extLst>
                  <a:ext uri="{FF2B5EF4-FFF2-40B4-BE49-F238E27FC236}">
                    <a16:creationId xmlns:a16="http://schemas.microsoft.com/office/drawing/2014/main" id="{8A2AA13F-870F-77C9-5F68-F601F880BB21}"/>
                  </a:ext>
                </a:extLst>
              </p:cNvPr>
              <p:cNvSpPr/>
              <p:nvPr/>
            </p:nvSpPr>
            <p:spPr>
              <a:xfrm>
                <a:off x="2239867"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24</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3" name="Rectangle 112">
                <a:extLst>
                  <a:ext uri="{FF2B5EF4-FFF2-40B4-BE49-F238E27FC236}">
                    <a16:creationId xmlns:a16="http://schemas.microsoft.com/office/drawing/2014/main" id="{329600D1-0194-0E8F-F6BE-B2DC03954567}"/>
                  </a:ext>
                </a:extLst>
              </p:cNvPr>
              <p:cNvSpPr/>
              <p:nvPr/>
            </p:nvSpPr>
            <p:spPr>
              <a:xfrm>
                <a:off x="260287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4" name="Rectangle 113">
                <a:extLst>
                  <a:ext uri="{FF2B5EF4-FFF2-40B4-BE49-F238E27FC236}">
                    <a16:creationId xmlns:a16="http://schemas.microsoft.com/office/drawing/2014/main" id="{9406AAA6-4AA4-A2AA-78A6-1BA051B6A9AA}"/>
                  </a:ext>
                </a:extLst>
              </p:cNvPr>
              <p:cNvSpPr/>
              <p:nvPr/>
            </p:nvSpPr>
            <p:spPr>
              <a:xfrm>
                <a:off x="2965883"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36</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5" name="Rectangle 114">
                <a:extLst>
                  <a:ext uri="{FF2B5EF4-FFF2-40B4-BE49-F238E27FC236}">
                    <a16:creationId xmlns:a16="http://schemas.microsoft.com/office/drawing/2014/main" id="{31C6EA26-7204-D358-EEEB-E2274058C5C9}"/>
                  </a:ext>
                </a:extLst>
              </p:cNvPr>
              <p:cNvSpPr/>
              <p:nvPr/>
            </p:nvSpPr>
            <p:spPr>
              <a:xfrm>
                <a:off x="3328891"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42</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6" name="Rectangle 115">
                <a:extLst>
                  <a:ext uri="{FF2B5EF4-FFF2-40B4-BE49-F238E27FC236}">
                    <a16:creationId xmlns:a16="http://schemas.microsoft.com/office/drawing/2014/main" id="{825AAEE2-F849-40A0-8875-BFADE0DA3561}"/>
                  </a:ext>
                </a:extLst>
              </p:cNvPr>
              <p:cNvSpPr/>
              <p:nvPr/>
            </p:nvSpPr>
            <p:spPr>
              <a:xfrm>
                <a:off x="3691899"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48</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7" name="Rectangle 116">
                <a:extLst>
                  <a:ext uri="{FF2B5EF4-FFF2-40B4-BE49-F238E27FC236}">
                    <a16:creationId xmlns:a16="http://schemas.microsoft.com/office/drawing/2014/main" id="{93299F9A-4C56-AD23-9E03-438139EA60E0}"/>
                  </a:ext>
                </a:extLst>
              </p:cNvPr>
              <p:cNvSpPr/>
              <p:nvPr/>
            </p:nvSpPr>
            <p:spPr>
              <a:xfrm>
                <a:off x="4054907"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54</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8" name="Rectangle 117">
                <a:extLst>
                  <a:ext uri="{FF2B5EF4-FFF2-40B4-BE49-F238E27FC236}">
                    <a16:creationId xmlns:a16="http://schemas.microsoft.com/office/drawing/2014/main" id="{A1154567-7E81-8FEF-9965-4A9FCB7B0517}"/>
                  </a:ext>
                </a:extLst>
              </p:cNvPr>
              <p:cNvSpPr/>
              <p:nvPr/>
            </p:nvSpPr>
            <p:spPr>
              <a:xfrm>
                <a:off x="441791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60</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19" name="Rectangle 118">
                <a:extLst>
                  <a:ext uri="{FF2B5EF4-FFF2-40B4-BE49-F238E27FC236}">
                    <a16:creationId xmlns:a16="http://schemas.microsoft.com/office/drawing/2014/main" id="{54744925-7FC4-50B1-4192-2B333AA9CDDE}"/>
                  </a:ext>
                </a:extLst>
              </p:cNvPr>
              <p:cNvSpPr/>
              <p:nvPr/>
            </p:nvSpPr>
            <p:spPr>
              <a:xfrm>
                <a:off x="4780923"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66</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120" name="Rectangle 119">
                <a:extLst>
                  <a:ext uri="{FF2B5EF4-FFF2-40B4-BE49-F238E27FC236}">
                    <a16:creationId xmlns:a16="http://schemas.microsoft.com/office/drawing/2014/main" id="{A631156D-30DF-2EA0-4425-677044E7F602}"/>
                  </a:ext>
                </a:extLst>
              </p:cNvPr>
              <p:cNvSpPr/>
              <p:nvPr/>
            </p:nvSpPr>
            <p:spPr>
              <a:xfrm>
                <a:off x="5143935" y="4976582"/>
                <a:ext cx="335679" cy="246221"/>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72</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grpSp>
        <p:sp>
          <p:nvSpPr>
            <p:cNvPr id="81" name="Freeform 435">
              <a:extLst>
                <a:ext uri="{FF2B5EF4-FFF2-40B4-BE49-F238E27FC236}">
                  <a16:creationId xmlns:a16="http://schemas.microsoft.com/office/drawing/2014/main" id="{3807447E-E686-F891-1734-E13BCD68CAF6}"/>
                </a:ext>
              </a:extLst>
            </p:cNvPr>
            <p:cNvSpPr/>
            <p:nvPr/>
          </p:nvSpPr>
          <p:spPr bwMode="auto">
            <a:xfrm>
              <a:off x="974725" y="2406650"/>
              <a:ext cx="4562475" cy="2432050"/>
            </a:xfrm>
            <a:custGeom>
              <a:avLst/>
              <a:gdLst>
                <a:gd name="connsiteX0" fmla="*/ 0 w 4562475"/>
                <a:gd name="connsiteY0" fmla="*/ 0 h 2432050"/>
                <a:gd name="connsiteX1" fmla="*/ 0 w 4562475"/>
                <a:gd name="connsiteY1" fmla="*/ 2432050 h 2432050"/>
                <a:gd name="connsiteX2" fmla="*/ 4562475 w 4562475"/>
                <a:gd name="connsiteY2" fmla="*/ 2432050 h 2432050"/>
              </a:gdLst>
              <a:ahLst/>
              <a:cxnLst>
                <a:cxn ang="0">
                  <a:pos x="connsiteX0" y="connsiteY0"/>
                </a:cxn>
                <a:cxn ang="0">
                  <a:pos x="connsiteX1" y="connsiteY1"/>
                </a:cxn>
                <a:cxn ang="0">
                  <a:pos x="connsiteX2" y="connsiteY2"/>
                </a:cxn>
              </a:cxnLst>
              <a:rect l="l" t="t" r="r" b="b"/>
              <a:pathLst>
                <a:path w="4562475" h="2432050">
                  <a:moveTo>
                    <a:pt x="0" y="0"/>
                  </a:moveTo>
                  <a:lnTo>
                    <a:pt x="0" y="2432050"/>
                  </a:lnTo>
                  <a:lnTo>
                    <a:pt x="4562475" y="243205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grpSp>
          <p:nvGrpSpPr>
            <p:cNvPr id="82" name="Group 81">
              <a:extLst>
                <a:ext uri="{FF2B5EF4-FFF2-40B4-BE49-F238E27FC236}">
                  <a16:creationId xmlns:a16="http://schemas.microsoft.com/office/drawing/2014/main" id="{ED1C9C76-9CDB-7309-46EE-2A62C46176DC}"/>
                </a:ext>
              </a:extLst>
            </p:cNvPr>
            <p:cNvGrpSpPr/>
            <p:nvPr/>
          </p:nvGrpSpPr>
          <p:grpSpPr>
            <a:xfrm>
              <a:off x="974725" y="4832239"/>
              <a:ext cx="4339165" cy="82296"/>
              <a:chOff x="974725" y="4832239"/>
              <a:chExt cx="4339165" cy="82296"/>
            </a:xfrm>
          </p:grpSpPr>
          <p:cxnSp>
            <p:nvCxnSpPr>
              <p:cNvPr id="95" name="Straight Connector 94">
                <a:extLst>
                  <a:ext uri="{FF2B5EF4-FFF2-40B4-BE49-F238E27FC236}">
                    <a16:creationId xmlns:a16="http://schemas.microsoft.com/office/drawing/2014/main" id="{2B245E43-EE18-F13A-3820-A78210EA061C}"/>
                  </a:ext>
                </a:extLst>
              </p:cNvPr>
              <p:cNvCxnSpPr>
                <a:cxnSpLocks/>
              </p:cNvCxnSpPr>
              <p:nvPr/>
            </p:nvCxnSpPr>
            <p:spPr bwMode="auto">
              <a:xfrm>
                <a:off x="974725"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DDFBFB31-8878-C363-240F-9E687467BBB4}"/>
                  </a:ext>
                </a:extLst>
              </p:cNvPr>
              <p:cNvCxnSpPr>
                <a:cxnSpLocks/>
              </p:cNvCxnSpPr>
              <p:nvPr/>
            </p:nvCxnSpPr>
            <p:spPr bwMode="auto">
              <a:xfrm>
                <a:off x="1336322"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E8A3E3C8-29C0-2A84-CD9E-ED5E33CEB3AA}"/>
                  </a:ext>
                </a:extLst>
              </p:cNvPr>
              <p:cNvCxnSpPr>
                <a:cxnSpLocks/>
              </p:cNvCxnSpPr>
              <p:nvPr/>
            </p:nvCxnSpPr>
            <p:spPr bwMode="auto">
              <a:xfrm>
                <a:off x="1697919"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CF1AF4B1-323D-1DB2-DEF5-FDB5F1FB9AEE}"/>
                  </a:ext>
                </a:extLst>
              </p:cNvPr>
              <p:cNvCxnSpPr>
                <a:cxnSpLocks/>
              </p:cNvCxnSpPr>
              <p:nvPr/>
            </p:nvCxnSpPr>
            <p:spPr bwMode="auto">
              <a:xfrm>
                <a:off x="2059516"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7359DCFB-CB3A-EA0E-8F39-5C57E2761AE0}"/>
                  </a:ext>
                </a:extLst>
              </p:cNvPr>
              <p:cNvCxnSpPr>
                <a:cxnSpLocks/>
              </p:cNvCxnSpPr>
              <p:nvPr/>
            </p:nvCxnSpPr>
            <p:spPr bwMode="auto">
              <a:xfrm>
                <a:off x="2421113"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404FD2CE-5A26-896E-F913-1BA266B3C17A}"/>
                  </a:ext>
                </a:extLst>
              </p:cNvPr>
              <p:cNvCxnSpPr>
                <a:cxnSpLocks/>
              </p:cNvCxnSpPr>
              <p:nvPr/>
            </p:nvCxnSpPr>
            <p:spPr bwMode="auto">
              <a:xfrm>
                <a:off x="2782710"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78095093-6083-A8B0-92FC-88607E1DC77D}"/>
                  </a:ext>
                </a:extLst>
              </p:cNvPr>
              <p:cNvCxnSpPr>
                <a:cxnSpLocks/>
              </p:cNvCxnSpPr>
              <p:nvPr/>
            </p:nvCxnSpPr>
            <p:spPr bwMode="auto">
              <a:xfrm>
                <a:off x="3144307"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BEA5D3F2-7726-0B33-387C-5DDF9E2A8A53}"/>
                  </a:ext>
                </a:extLst>
              </p:cNvPr>
              <p:cNvCxnSpPr>
                <a:cxnSpLocks/>
              </p:cNvCxnSpPr>
              <p:nvPr/>
            </p:nvCxnSpPr>
            <p:spPr bwMode="auto">
              <a:xfrm>
                <a:off x="3505904"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B8B952F7-38FA-136C-72C2-4090B999565B}"/>
                  </a:ext>
                </a:extLst>
              </p:cNvPr>
              <p:cNvCxnSpPr>
                <a:cxnSpLocks/>
              </p:cNvCxnSpPr>
              <p:nvPr/>
            </p:nvCxnSpPr>
            <p:spPr bwMode="auto">
              <a:xfrm>
                <a:off x="3867501"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B5CFEF02-C539-BB75-87AE-E44663E75B1D}"/>
                  </a:ext>
                </a:extLst>
              </p:cNvPr>
              <p:cNvCxnSpPr>
                <a:cxnSpLocks/>
              </p:cNvCxnSpPr>
              <p:nvPr/>
            </p:nvCxnSpPr>
            <p:spPr bwMode="auto">
              <a:xfrm>
                <a:off x="4229098"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06D6D6C7-C25E-9605-4AFB-8228E0002BB4}"/>
                  </a:ext>
                </a:extLst>
              </p:cNvPr>
              <p:cNvCxnSpPr>
                <a:cxnSpLocks/>
              </p:cNvCxnSpPr>
              <p:nvPr/>
            </p:nvCxnSpPr>
            <p:spPr bwMode="auto">
              <a:xfrm>
                <a:off x="4590695"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EF7E535B-EACC-F8A6-8A6B-9B44BEF789DA}"/>
                  </a:ext>
                </a:extLst>
              </p:cNvPr>
              <p:cNvCxnSpPr>
                <a:cxnSpLocks/>
              </p:cNvCxnSpPr>
              <p:nvPr/>
            </p:nvCxnSpPr>
            <p:spPr bwMode="auto">
              <a:xfrm>
                <a:off x="4952292"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2679D545-A0A9-792A-C6BD-9CD91733A4E8}"/>
                  </a:ext>
                </a:extLst>
              </p:cNvPr>
              <p:cNvCxnSpPr>
                <a:cxnSpLocks/>
              </p:cNvCxnSpPr>
              <p:nvPr/>
            </p:nvCxnSpPr>
            <p:spPr bwMode="auto">
              <a:xfrm>
                <a:off x="5313890" y="4832239"/>
                <a:ext cx="0" cy="82296"/>
              </a:xfrm>
              <a:prstGeom prst="line">
                <a:avLst/>
              </a:prstGeom>
              <a:noFill/>
              <a:ln w="28575" cap="flat" cmpd="sng" algn="ctr">
                <a:solidFill>
                  <a:schemeClr val="bg1"/>
                </a:solidFill>
                <a:prstDash val="solid"/>
                <a:round/>
                <a:headEnd type="none" w="med" len="med"/>
                <a:tailEnd type="none" w="med" len="med"/>
              </a:ln>
              <a:effectLst/>
            </p:spPr>
          </p:cxnSp>
        </p:grpSp>
        <p:grpSp>
          <p:nvGrpSpPr>
            <p:cNvPr id="83" name="Group 82">
              <a:extLst>
                <a:ext uri="{FF2B5EF4-FFF2-40B4-BE49-F238E27FC236}">
                  <a16:creationId xmlns:a16="http://schemas.microsoft.com/office/drawing/2014/main" id="{D9AB2929-68A1-1C26-E517-E642644A3773}"/>
                </a:ext>
              </a:extLst>
            </p:cNvPr>
            <p:cNvGrpSpPr/>
            <p:nvPr/>
          </p:nvGrpSpPr>
          <p:grpSpPr>
            <a:xfrm rot="16200000">
              <a:off x="-245915" y="3601058"/>
              <a:ext cx="2385103" cy="82296"/>
              <a:chOff x="1697919" y="4832239"/>
              <a:chExt cx="3615971" cy="82296"/>
            </a:xfrm>
          </p:grpSpPr>
          <p:cxnSp>
            <p:nvCxnSpPr>
              <p:cNvPr id="84" name="Straight Connector 83">
                <a:extLst>
                  <a:ext uri="{FF2B5EF4-FFF2-40B4-BE49-F238E27FC236}">
                    <a16:creationId xmlns:a16="http://schemas.microsoft.com/office/drawing/2014/main" id="{0F19E83D-D462-0BFE-C8F7-81712BA0982F}"/>
                  </a:ext>
                </a:extLst>
              </p:cNvPr>
              <p:cNvCxnSpPr>
                <a:cxnSpLocks/>
              </p:cNvCxnSpPr>
              <p:nvPr/>
            </p:nvCxnSpPr>
            <p:spPr bwMode="auto">
              <a:xfrm>
                <a:off x="1697919"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F815D450-79A3-0F17-EA63-BB10F2DB4298}"/>
                  </a:ext>
                </a:extLst>
              </p:cNvPr>
              <p:cNvCxnSpPr>
                <a:cxnSpLocks/>
              </p:cNvCxnSpPr>
              <p:nvPr/>
            </p:nvCxnSpPr>
            <p:spPr bwMode="auto">
              <a:xfrm>
                <a:off x="2059516"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3757B4E2-4877-A723-C255-5B5583D6AFA5}"/>
                  </a:ext>
                </a:extLst>
              </p:cNvPr>
              <p:cNvCxnSpPr>
                <a:cxnSpLocks/>
              </p:cNvCxnSpPr>
              <p:nvPr/>
            </p:nvCxnSpPr>
            <p:spPr bwMode="auto">
              <a:xfrm>
                <a:off x="2421113"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A61BA9CE-884D-35AA-825F-36612004504C}"/>
                  </a:ext>
                </a:extLst>
              </p:cNvPr>
              <p:cNvCxnSpPr>
                <a:cxnSpLocks/>
              </p:cNvCxnSpPr>
              <p:nvPr/>
            </p:nvCxnSpPr>
            <p:spPr bwMode="auto">
              <a:xfrm>
                <a:off x="2782710"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4818F0F5-49A0-780C-F2A9-FB51668BE288}"/>
                  </a:ext>
                </a:extLst>
              </p:cNvPr>
              <p:cNvCxnSpPr>
                <a:cxnSpLocks/>
              </p:cNvCxnSpPr>
              <p:nvPr/>
            </p:nvCxnSpPr>
            <p:spPr bwMode="auto">
              <a:xfrm>
                <a:off x="3144307"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7289385D-623D-7F3A-F53F-A8A7A974581F}"/>
                  </a:ext>
                </a:extLst>
              </p:cNvPr>
              <p:cNvCxnSpPr>
                <a:cxnSpLocks/>
              </p:cNvCxnSpPr>
              <p:nvPr/>
            </p:nvCxnSpPr>
            <p:spPr bwMode="auto">
              <a:xfrm>
                <a:off x="3505904"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FD90260E-FEB0-818F-374E-C39499ACE60B}"/>
                  </a:ext>
                </a:extLst>
              </p:cNvPr>
              <p:cNvCxnSpPr>
                <a:cxnSpLocks/>
              </p:cNvCxnSpPr>
              <p:nvPr/>
            </p:nvCxnSpPr>
            <p:spPr bwMode="auto">
              <a:xfrm>
                <a:off x="3867501"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0FB4CEB6-A9D4-2B96-E2C1-99CB739B088B}"/>
                  </a:ext>
                </a:extLst>
              </p:cNvPr>
              <p:cNvCxnSpPr>
                <a:cxnSpLocks/>
              </p:cNvCxnSpPr>
              <p:nvPr/>
            </p:nvCxnSpPr>
            <p:spPr bwMode="auto">
              <a:xfrm>
                <a:off x="4229098"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70905016-0C70-6006-645E-C7C8D54FCE2A}"/>
                  </a:ext>
                </a:extLst>
              </p:cNvPr>
              <p:cNvCxnSpPr>
                <a:cxnSpLocks/>
              </p:cNvCxnSpPr>
              <p:nvPr/>
            </p:nvCxnSpPr>
            <p:spPr bwMode="auto">
              <a:xfrm>
                <a:off x="4590695"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7345B9F2-2FD0-0590-DFDE-7D2700BF37FC}"/>
                  </a:ext>
                </a:extLst>
              </p:cNvPr>
              <p:cNvCxnSpPr>
                <a:cxnSpLocks/>
              </p:cNvCxnSpPr>
              <p:nvPr/>
            </p:nvCxnSpPr>
            <p:spPr bwMode="auto">
              <a:xfrm>
                <a:off x="4952292" y="4832239"/>
                <a:ext cx="0" cy="82296"/>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E9D10515-15C8-6EF2-CED6-272E0FED1E6B}"/>
                  </a:ext>
                </a:extLst>
              </p:cNvPr>
              <p:cNvCxnSpPr>
                <a:cxnSpLocks/>
              </p:cNvCxnSpPr>
              <p:nvPr/>
            </p:nvCxnSpPr>
            <p:spPr bwMode="auto">
              <a:xfrm>
                <a:off x="5313890" y="4832239"/>
                <a:ext cx="0" cy="82296"/>
              </a:xfrm>
              <a:prstGeom prst="line">
                <a:avLst/>
              </a:prstGeom>
              <a:noFill/>
              <a:ln w="28575" cap="flat" cmpd="sng" algn="ctr">
                <a:solidFill>
                  <a:schemeClr val="bg1"/>
                </a:solidFill>
                <a:prstDash val="solid"/>
                <a:round/>
                <a:headEnd type="none" w="med" len="med"/>
                <a:tailEnd type="none" w="med" len="med"/>
              </a:ln>
              <a:effectLst/>
            </p:spPr>
          </p:cxnSp>
        </p:grpSp>
      </p:grpSp>
      <p:sp>
        <p:nvSpPr>
          <p:cNvPr id="132" name="Rectangle 131">
            <a:extLst>
              <a:ext uri="{FF2B5EF4-FFF2-40B4-BE49-F238E27FC236}">
                <a16:creationId xmlns:a16="http://schemas.microsoft.com/office/drawing/2014/main" id="{0E39FD84-3337-A177-9054-69BA22EED442}"/>
              </a:ext>
            </a:extLst>
          </p:cNvPr>
          <p:cNvSpPr/>
          <p:nvPr/>
        </p:nvSpPr>
        <p:spPr>
          <a:xfrm rot="16200000">
            <a:off x="6628004" y="3432614"/>
            <a:ext cx="1423557" cy="184666"/>
          </a:xfrm>
          <a:prstGeom prst="rect">
            <a:avLst/>
          </a:prstGeom>
        </p:spPr>
        <p:txBody>
          <a:bodyPr wrap="square" lIns="0" tIns="0" rIns="0" bIns="0">
            <a:spAutoFit/>
          </a:bodyPr>
          <a:lstStyle/>
          <a:p>
            <a:pPr marL="0" marR="0" lvl="0" indent="0" algn="ctr" defTabSz="720072"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End of treatment</a:t>
            </a:r>
            <a:endParaRPr kumimoji="0" lang="de-DE"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cxnSp>
        <p:nvCxnSpPr>
          <p:cNvPr id="133" name="Straight Connector 132">
            <a:extLst>
              <a:ext uri="{FF2B5EF4-FFF2-40B4-BE49-F238E27FC236}">
                <a16:creationId xmlns:a16="http://schemas.microsoft.com/office/drawing/2014/main" id="{86EAC07A-6D9B-9149-2AFB-795597591082}"/>
              </a:ext>
            </a:extLst>
          </p:cNvPr>
          <p:cNvCxnSpPr>
            <a:cxnSpLocks/>
          </p:cNvCxnSpPr>
          <p:nvPr/>
        </p:nvCxnSpPr>
        <p:spPr bwMode="auto">
          <a:xfrm flipH="1">
            <a:off x="7484189" y="2181444"/>
            <a:ext cx="1" cy="2425589"/>
          </a:xfrm>
          <a:prstGeom prst="line">
            <a:avLst/>
          </a:prstGeom>
          <a:noFill/>
          <a:ln w="15875" cap="flat" cmpd="sng" algn="ctr">
            <a:solidFill>
              <a:schemeClr val="bg1"/>
            </a:solidFill>
            <a:prstDash val="dash"/>
            <a:round/>
            <a:headEnd type="none" w="med" len="med"/>
            <a:tailEnd type="none" w="med" len="med"/>
          </a:ln>
          <a:effectLst/>
        </p:spPr>
      </p:cxnSp>
      <p:grpSp>
        <p:nvGrpSpPr>
          <p:cNvPr id="134" name="Group 133">
            <a:extLst>
              <a:ext uri="{FF2B5EF4-FFF2-40B4-BE49-F238E27FC236}">
                <a16:creationId xmlns:a16="http://schemas.microsoft.com/office/drawing/2014/main" id="{4836F639-F7E1-947D-CA93-681470F6B57C}"/>
              </a:ext>
            </a:extLst>
          </p:cNvPr>
          <p:cNvGrpSpPr/>
          <p:nvPr/>
        </p:nvGrpSpPr>
        <p:grpSpPr>
          <a:xfrm>
            <a:off x="6761266" y="2251726"/>
            <a:ext cx="4404557" cy="839317"/>
            <a:chOff x="4568825" y="517525"/>
            <a:chExt cx="7531100" cy="1435100"/>
          </a:xfrm>
        </p:grpSpPr>
        <p:sp>
          <p:nvSpPr>
            <p:cNvPr id="135" name="Freeform 500">
              <a:extLst>
                <a:ext uri="{FF2B5EF4-FFF2-40B4-BE49-F238E27FC236}">
                  <a16:creationId xmlns:a16="http://schemas.microsoft.com/office/drawing/2014/main" id="{63460D42-CBE2-A147-3082-CA4D1AEE5EE3}"/>
                </a:ext>
              </a:extLst>
            </p:cNvPr>
            <p:cNvSpPr/>
            <p:nvPr/>
          </p:nvSpPr>
          <p:spPr bwMode="auto">
            <a:xfrm>
              <a:off x="4578350" y="533400"/>
              <a:ext cx="7483475" cy="1419225"/>
            </a:xfrm>
            <a:custGeom>
              <a:avLst/>
              <a:gdLst>
                <a:gd name="connsiteX0" fmla="*/ 7483475 w 7483475"/>
                <a:gd name="connsiteY0" fmla="*/ 1419225 h 1419225"/>
                <a:gd name="connsiteX1" fmla="*/ 7280275 w 7483475"/>
                <a:gd name="connsiteY1" fmla="*/ 1419225 h 1419225"/>
                <a:gd name="connsiteX2" fmla="*/ 7280275 w 7483475"/>
                <a:gd name="connsiteY2" fmla="*/ 1225550 h 1419225"/>
                <a:gd name="connsiteX3" fmla="*/ 7150100 w 7483475"/>
                <a:gd name="connsiteY3" fmla="*/ 1225550 h 1419225"/>
                <a:gd name="connsiteX4" fmla="*/ 7150100 w 7483475"/>
                <a:gd name="connsiteY4" fmla="*/ 1136650 h 1419225"/>
                <a:gd name="connsiteX5" fmla="*/ 6870700 w 7483475"/>
                <a:gd name="connsiteY5" fmla="*/ 1136650 h 1419225"/>
                <a:gd name="connsiteX6" fmla="*/ 6870700 w 7483475"/>
                <a:gd name="connsiteY6" fmla="*/ 1079500 h 1419225"/>
                <a:gd name="connsiteX7" fmla="*/ 6721475 w 7483475"/>
                <a:gd name="connsiteY7" fmla="*/ 1079500 h 1419225"/>
                <a:gd name="connsiteX8" fmla="*/ 6721475 w 7483475"/>
                <a:gd name="connsiteY8" fmla="*/ 1047750 h 1419225"/>
                <a:gd name="connsiteX9" fmla="*/ 6591300 w 7483475"/>
                <a:gd name="connsiteY9" fmla="*/ 1047750 h 1419225"/>
                <a:gd name="connsiteX10" fmla="*/ 6591300 w 7483475"/>
                <a:gd name="connsiteY10" fmla="*/ 1016000 h 1419225"/>
                <a:gd name="connsiteX11" fmla="*/ 6362700 w 7483475"/>
                <a:gd name="connsiteY11" fmla="*/ 1016000 h 1419225"/>
                <a:gd name="connsiteX12" fmla="*/ 6362700 w 7483475"/>
                <a:gd name="connsiteY12" fmla="*/ 981075 h 1419225"/>
                <a:gd name="connsiteX13" fmla="*/ 6330950 w 7483475"/>
                <a:gd name="connsiteY13" fmla="*/ 981075 h 1419225"/>
                <a:gd name="connsiteX14" fmla="*/ 6330950 w 7483475"/>
                <a:gd name="connsiteY14" fmla="*/ 981075 h 1419225"/>
                <a:gd name="connsiteX15" fmla="*/ 6308725 w 7483475"/>
                <a:gd name="connsiteY15" fmla="*/ 958850 h 1419225"/>
                <a:gd name="connsiteX16" fmla="*/ 6292850 w 7483475"/>
                <a:gd name="connsiteY16" fmla="*/ 942975 h 1419225"/>
                <a:gd name="connsiteX17" fmla="*/ 6137275 w 7483475"/>
                <a:gd name="connsiteY17" fmla="*/ 942975 h 1419225"/>
                <a:gd name="connsiteX18" fmla="*/ 6137275 w 7483475"/>
                <a:gd name="connsiteY18" fmla="*/ 908050 h 1419225"/>
                <a:gd name="connsiteX19" fmla="*/ 5911850 w 7483475"/>
                <a:gd name="connsiteY19" fmla="*/ 908050 h 1419225"/>
                <a:gd name="connsiteX20" fmla="*/ 5911850 w 7483475"/>
                <a:gd name="connsiteY20" fmla="*/ 873125 h 1419225"/>
                <a:gd name="connsiteX21" fmla="*/ 5603875 w 7483475"/>
                <a:gd name="connsiteY21" fmla="*/ 873125 h 1419225"/>
                <a:gd name="connsiteX22" fmla="*/ 5603875 w 7483475"/>
                <a:gd name="connsiteY22" fmla="*/ 828675 h 1419225"/>
                <a:gd name="connsiteX23" fmla="*/ 5480050 w 7483475"/>
                <a:gd name="connsiteY23" fmla="*/ 828675 h 1419225"/>
                <a:gd name="connsiteX24" fmla="*/ 5480050 w 7483475"/>
                <a:gd name="connsiteY24" fmla="*/ 803275 h 1419225"/>
                <a:gd name="connsiteX25" fmla="*/ 5432425 w 7483475"/>
                <a:gd name="connsiteY25" fmla="*/ 803275 h 1419225"/>
                <a:gd name="connsiteX26" fmla="*/ 5432425 w 7483475"/>
                <a:gd name="connsiteY26" fmla="*/ 771525 h 1419225"/>
                <a:gd name="connsiteX27" fmla="*/ 5295900 w 7483475"/>
                <a:gd name="connsiteY27" fmla="*/ 771525 h 1419225"/>
                <a:gd name="connsiteX28" fmla="*/ 5295900 w 7483475"/>
                <a:gd name="connsiteY28" fmla="*/ 771525 h 1419225"/>
                <a:gd name="connsiteX29" fmla="*/ 5245100 w 7483475"/>
                <a:gd name="connsiteY29" fmla="*/ 771525 h 1419225"/>
                <a:gd name="connsiteX30" fmla="*/ 5245100 w 7483475"/>
                <a:gd name="connsiteY30" fmla="*/ 720725 h 1419225"/>
                <a:gd name="connsiteX31" fmla="*/ 4994275 w 7483475"/>
                <a:gd name="connsiteY31" fmla="*/ 720725 h 1419225"/>
                <a:gd name="connsiteX32" fmla="*/ 4994275 w 7483475"/>
                <a:gd name="connsiteY32" fmla="*/ 692150 h 1419225"/>
                <a:gd name="connsiteX33" fmla="*/ 4908550 w 7483475"/>
                <a:gd name="connsiteY33" fmla="*/ 692150 h 1419225"/>
                <a:gd name="connsiteX34" fmla="*/ 4908550 w 7483475"/>
                <a:gd name="connsiteY34" fmla="*/ 692150 h 1419225"/>
                <a:gd name="connsiteX35" fmla="*/ 4486275 w 7483475"/>
                <a:gd name="connsiteY35" fmla="*/ 692150 h 1419225"/>
                <a:gd name="connsiteX36" fmla="*/ 4486275 w 7483475"/>
                <a:gd name="connsiteY36" fmla="*/ 644525 h 1419225"/>
                <a:gd name="connsiteX37" fmla="*/ 4454525 w 7483475"/>
                <a:gd name="connsiteY37" fmla="*/ 644525 h 1419225"/>
                <a:gd name="connsiteX38" fmla="*/ 4454525 w 7483475"/>
                <a:gd name="connsiteY38" fmla="*/ 606425 h 1419225"/>
                <a:gd name="connsiteX39" fmla="*/ 4410075 w 7483475"/>
                <a:gd name="connsiteY39" fmla="*/ 606425 h 1419225"/>
                <a:gd name="connsiteX40" fmla="*/ 4410075 w 7483475"/>
                <a:gd name="connsiteY40" fmla="*/ 606425 h 1419225"/>
                <a:gd name="connsiteX41" fmla="*/ 4321175 w 7483475"/>
                <a:gd name="connsiteY41" fmla="*/ 606425 h 1419225"/>
                <a:gd name="connsiteX42" fmla="*/ 4321175 w 7483475"/>
                <a:gd name="connsiteY42" fmla="*/ 558800 h 1419225"/>
                <a:gd name="connsiteX43" fmla="*/ 4251325 w 7483475"/>
                <a:gd name="connsiteY43" fmla="*/ 558800 h 1419225"/>
                <a:gd name="connsiteX44" fmla="*/ 4251325 w 7483475"/>
                <a:gd name="connsiteY44" fmla="*/ 558800 h 1419225"/>
                <a:gd name="connsiteX45" fmla="*/ 4200525 w 7483475"/>
                <a:gd name="connsiteY45" fmla="*/ 558800 h 1419225"/>
                <a:gd name="connsiteX46" fmla="*/ 4200525 w 7483475"/>
                <a:gd name="connsiteY46" fmla="*/ 511175 h 1419225"/>
                <a:gd name="connsiteX47" fmla="*/ 4124325 w 7483475"/>
                <a:gd name="connsiteY47" fmla="*/ 511175 h 1419225"/>
                <a:gd name="connsiteX48" fmla="*/ 4124325 w 7483475"/>
                <a:gd name="connsiteY48" fmla="*/ 495300 h 1419225"/>
                <a:gd name="connsiteX49" fmla="*/ 3971925 w 7483475"/>
                <a:gd name="connsiteY49" fmla="*/ 495300 h 1419225"/>
                <a:gd name="connsiteX50" fmla="*/ 3971925 w 7483475"/>
                <a:gd name="connsiteY50" fmla="*/ 495300 h 1419225"/>
                <a:gd name="connsiteX51" fmla="*/ 3879850 w 7483475"/>
                <a:gd name="connsiteY51" fmla="*/ 495300 h 1419225"/>
                <a:gd name="connsiteX52" fmla="*/ 3879850 w 7483475"/>
                <a:gd name="connsiteY52" fmla="*/ 460375 h 1419225"/>
                <a:gd name="connsiteX53" fmla="*/ 3568700 w 7483475"/>
                <a:gd name="connsiteY53" fmla="*/ 460375 h 1419225"/>
                <a:gd name="connsiteX54" fmla="*/ 3568700 w 7483475"/>
                <a:gd name="connsiteY54" fmla="*/ 444500 h 1419225"/>
                <a:gd name="connsiteX55" fmla="*/ 3476625 w 7483475"/>
                <a:gd name="connsiteY55" fmla="*/ 444500 h 1419225"/>
                <a:gd name="connsiteX56" fmla="*/ 3476625 w 7483475"/>
                <a:gd name="connsiteY56" fmla="*/ 425450 h 1419225"/>
                <a:gd name="connsiteX57" fmla="*/ 3406775 w 7483475"/>
                <a:gd name="connsiteY57" fmla="*/ 425450 h 1419225"/>
                <a:gd name="connsiteX58" fmla="*/ 3406775 w 7483475"/>
                <a:gd name="connsiteY58" fmla="*/ 406400 h 1419225"/>
                <a:gd name="connsiteX59" fmla="*/ 3406775 w 7483475"/>
                <a:gd name="connsiteY59" fmla="*/ 406400 h 1419225"/>
                <a:gd name="connsiteX60" fmla="*/ 3378200 w 7483475"/>
                <a:gd name="connsiteY60" fmla="*/ 377825 h 1419225"/>
                <a:gd name="connsiteX61" fmla="*/ 3070225 w 7483475"/>
                <a:gd name="connsiteY61" fmla="*/ 377825 h 1419225"/>
                <a:gd name="connsiteX62" fmla="*/ 3070225 w 7483475"/>
                <a:gd name="connsiteY62" fmla="*/ 346075 h 1419225"/>
                <a:gd name="connsiteX63" fmla="*/ 2882900 w 7483475"/>
                <a:gd name="connsiteY63" fmla="*/ 346075 h 1419225"/>
                <a:gd name="connsiteX64" fmla="*/ 2882900 w 7483475"/>
                <a:gd name="connsiteY64" fmla="*/ 346075 h 1419225"/>
                <a:gd name="connsiteX65" fmla="*/ 2854325 w 7483475"/>
                <a:gd name="connsiteY65" fmla="*/ 317500 h 1419225"/>
                <a:gd name="connsiteX66" fmla="*/ 2749550 w 7483475"/>
                <a:gd name="connsiteY66" fmla="*/ 317500 h 1419225"/>
                <a:gd name="connsiteX67" fmla="*/ 2749550 w 7483475"/>
                <a:gd name="connsiteY67" fmla="*/ 317500 h 1419225"/>
                <a:gd name="connsiteX68" fmla="*/ 2635250 w 7483475"/>
                <a:gd name="connsiteY68" fmla="*/ 317500 h 1419225"/>
                <a:gd name="connsiteX69" fmla="*/ 2635250 w 7483475"/>
                <a:gd name="connsiteY69" fmla="*/ 269875 h 1419225"/>
                <a:gd name="connsiteX70" fmla="*/ 2571750 w 7483475"/>
                <a:gd name="connsiteY70" fmla="*/ 269875 h 1419225"/>
                <a:gd name="connsiteX71" fmla="*/ 2571750 w 7483475"/>
                <a:gd name="connsiteY71" fmla="*/ 247650 h 1419225"/>
                <a:gd name="connsiteX72" fmla="*/ 2244725 w 7483475"/>
                <a:gd name="connsiteY72" fmla="*/ 247650 h 1419225"/>
                <a:gd name="connsiteX73" fmla="*/ 2244725 w 7483475"/>
                <a:gd name="connsiteY73" fmla="*/ 231775 h 1419225"/>
                <a:gd name="connsiteX74" fmla="*/ 2146300 w 7483475"/>
                <a:gd name="connsiteY74" fmla="*/ 231775 h 1419225"/>
                <a:gd name="connsiteX75" fmla="*/ 2146300 w 7483475"/>
                <a:gd name="connsiteY75" fmla="*/ 209550 h 1419225"/>
                <a:gd name="connsiteX76" fmla="*/ 2111375 w 7483475"/>
                <a:gd name="connsiteY76" fmla="*/ 209550 h 1419225"/>
                <a:gd name="connsiteX77" fmla="*/ 2111375 w 7483475"/>
                <a:gd name="connsiteY77" fmla="*/ 190500 h 1419225"/>
                <a:gd name="connsiteX78" fmla="*/ 1908175 w 7483475"/>
                <a:gd name="connsiteY78" fmla="*/ 190500 h 1419225"/>
                <a:gd name="connsiteX79" fmla="*/ 1889125 w 7483475"/>
                <a:gd name="connsiteY79" fmla="*/ 171450 h 1419225"/>
                <a:gd name="connsiteX80" fmla="*/ 1508125 w 7483475"/>
                <a:gd name="connsiteY80" fmla="*/ 171450 h 1419225"/>
                <a:gd name="connsiteX81" fmla="*/ 1508125 w 7483475"/>
                <a:gd name="connsiteY81" fmla="*/ 152400 h 1419225"/>
                <a:gd name="connsiteX82" fmla="*/ 1209675 w 7483475"/>
                <a:gd name="connsiteY82" fmla="*/ 152400 h 1419225"/>
                <a:gd name="connsiteX83" fmla="*/ 1209675 w 7483475"/>
                <a:gd name="connsiteY83" fmla="*/ 130175 h 1419225"/>
                <a:gd name="connsiteX84" fmla="*/ 1028700 w 7483475"/>
                <a:gd name="connsiteY84" fmla="*/ 130175 h 1419225"/>
                <a:gd name="connsiteX85" fmla="*/ 1028700 w 7483475"/>
                <a:gd name="connsiteY85" fmla="*/ 130175 h 1419225"/>
                <a:gd name="connsiteX86" fmla="*/ 682625 w 7483475"/>
                <a:gd name="connsiteY86" fmla="*/ 130175 h 1419225"/>
                <a:gd name="connsiteX87" fmla="*/ 682625 w 7483475"/>
                <a:gd name="connsiteY87" fmla="*/ 95250 h 1419225"/>
                <a:gd name="connsiteX88" fmla="*/ 619125 w 7483475"/>
                <a:gd name="connsiteY88" fmla="*/ 95250 h 1419225"/>
                <a:gd name="connsiteX89" fmla="*/ 619125 w 7483475"/>
                <a:gd name="connsiteY89" fmla="*/ 73025 h 1419225"/>
                <a:gd name="connsiteX90" fmla="*/ 527050 w 7483475"/>
                <a:gd name="connsiteY90" fmla="*/ 73025 h 1419225"/>
                <a:gd name="connsiteX91" fmla="*/ 527050 w 7483475"/>
                <a:gd name="connsiteY91" fmla="*/ 41275 h 1419225"/>
                <a:gd name="connsiteX92" fmla="*/ 425450 w 7483475"/>
                <a:gd name="connsiteY92" fmla="*/ 41275 h 1419225"/>
                <a:gd name="connsiteX93" fmla="*/ 425450 w 7483475"/>
                <a:gd name="connsiteY93" fmla="*/ 19050 h 1419225"/>
                <a:gd name="connsiteX94" fmla="*/ 53975 w 7483475"/>
                <a:gd name="connsiteY94" fmla="*/ 19050 h 1419225"/>
                <a:gd name="connsiteX95" fmla="*/ 53975 w 7483475"/>
                <a:gd name="connsiteY95" fmla="*/ 0 h 1419225"/>
                <a:gd name="connsiteX96" fmla="*/ 0 w 7483475"/>
                <a:gd name="connsiteY96" fmla="*/ 0 h 1419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7483475" h="1419225">
                  <a:moveTo>
                    <a:pt x="7483475" y="1419225"/>
                  </a:moveTo>
                  <a:lnTo>
                    <a:pt x="7280275" y="1419225"/>
                  </a:lnTo>
                  <a:lnTo>
                    <a:pt x="7280275" y="1225550"/>
                  </a:lnTo>
                  <a:lnTo>
                    <a:pt x="7150100" y="1225550"/>
                  </a:lnTo>
                  <a:lnTo>
                    <a:pt x="7150100" y="1136650"/>
                  </a:lnTo>
                  <a:lnTo>
                    <a:pt x="6870700" y="1136650"/>
                  </a:lnTo>
                  <a:lnTo>
                    <a:pt x="6870700" y="1079500"/>
                  </a:lnTo>
                  <a:lnTo>
                    <a:pt x="6721475" y="1079500"/>
                  </a:lnTo>
                  <a:lnTo>
                    <a:pt x="6721475" y="1047750"/>
                  </a:lnTo>
                  <a:lnTo>
                    <a:pt x="6591300" y="1047750"/>
                  </a:lnTo>
                  <a:lnTo>
                    <a:pt x="6591300" y="1016000"/>
                  </a:lnTo>
                  <a:lnTo>
                    <a:pt x="6362700" y="1016000"/>
                  </a:lnTo>
                  <a:lnTo>
                    <a:pt x="6362700" y="981075"/>
                  </a:lnTo>
                  <a:lnTo>
                    <a:pt x="6330950" y="981075"/>
                  </a:lnTo>
                  <a:lnTo>
                    <a:pt x="6330950" y="981075"/>
                  </a:lnTo>
                  <a:lnTo>
                    <a:pt x="6308725" y="958850"/>
                  </a:lnTo>
                  <a:lnTo>
                    <a:pt x="6292850" y="942975"/>
                  </a:lnTo>
                  <a:lnTo>
                    <a:pt x="6137275" y="942975"/>
                  </a:lnTo>
                  <a:lnTo>
                    <a:pt x="6137275" y="908050"/>
                  </a:lnTo>
                  <a:lnTo>
                    <a:pt x="5911850" y="908050"/>
                  </a:lnTo>
                  <a:lnTo>
                    <a:pt x="5911850" y="873125"/>
                  </a:lnTo>
                  <a:lnTo>
                    <a:pt x="5603875" y="873125"/>
                  </a:lnTo>
                  <a:lnTo>
                    <a:pt x="5603875" y="828675"/>
                  </a:lnTo>
                  <a:lnTo>
                    <a:pt x="5480050" y="828675"/>
                  </a:lnTo>
                  <a:lnTo>
                    <a:pt x="5480050" y="803275"/>
                  </a:lnTo>
                  <a:lnTo>
                    <a:pt x="5432425" y="803275"/>
                  </a:lnTo>
                  <a:lnTo>
                    <a:pt x="5432425" y="771525"/>
                  </a:lnTo>
                  <a:lnTo>
                    <a:pt x="5295900" y="771525"/>
                  </a:lnTo>
                  <a:lnTo>
                    <a:pt x="5295900" y="771525"/>
                  </a:lnTo>
                  <a:lnTo>
                    <a:pt x="5245100" y="771525"/>
                  </a:lnTo>
                  <a:lnTo>
                    <a:pt x="5245100" y="720725"/>
                  </a:lnTo>
                  <a:lnTo>
                    <a:pt x="4994275" y="720725"/>
                  </a:lnTo>
                  <a:lnTo>
                    <a:pt x="4994275" y="692150"/>
                  </a:lnTo>
                  <a:lnTo>
                    <a:pt x="4908550" y="692150"/>
                  </a:lnTo>
                  <a:lnTo>
                    <a:pt x="4908550" y="692150"/>
                  </a:lnTo>
                  <a:lnTo>
                    <a:pt x="4486275" y="692150"/>
                  </a:lnTo>
                  <a:lnTo>
                    <a:pt x="4486275" y="644525"/>
                  </a:lnTo>
                  <a:lnTo>
                    <a:pt x="4454525" y="644525"/>
                  </a:lnTo>
                  <a:lnTo>
                    <a:pt x="4454525" y="606425"/>
                  </a:lnTo>
                  <a:lnTo>
                    <a:pt x="4410075" y="606425"/>
                  </a:lnTo>
                  <a:lnTo>
                    <a:pt x="4410075" y="606425"/>
                  </a:lnTo>
                  <a:lnTo>
                    <a:pt x="4321175" y="606425"/>
                  </a:lnTo>
                  <a:lnTo>
                    <a:pt x="4321175" y="558800"/>
                  </a:lnTo>
                  <a:lnTo>
                    <a:pt x="4251325" y="558800"/>
                  </a:lnTo>
                  <a:lnTo>
                    <a:pt x="4251325" y="558800"/>
                  </a:lnTo>
                  <a:lnTo>
                    <a:pt x="4200525" y="558800"/>
                  </a:lnTo>
                  <a:lnTo>
                    <a:pt x="4200525" y="511175"/>
                  </a:lnTo>
                  <a:lnTo>
                    <a:pt x="4124325" y="511175"/>
                  </a:lnTo>
                  <a:lnTo>
                    <a:pt x="4124325" y="495300"/>
                  </a:lnTo>
                  <a:lnTo>
                    <a:pt x="3971925" y="495300"/>
                  </a:lnTo>
                  <a:lnTo>
                    <a:pt x="3971925" y="495300"/>
                  </a:lnTo>
                  <a:lnTo>
                    <a:pt x="3879850" y="495300"/>
                  </a:lnTo>
                  <a:lnTo>
                    <a:pt x="3879850" y="460375"/>
                  </a:lnTo>
                  <a:lnTo>
                    <a:pt x="3568700" y="460375"/>
                  </a:lnTo>
                  <a:lnTo>
                    <a:pt x="3568700" y="444500"/>
                  </a:lnTo>
                  <a:lnTo>
                    <a:pt x="3476625" y="444500"/>
                  </a:lnTo>
                  <a:lnTo>
                    <a:pt x="3476625" y="425450"/>
                  </a:lnTo>
                  <a:lnTo>
                    <a:pt x="3406775" y="425450"/>
                  </a:lnTo>
                  <a:lnTo>
                    <a:pt x="3406775" y="406400"/>
                  </a:lnTo>
                  <a:lnTo>
                    <a:pt x="3406775" y="406400"/>
                  </a:lnTo>
                  <a:lnTo>
                    <a:pt x="3378200" y="377825"/>
                  </a:lnTo>
                  <a:lnTo>
                    <a:pt x="3070225" y="377825"/>
                  </a:lnTo>
                  <a:lnTo>
                    <a:pt x="3070225" y="346075"/>
                  </a:lnTo>
                  <a:lnTo>
                    <a:pt x="2882900" y="346075"/>
                  </a:lnTo>
                  <a:lnTo>
                    <a:pt x="2882900" y="346075"/>
                  </a:lnTo>
                  <a:lnTo>
                    <a:pt x="2854325" y="317500"/>
                  </a:lnTo>
                  <a:lnTo>
                    <a:pt x="2749550" y="317500"/>
                  </a:lnTo>
                  <a:lnTo>
                    <a:pt x="2749550" y="317500"/>
                  </a:lnTo>
                  <a:lnTo>
                    <a:pt x="2635250" y="317500"/>
                  </a:lnTo>
                  <a:lnTo>
                    <a:pt x="2635250" y="269875"/>
                  </a:lnTo>
                  <a:lnTo>
                    <a:pt x="2571750" y="269875"/>
                  </a:lnTo>
                  <a:lnTo>
                    <a:pt x="2571750" y="247650"/>
                  </a:lnTo>
                  <a:lnTo>
                    <a:pt x="2244725" y="247650"/>
                  </a:lnTo>
                  <a:lnTo>
                    <a:pt x="2244725" y="231775"/>
                  </a:lnTo>
                  <a:lnTo>
                    <a:pt x="2146300" y="231775"/>
                  </a:lnTo>
                  <a:lnTo>
                    <a:pt x="2146300" y="209550"/>
                  </a:lnTo>
                  <a:lnTo>
                    <a:pt x="2111375" y="209550"/>
                  </a:lnTo>
                  <a:lnTo>
                    <a:pt x="2111375" y="190500"/>
                  </a:lnTo>
                  <a:lnTo>
                    <a:pt x="1908175" y="190500"/>
                  </a:lnTo>
                  <a:lnTo>
                    <a:pt x="1889125" y="171450"/>
                  </a:lnTo>
                  <a:lnTo>
                    <a:pt x="1508125" y="171450"/>
                  </a:lnTo>
                  <a:lnTo>
                    <a:pt x="1508125" y="152400"/>
                  </a:lnTo>
                  <a:lnTo>
                    <a:pt x="1209675" y="152400"/>
                  </a:lnTo>
                  <a:lnTo>
                    <a:pt x="1209675" y="130175"/>
                  </a:lnTo>
                  <a:lnTo>
                    <a:pt x="1028700" y="130175"/>
                  </a:lnTo>
                  <a:lnTo>
                    <a:pt x="1028700" y="130175"/>
                  </a:lnTo>
                  <a:lnTo>
                    <a:pt x="682625" y="130175"/>
                  </a:lnTo>
                  <a:lnTo>
                    <a:pt x="682625" y="95250"/>
                  </a:lnTo>
                  <a:lnTo>
                    <a:pt x="619125" y="95250"/>
                  </a:lnTo>
                  <a:lnTo>
                    <a:pt x="619125" y="73025"/>
                  </a:lnTo>
                  <a:lnTo>
                    <a:pt x="527050" y="73025"/>
                  </a:lnTo>
                  <a:lnTo>
                    <a:pt x="527050" y="41275"/>
                  </a:lnTo>
                  <a:lnTo>
                    <a:pt x="425450" y="41275"/>
                  </a:lnTo>
                  <a:lnTo>
                    <a:pt x="425450" y="19050"/>
                  </a:lnTo>
                  <a:lnTo>
                    <a:pt x="53975" y="19050"/>
                  </a:lnTo>
                  <a:lnTo>
                    <a:pt x="53975" y="0"/>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136" name="Freeform 501">
              <a:extLst>
                <a:ext uri="{FF2B5EF4-FFF2-40B4-BE49-F238E27FC236}">
                  <a16:creationId xmlns:a16="http://schemas.microsoft.com/office/drawing/2014/main" id="{ED504AE1-7A1A-408D-2701-A7087FB6912A}"/>
                </a:ext>
              </a:extLst>
            </p:cNvPr>
            <p:cNvSpPr/>
            <p:nvPr/>
          </p:nvSpPr>
          <p:spPr bwMode="auto">
            <a:xfrm>
              <a:off x="4568825" y="517525"/>
              <a:ext cx="7531100" cy="819150"/>
            </a:xfrm>
            <a:custGeom>
              <a:avLst/>
              <a:gdLst>
                <a:gd name="connsiteX0" fmla="*/ 7531100 w 7531100"/>
                <a:gd name="connsiteY0" fmla="*/ 819150 h 819150"/>
                <a:gd name="connsiteX1" fmla="*/ 6594475 w 7531100"/>
                <a:gd name="connsiteY1" fmla="*/ 819150 h 819150"/>
                <a:gd name="connsiteX2" fmla="*/ 6594475 w 7531100"/>
                <a:gd name="connsiteY2" fmla="*/ 755650 h 819150"/>
                <a:gd name="connsiteX3" fmla="*/ 6238875 w 7531100"/>
                <a:gd name="connsiteY3" fmla="*/ 755650 h 819150"/>
                <a:gd name="connsiteX4" fmla="*/ 6238875 w 7531100"/>
                <a:gd name="connsiteY4" fmla="*/ 727075 h 819150"/>
                <a:gd name="connsiteX5" fmla="*/ 5981700 w 7531100"/>
                <a:gd name="connsiteY5" fmla="*/ 727075 h 819150"/>
                <a:gd name="connsiteX6" fmla="*/ 5981700 w 7531100"/>
                <a:gd name="connsiteY6" fmla="*/ 704850 h 819150"/>
                <a:gd name="connsiteX7" fmla="*/ 5749925 w 7531100"/>
                <a:gd name="connsiteY7" fmla="*/ 704850 h 819150"/>
                <a:gd name="connsiteX8" fmla="*/ 5749925 w 7531100"/>
                <a:gd name="connsiteY8" fmla="*/ 688975 h 819150"/>
                <a:gd name="connsiteX9" fmla="*/ 5705475 w 7531100"/>
                <a:gd name="connsiteY9" fmla="*/ 688975 h 819150"/>
                <a:gd name="connsiteX10" fmla="*/ 5705475 w 7531100"/>
                <a:gd name="connsiteY10" fmla="*/ 669925 h 819150"/>
                <a:gd name="connsiteX11" fmla="*/ 5521325 w 7531100"/>
                <a:gd name="connsiteY11" fmla="*/ 669925 h 819150"/>
                <a:gd name="connsiteX12" fmla="*/ 5521325 w 7531100"/>
                <a:gd name="connsiteY12" fmla="*/ 644525 h 819150"/>
                <a:gd name="connsiteX13" fmla="*/ 5264150 w 7531100"/>
                <a:gd name="connsiteY13" fmla="*/ 644525 h 819150"/>
                <a:gd name="connsiteX14" fmla="*/ 5264150 w 7531100"/>
                <a:gd name="connsiteY14" fmla="*/ 625475 h 819150"/>
                <a:gd name="connsiteX15" fmla="*/ 5232400 w 7531100"/>
                <a:gd name="connsiteY15" fmla="*/ 625475 h 819150"/>
                <a:gd name="connsiteX16" fmla="*/ 5232400 w 7531100"/>
                <a:gd name="connsiteY16" fmla="*/ 603250 h 819150"/>
                <a:gd name="connsiteX17" fmla="*/ 4918075 w 7531100"/>
                <a:gd name="connsiteY17" fmla="*/ 603250 h 819150"/>
                <a:gd name="connsiteX18" fmla="*/ 4918075 w 7531100"/>
                <a:gd name="connsiteY18" fmla="*/ 590550 h 819150"/>
                <a:gd name="connsiteX19" fmla="*/ 4803775 w 7531100"/>
                <a:gd name="connsiteY19" fmla="*/ 590550 h 819150"/>
                <a:gd name="connsiteX20" fmla="*/ 4803775 w 7531100"/>
                <a:gd name="connsiteY20" fmla="*/ 565150 h 819150"/>
                <a:gd name="connsiteX21" fmla="*/ 4495800 w 7531100"/>
                <a:gd name="connsiteY21" fmla="*/ 565150 h 819150"/>
                <a:gd name="connsiteX22" fmla="*/ 4495800 w 7531100"/>
                <a:gd name="connsiteY22" fmla="*/ 542925 h 819150"/>
                <a:gd name="connsiteX23" fmla="*/ 4454525 w 7531100"/>
                <a:gd name="connsiteY23" fmla="*/ 542925 h 819150"/>
                <a:gd name="connsiteX24" fmla="*/ 4454525 w 7531100"/>
                <a:gd name="connsiteY24" fmla="*/ 542925 h 819150"/>
                <a:gd name="connsiteX25" fmla="*/ 3981450 w 7531100"/>
                <a:gd name="connsiteY25" fmla="*/ 542925 h 819150"/>
                <a:gd name="connsiteX26" fmla="*/ 3981450 w 7531100"/>
                <a:gd name="connsiteY26" fmla="*/ 508000 h 819150"/>
                <a:gd name="connsiteX27" fmla="*/ 3857625 w 7531100"/>
                <a:gd name="connsiteY27" fmla="*/ 508000 h 819150"/>
                <a:gd name="connsiteX28" fmla="*/ 3857625 w 7531100"/>
                <a:gd name="connsiteY28" fmla="*/ 479425 h 819150"/>
                <a:gd name="connsiteX29" fmla="*/ 3727450 w 7531100"/>
                <a:gd name="connsiteY29" fmla="*/ 479425 h 819150"/>
                <a:gd name="connsiteX30" fmla="*/ 3727450 w 7531100"/>
                <a:gd name="connsiteY30" fmla="*/ 441325 h 819150"/>
                <a:gd name="connsiteX31" fmla="*/ 3476625 w 7531100"/>
                <a:gd name="connsiteY31" fmla="*/ 441325 h 819150"/>
                <a:gd name="connsiteX32" fmla="*/ 3476625 w 7531100"/>
                <a:gd name="connsiteY32" fmla="*/ 425450 h 819150"/>
                <a:gd name="connsiteX33" fmla="*/ 3305175 w 7531100"/>
                <a:gd name="connsiteY33" fmla="*/ 425450 h 819150"/>
                <a:gd name="connsiteX34" fmla="*/ 3305175 w 7531100"/>
                <a:gd name="connsiteY34" fmla="*/ 403225 h 819150"/>
                <a:gd name="connsiteX35" fmla="*/ 3105150 w 7531100"/>
                <a:gd name="connsiteY35" fmla="*/ 403225 h 819150"/>
                <a:gd name="connsiteX36" fmla="*/ 3105150 w 7531100"/>
                <a:gd name="connsiteY36" fmla="*/ 355600 h 819150"/>
                <a:gd name="connsiteX37" fmla="*/ 2857500 w 7531100"/>
                <a:gd name="connsiteY37" fmla="*/ 355600 h 819150"/>
                <a:gd name="connsiteX38" fmla="*/ 2857500 w 7531100"/>
                <a:gd name="connsiteY38" fmla="*/ 336550 h 819150"/>
                <a:gd name="connsiteX39" fmla="*/ 2327275 w 7531100"/>
                <a:gd name="connsiteY39" fmla="*/ 336550 h 819150"/>
                <a:gd name="connsiteX40" fmla="*/ 2327275 w 7531100"/>
                <a:gd name="connsiteY40" fmla="*/ 304800 h 819150"/>
                <a:gd name="connsiteX41" fmla="*/ 2165350 w 7531100"/>
                <a:gd name="connsiteY41" fmla="*/ 304800 h 819150"/>
                <a:gd name="connsiteX42" fmla="*/ 2165350 w 7531100"/>
                <a:gd name="connsiteY42" fmla="*/ 292100 h 819150"/>
                <a:gd name="connsiteX43" fmla="*/ 1965325 w 7531100"/>
                <a:gd name="connsiteY43" fmla="*/ 292100 h 819150"/>
                <a:gd name="connsiteX44" fmla="*/ 1965325 w 7531100"/>
                <a:gd name="connsiteY44" fmla="*/ 269875 h 819150"/>
                <a:gd name="connsiteX45" fmla="*/ 1736725 w 7531100"/>
                <a:gd name="connsiteY45" fmla="*/ 269875 h 819150"/>
                <a:gd name="connsiteX46" fmla="*/ 1736725 w 7531100"/>
                <a:gd name="connsiteY46" fmla="*/ 254000 h 819150"/>
                <a:gd name="connsiteX47" fmla="*/ 1695450 w 7531100"/>
                <a:gd name="connsiteY47" fmla="*/ 254000 h 819150"/>
                <a:gd name="connsiteX48" fmla="*/ 1695450 w 7531100"/>
                <a:gd name="connsiteY48" fmla="*/ 254000 h 819150"/>
                <a:gd name="connsiteX49" fmla="*/ 1695450 w 7531100"/>
                <a:gd name="connsiteY49" fmla="*/ 254000 h 819150"/>
                <a:gd name="connsiteX50" fmla="*/ 1695450 w 7531100"/>
                <a:gd name="connsiteY50" fmla="*/ 228600 h 819150"/>
                <a:gd name="connsiteX51" fmla="*/ 1543050 w 7531100"/>
                <a:gd name="connsiteY51" fmla="*/ 228600 h 819150"/>
                <a:gd name="connsiteX52" fmla="*/ 1543050 w 7531100"/>
                <a:gd name="connsiteY52" fmla="*/ 228600 h 819150"/>
                <a:gd name="connsiteX53" fmla="*/ 1492250 w 7531100"/>
                <a:gd name="connsiteY53" fmla="*/ 228600 h 819150"/>
                <a:gd name="connsiteX54" fmla="*/ 1492250 w 7531100"/>
                <a:gd name="connsiteY54" fmla="*/ 190500 h 819150"/>
                <a:gd name="connsiteX55" fmla="*/ 1381125 w 7531100"/>
                <a:gd name="connsiteY55" fmla="*/ 190500 h 819150"/>
                <a:gd name="connsiteX56" fmla="*/ 1381125 w 7531100"/>
                <a:gd name="connsiteY56" fmla="*/ 165100 h 819150"/>
                <a:gd name="connsiteX57" fmla="*/ 933450 w 7531100"/>
                <a:gd name="connsiteY57" fmla="*/ 165100 h 819150"/>
                <a:gd name="connsiteX58" fmla="*/ 933450 w 7531100"/>
                <a:gd name="connsiteY58" fmla="*/ 136525 h 819150"/>
                <a:gd name="connsiteX59" fmla="*/ 822325 w 7531100"/>
                <a:gd name="connsiteY59" fmla="*/ 136525 h 819150"/>
                <a:gd name="connsiteX60" fmla="*/ 822325 w 7531100"/>
                <a:gd name="connsiteY60" fmla="*/ 107950 h 819150"/>
                <a:gd name="connsiteX61" fmla="*/ 533400 w 7531100"/>
                <a:gd name="connsiteY61" fmla="*/ 107950 h 819150"/>
                <a:gd name="connsiteX62" fmla="*/ 533400 w 7531100"/>
                <a:gd name="connsiteY62" fmla="*/ 73025 h 819150"/>
                <a:gd name="connsiteX63" fmla="*/ 390525 w 7531100"/>
                <a:gd name="connsiteY63" fmla="*/ 73025 h 819150"/>
                <a:gd name="connsiteX64" fmla="*/ 390525 w 7531100"/>
                <a:gd name="connsiteY64" fmla="*/ 53975 h 819150"/>
                <a:gd name="connsiteX65" fmla="*/ 171450 w 7531100"/>
                <a:gd name="connsiteY65" fmla="*/ 53975 h 819150"/>
                <a:gd name="connsiteX66" fmla="*/ 171450 w 7531100"/>
                <a:gd name="connsiteY66" fmla="*/ 53975 h 819150"/>
                <a:gd name="connsiteX67" fmla="*/ 73025 w 7531100"/>
                <a:gd name="connsiteY67" fmla="*/ 53975 h 819150"/>
                <a:gd name="connsiteX68" fmla="*/ 73025 w 7531100"/>
                <a:gd name="connsiteY68" fmla="*/ 22225 h 819150"/>
                <a:gd name="connsiteX69" fmla="*/ 73025 w 7531100"/>
                <a:gd name="connsiteY69" fmla="*/ 0 h 819150"/>
                <a:gd name="connsiteX70" fmla="*/ 0 w 7531100"/>
                <a:gd name="connsiteY70" fmla="*/ 0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531100" h="819150">
                  <a:moveTo>
                    <a:pt x="7531100" y="819150"/>
                  </a:moveTo>
                  <a:lnTo>
                    <a:pt x="6594475" y="819150"/>
                  </a:lnTo>
                  <a:lnTo>
                    <a:pt x="6594475" y="755650"/>
                  </a:lnTo>
                  <a:lnTo>
                    <a:pt x="6238875" y="755650"/>
                  </a:lnTo>
                  <a:lnTo>
                    <a:pt x="6238875" y="727075"/>
                  </a:lnTo>
                  <a:lnTo>
                    <a:pt x="5981700" y="727075"/>
                  </a:lnTo>
                  <a:lnTo>
                    <a:pt x="5981700" y="704850"/>
                  </a:lnTo>
                  <a:lnTo>
                    <a:pt x="5749925" y="704850"/>
                  </a:lnTo>
                  <a:lnTo>
                    <a:pt x="5749925" y="688975"/>
                  </a:lnTo>
                  <a:lnTo>
                    <a:pt x="5705475" y="688975"/>
                  </a:lnTo>
                  <a:lnTo>
                    <a:pt x="5705475" y="669925"/>
                  </a:lnTo>
                  <a:lnTo>
                    <a:pt x="5521325" y="669925"/>
                  </a:lnTo>
                  <a:lnTo>
                    <a:pt x="5521325" y="644525"/>
                  </a:lnTo>
                  <a:lnTo>
                    <a:pt x="5264150" y="644525"/>
                  </a:lnTo>
                  <a:lnTo>
                    <a:pt x="5264150" y="625475"/>
                  </a:lnTo>
                  <a:lnTo>
                    <a:pt x="5232400" y="625475"/>
                  </a:lnTo>
                  <a:lnTo>
                    <a:pt x="5232400" y="603250"/>
                  </a:lnTo>
                  <a:lnTo>
                    <a:pt x="4918075" y="603250"/>
                  </a:lnTo>
                  <a:lnTo>
                    <a:pt x="4918075" y="590550"/>
                  </a:lnTo>
                  <a:lnTo>
                    <a:pt x="4803775" y="590550"/>
                  </a:lnTo>
                  <a:lnTo>
                    <a:pt x="4803775" y="565150"/>
                  </a:lnTo>
                  <a:lnTo>
                    <a:pt x="4495800" y="565150"/>
                  </a:lnTo>
                  <a:lnTo>
                    <a:pt x="4495800" y="542925"/>
                  </a:lnTo>
                  <a:lnTo>
                    <a:pt x="4454525" y="542925"/>
                  </a:lnTo>
                  <a:lnTo>
                    <a:pt x="4454525" y="542925"/>
                  </a:lnTo>
                  <a:lnTo>
                    <a:pt x="3981450" y="542925"/>
                  </a:lnTo>
                  <a:lnTo>
                    <a:pt x="3981450" y="508000"/>
                  </a:lnTo>
                  <a:lnTo>
                    <a:pt x="3857625" y="508000"/>
                  </a:lnTo>
                  <a:lnTo>
                    <a:pt x="3857625" y="479425"/>
                  </a:lnTo>
                  <a:lnTo>
                    <a:pt x="3727450" y="479425"/>
                  </a:lnTo>
                  <a:lnTo>
                    <a:pt x="3727450" y="441325"/>
                  </a:lnTo>
                  <a:lnTo>
                    <a:pt x="3476625" y="441325"/>
                  </a:lnTo>
                  <a:lnTo>
                    <a:pt x="3476625" y="425450"/>
                  </a:lnTo>
                  <a:lnTo>
                    <a:pt x="3305175" y="425450"/>
                  </a:lnTo>
                  <a:lnTo>
                    <a:pt x="3305175" y="403225"/>
                  </a:lnTo>
                  <a:lnTo>
                    <a:pt x="3105150" y="403225"/>
                  </a:lnTo>
                  <a:lnTo>
                    <a:pt x="3105150" y="355600"/>
                  </a:lnTo>
                  <a:lnTo>
                    <a:pt x="2857500" y="355600"/>
                  </a:lnTo>
                  <a:lnTo>
                    <a:pt x="2857500" y="336550"/>
                  </a:lnTo>
                  <a:lnTo>
                    <a:pt x="2327275" y="336550"/>
                  </a:lnTo>
                  <a:lnTo>
                    <a:pt x="2327275" y="304800"/>
                  </a:lnTo>
                  <a:lnTo>
                    <a:pt x="2165350" y="304800"/>
                  </a:lnTo>
                  <a:lnTo>
                    <a:pt x="2165350" y="292100"/>
                  </a:lnTo>
                  <a:lnTo>
                    <a:pt x="1965325" y="292100"/>
                  </a:lnTo>
                  <a:lnTo>
                    <a:pt x="1965325" y="269875"/>
                  </a:lnTo>
                  <a:lnTo>
                    <a:pt x="1736725" y="269875"/>
                  </a:lnTo>
                  <a:lnTo>
                    <a:pt x="1736725" y="254000"/>
                  </a:lnTo>
                  <a:lnTo>
                    <a:pt x="1695450" y="254000"/>
                  </a:lnTo>
                  <a:lnTo>
                    <a:pt x="1695450" y="254000"/>
                  </a:lnTo>
                  <a:lnTo>
                    <a:pt x="1695450" y="254000"/>
                  </a:lnTo>
                  <a:lnTo>
                    <a:pt x="1695450" y="228600"/>
                  </a:lnTo>
                  <a:lnTo>
                    <a:pt x="1543050" y="228600"/>
                  </a:lnTo>
                  <a:lnTo>
                    <a:pt x="1543050" y="228600"/>
                  </a:lnTo>
                  <a:lnTo>
                    <a:pt x="1492250" y="228600"/>
                  </a:lnTo>
                  <a:lnTo>
                    <a:pt x="1492250" y="190500"/>
                  </a:lnTo>
                  <a:lnTo>
                    <a:pt x="1381125" y="190500"/>
                  </a:lnTo>
                  <a:lnTo>
                    <a:pt x="1381125" y="165100"/>
                  </a:lnTo>
                  <a:lnTo>
                    <a:pt x="933450" y="165100"/>
                  </a:lnTo>
                  <a:lnTo>
                    <a:pt x="933450" y="136525"/>
                  </a:lnTo>
                  <a:lnTo>
                    <a:pt x="822325" y="136525"/>
                  </a:lnTo>
                  <a:lnTo>
                    <a:pt x="822325" y="107950"/>
                  </a:lnTo>
                  <a:lnTo>
                    <a:pt x="533400" y="107950"/>
                  </a:lnTo>
                  <a:lnTo>
                    <a:pt x="533400" y="73025"/>
                  </a:lnTo>
                  <a:lnTo>
                    <a:pt x="390525" y="73025"/>
                  </a:lnTo>
                  <a:lnTo>
                    <a:pt x="390525" y="53975"/>
                  </a:lnTo>
                  <a:lnTo>
                    <a:pt x="171450" y="53975"/>
                  </a:lnTo>
                  <a:lnTo>
                    <a:pt x="171450" y="53975"/>
                  </a:lnTo>
                  <a:lnTo>
                    <a:pt x="73025" y="53975"/>
                  </a:lnTo>
                  <a:lnTo>
                    <a:pt x="73025" y="22225"/>
                  </a:lnTo>
                  <a:lnTo>
                    <a:pt x="73025"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grpSp>
      <p:graphicFrame>
        <p:nvGraphicFramePr>
          <p:cNvPr id="137" name="Table 4">
            <a:extLst>
              <a:ext uri="{FF2B5EF4-FFF2-40B4-BE49-F238E27FC236}">
                <a16:creationId xmlns:a16="http://schemas.microsoft.com/office/drawing/2014/main" id="{B008FDA5-F155-72AB-3A2B-52603A7EA156}"/>
              </a:ext>
            </a:extLst>
          </p:cNvPr>
          <p:cNvGraphicFramePr>
            <a:graphicFrameLocks noGrp="1"/>
          </p:cNvGraphicFramePr>
          <p:nvPr>
            <p:extLst>
              <p:ext uri="{D42A27DB-BD31-4B8C-83A1-F6EECF244321}">
                <p14:modId xmlns:p14="http://schemas.microsoft.com/office/powerpoint/2010/main" val="2035389129"/>
              </p:ext>
            </p:extLst>
          </p:nvPr>
        </p:nvGraphicFramePr>
        <p:xfrm>
          <a:off x="595914" y="5216013"/>
          <a:ext cx="5531527" cy="954906"/>
        </p:xfrm>
        <a:graphic>
          <a:graphicData uri="http://schemas.openxmlformats.org/drawingml/2006/table">
            <a:tbl>
              <a:tblPr firstRow="1" bandRow="1">
                <a:tableStyleId>{5C22544A-7EE6-4342-B048-85BDC9FD1C3A}</a:tableStyleId>
              </a:tblPr>
              <a:tblGrid>
                <a:gridCol w="1367703">
                  <a:extLst>
                    <a:ext uri="{9D8B030D-6E8A-4147-A177-3AD203B41FA5}">
                      <a16:colId xmlns:a16="http://schemas.microsoft.com/office/drawing/2014/main" val="722792904"/>
                    </a:ext>
                  </a:extLst>
                </a:gridCol>
                <a:gridCol w="1050039">
                  <a:extLst>
                    <a:ext uri="{9D8B030D-6E8A-4147-A177-3AD203B41FA5}">
                      <a16:colId xmlns:a16="http://schemas.microsoft.com/office/drawing/2014/main" val="3321880132"/>
                    </a:ext>
                  </a:extLst>
                </a:gridCol>
                <a:gridCol w="978795">
                  <a:extLst>
                    <a:ext uri="{9D8B030D-6E8A-4147-A177-3AD203B41FA5}">
                      <a16:colId xmlns:a16="http://schemas.microsoft.com/office/drawing/2014/main" val="828737573"/>
                    </a:ext>
                  </a:extLst>
                </a:gridCol>
                <a:gridCol w="1281600">
                  <a:extLst>
                    <a:ext uri="{9D8B030D-6E8A-4147-A177-3AD203B41FA5}">
                      <a16:colId xmlns:a16="http://schemas.microsoft.com/office/drawing/2014/main" val="803555293"/>
                    </a:ext>
                  </a:extLst>
                </a:gridCol>
                <a:gridCol w="853390">
                  <a:extLst>
                    <a:ext uri="{9D8B030D-6E8A-4147-A177-3AD203B41FA5}">
                      <a16:colId xmlns:a16="http://schemas.microsoft.com/office/drawing/2014/main" val="1453034713"/>
                    </a:ext>
                  </a:extLst>
                </a:gridCol>
              </a:tblGrid>
              <a:tr h="325053">
                <a:tc>
                  <a:txBody>
                    <a:bodyPr/>
                    <a:lstStyle/>
                    <a:p>
                      <a:r>
                        <a:rPr lang="en-US" sz="1400">
                          <a:latin typeface="Calibri" panose="020F0502020204030204" pitchFamily="34" charset="0"/>
                          <a:cs typeface="Calibri" panose="020F0502020204030204" pitchFamily="34" charset="0"/>
                        </a:rPr>
                        <a:t>PFS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a:latin typeface="Calibri" panose="020F0502020204030204" pitchFamily="34" charset="0"/>
                          <a:cs typeface="Calibri" panose="020F0502020204030204" pitchFamily="34" charset="0"/>
                        </a:rPr>
                        <a:t>Ven + Obin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a:latin typeface="Calibri" panose="020F0502020204030204" pitchFamily="34" charset="0"/>
                          <a:cs typeface="Calibri" panose="020F0502020204030204" pitchFamily="34" charset="0"/>
                        </a:rPr>
                        <a:t>Clb + Obin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a:latin typeface="Calibri" panose="020F0502020204030204" pitchFamily="34" charset="0"/>
                          <a:cs typeface="Calibri" panose="020F0502020204030204" pitchFamily="34" charset="0"/>
                        </a:rPr>
                        <a:t>HR (95% CI)</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i="1">
                          <a:latin typeface="Calibri" panose="020F0502020204030204" pitchFamily="34" charset="0"/>
                          <a:cs typeface="Calibri" panose="020F0502020204030204" pitchFamily="34" charset="0"/>
                        </a:rPr>
                        <a:t>P </a:t>
                      </a:r>
                      <a:r>
                        <a:rPr lang="en-US" sz="1400" i="0">
                          <a:latin typeface="Calibri" panose="020F0502020204030204" pitchFamily="34" charset="0"/>
                          <a:cs typeface="Calibri" panose="020F0502020204030204" pitchFamily="34" charset="0"/>
                        </a:rPr>
                        <a:t>Value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268416527"/>
                  </a:ext>
                </a:extLst>
              </a:tr>
              <a:tr h="325053">
                <a:tc>
                  <a:txBody>
                    <a:bodyPr/>
                    <a:lstStyle/>
                    <a:p>
                      <a:r>
                        <a:rPr lang="en-US" sz="1400">
                          <a:solidFill>
                            <a:schemeClr val="bg1"/>
                          </a:solidFill>
                          <a:latin typeface="Calibri" panose="020F0502020204030204" pitchFamily="34" charset="0"/>
                          <a:cs typeface="Calibri" panose="020F0502020204030204" pitchFamily="34" charset="0"/>
                        </a:rPr>
                        <a:t>Median PFS, mo</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latin typeface="Calibri" panose="020F0502020204030204" pitchFamily="34" charset="0"/>
                          <a:cs typeface="Calibri" panose="020F0502020204030204" pitchFamily="34" charset="0"/>
                        </a:rPr>
                        <a:t>NR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latin typeface="Calibri" panose="020F0502020204030204" pitchFamily="34" charset="0"/>
                          <a:cs typeface="Calibri" panose="020F0502020204030204" pitchFamily="34" charset="0"/>
                        </a:rPr>
                        <a:t>36.4</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rowSpan="2">
                  <a:txBody>
                    <a:bodyPr/>
                    <a:lstStyle/>
                    <a:p>
                      <a:pPr algn="ctr"/>
                      <a:r>
                        <a:rPr lang="en-US" sz="1400">
                          <a:solidFill>
                            <a:schemeClr val="bg1"/>
                          </a:solidFill>
                          <a:latin typeface="Calibri" panose="020F0502020204030204" pitchFamily="34" charset="0"/>
                          <a:cs typeface="Calibri" panose="020F0502020204030204" pitchFamily="34" charset="0"/>
                        </a:rPr>
                        <a:t>0.35 </a:t>
                      </a:r>
                    </a:p>
                    <a:p>
                      <a:pPr algn="ctr"/>
                      <a:r>
                        <a:rPr lang="en-US" sz="1400">
                          <a:solidFill>
                            <a:schemeClr val="bg1"/>
                          </a:solidFill>
                          <a:latin typeface="Calibri" panose="020F0502020204030204" pitchFamily="34" charset="0"/>
                          <a:cs typeface="Calibri" panose="020F0502020204030204" pitchFamily="34" charset="0"/>
                        </a:rPr>
                        <a:t>(0.26-0.46)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rowSpan="2">
                  <a:txBody>
                    <a:bodyPr/>
                    <a:lstStyle/>
                    <a:p>
                      <a:pPr algn="ctr"/>
                      <a:r>
                        <a:rPr lang="en-US" sz="1400">
                          <a:solidFill>
                            <a:schemeClr val="bg1"/>
                          </a:solidFill>
                          <a:latin typeface="Calibri" panose="020F0502020204030204" pitchFamily="34" charset="0"/>
                          <a:cs typeface="Calibri" panose="020F0502020204030204" pitchFamily="34" charset="0"/>
                        </a:rPr>
                        <a:t>&lt;.0001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70464835"/>
                  </a:ext>
                </a:extLst>
              </a:tr>
              <a:tr h="195032">
                <a:tc>
                  <a:txBody>
                    <a:bodyPr/>
                    <a:lstStyle/>
                    <a:p>
                      <a:r>
                        <a:rPr lang="en-US" sz="1400">
                          <a:solidFill>
                            <a:schemeClr val="bg1"/>
                          </a:solidFill>
                          <a:latin typeface="Calibri" panose="020F0502020204030204" pitchFamily="34" charset="0"/>
                          <a:cs typeface="Calibri" panose="020F0502020204030204" pitchFamily="34" charset="0"/>
                        </a:rPr>
                        <a:t>5-yr PFS rate,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latin typeface="Calibri" panose="020F0502020204030204" pitchFamily="34" charset="0"/>
                          <a:cs typeface="Calibri" panose="020F0502020204030204" pitchFamily="34" charset="0"/>
                        </a:rPr>
                        <a:t>62.6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latin typeface="Calibri" panose="020F0502020204030204" pitchFamily="34" charset="0"/>
                          <a:cs typeface="Calibri" panose="020F0502020204030204" pitchFamily="34" charset="0"/>
                        </a:rPr>
                        <a:t>27.0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vMerge="1">
                  <a:txBody>
                    <a:bodyPr/>
                    <a:lstStyle/>
                    <a:p>
                      <a:pPr algn="ctr"/>
                      <a:endParaRPr lang="en-US" sz="1200">
                        <a:latin typeface="Calibri" panose="020F0502020204030204" pitchFamily="34" charset="0"/>
                        <a:cs typeface="Calibri" panose="020F0502020204030204" pitchFamily="34" charset="0"/>
                      </a:endParaRPr>
                    </a:p>
                  </a:txBody>
                  <a:tcPr anchor="ctr">
                    <a:solidFill>
                      <a:schemeClr val="tx1">
                        <a:lumMod val="95000"/>
                      </a:schemeClr>
                    </a:solidFill>
                  </a:tcPr>
                </a:tc>
                <a:tc vMerge="1">
                  <a:txBody>
                    <a:bodyPr/>
                    <a:lstStyle/>
                    <a:p>
                      <a:pPr algn="ctr"/>
                      <a:endParaRPr lang="en-US" sz="1200">
                        <a:latin typeface="Calibri" panose="020F0502020204030204" pitchFamily="34" charset="0"/>
                        <a:cs typeface="Calibri" panose="020F0502020204030204" pitchFamily="34" charset="0"/>
                      </a:endParaRPr>
                    </a:p>
                  </a:txBody>
                  <a:tcPr anchor="ctr">
                    <a:solidFill>
                      <a:schemeClr val="tx1">
                        <a:lumMod val="95000"/>
                      </a:schemeClr>
                    </a:solidFill>
                  </a:tcPr>
                </a:tc>
                <a:extLst>
                  <a:ext uri="{0D108BD9-81ED-4DB2-BD59-A6C34878D82A}">
                    <a16:rowId xmlns:a16="http://schemas.microsoft.com/office/drawing/2014/main" val="2780158746"/>
                  </a:ext>
                </a:extLst>
              </a:tr>
            </a:tbl>
          </a:graphicData>
        </a:graphic>
      </p:graphicFrame>
      <p:graphicFrame>
        <p:nvGraphicFramePr>
          <p:cNvPr id="138" name="Table 4">
            <a:extLst>
              <a:ext uri="{FF2B5EF4-FFF2-40B4-BE49-F238E27FC236}">
                <a16:creationId xmlns:a16="http://schemas.microsoft.com/office/drawing/2014/main" id="{DCBCDA7D-FDB3-CC10-63A0-BC3667958893}"/>
              </a:ext>
            </a:extLst>
          </p:cNvPr>
          <p:cNvGraphicFramePr>
            <a:graphicFrameLocks noGrp="1"/>
          </p:cNvGraphicFramePr>
          <p:nvPr>
            <p:extLst>
              <p:ext uri="{D42A27DB-BD31-4B8C-83A1-F6EECF244321}">
                <p14:modId xmlns:p14="http://schemas.microsoft.com/office/powerpoint/2010/main" val="981146140"/>
              </p:ext>
            </p:extLst>
          </p:nvPr>
        </p:nvGraphicFramePr>
        <p:xfrm>
          <a:off x="6235550" y="5213426"/>
          <a:ext cx="5531527" cy="954906"/>
        </p:xfrm>
        <a:graphic>
          <a:graphicData uri="http://schemas.openxmlformats.org/drawingml/2006/table">
            <a:tbl>
              <a:tblPr firstRow="1" bandRow="1">
                <a:tableStyleId>{5C22544A-7EE6-4342-B048-85BDC9FD1C3A}</a:tableStyleId>
              </a:tblPr>
              <a:tblGrid>
                <a:gridCol w="1367703">
                  <a:extLst>
                    <a:ext uri="{9D8B030D-6E8A-4147-A177-3AD203B41FA5}">
                      <a16:colId xmlns:a16="http://schemas.microsoft.com/office/drawing/2014/main" val="722792904"/>
                    </a:ext>
                  </a:extLst>
                </a:gridCol>
                <a:gridCol w="1050039">
                  <a:extLst>
                    <a:ext uri="{9D8B030D-6E8A-4147-A177-3AD203B41FA5}">
                      <a16:colId xmlns:a16="http://schemas.microsoft.com/office/drawing/2014/main" val="3321880132"/>
                    </a:ext>
                  </a:extLst>
                </a:gridCol>
                <a:gridCol w="978795">
                  <a:extLst>
                    <a:ext uri="{9D8B030D-6E8A-4147-A177-3AD203B41FA5}">
                      <a16:colId xmlns:a16="http://schemas.microsoft.com/office/drawing/2014/main" val="828737573"/>
                    </a:ext>
                  </a:extLst>
                </a:gridCol>
                <a:gridCol w="1281600">
                  <a:extLst>
                    <a:ext uri="{9D8B030D-6E8A-4147-A177-3AD203B41FA5}">
                      <a16:colId xmlns:a16="http://schemas.microsoft.com/office/drawing/2014/main" val="803555293"/>
                    </a:ext>
                  </a:extLst>
                </a:gridCol>
                <a:gridCol w="853390">
                  <a:extLst>
                    <a:ext uri="{9D8B030D-6E8A-4147-A177-3AD203B41FA5}">
                      <a16:colId xmlns:a16="http://schemas.microsoft.com/office/drawing/2014/main" val="1453034713"/>
                    </a:ext>
                  </a:extLst>
                </a:gridCol>
              </a:tblGrid>
              <a:tr h="325053">
                <a:tc>
                  <a:txBody>
                    <a:bodyPr/>
                    <a:lstStyle/>
                    <a:p>
                      <a:r>
                        <a:rPr lang="en-US" sz="1400">
                          <a:latin typeface="Calibri" panose="020F0502020204030204" pitchFamily="34" charset="0"/>
                          <a:cs typeface="Calibri" panose="020F0502020204030204" pitchFamily="34" charset="0"/>
                        </a:rPr>
                        <a:t>OS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a:latin typeface="Calibri" panose="020F0502020204030204" pitchFamily="34" charset="0"/>
                          <a:cs typeface="Calibri" panose="020F0502020204030204" pitchFamily="34" charset="0"/>
                        </a:rPr>
                        <a:t>Ven + Obin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a:latin typeface="Calibri" panose="020F0502020204030204" pitchFamily="34" charset="0"/>
                          <a:cs typeface="Calibri" panose="020F0502020204030204" pitchFamily="34" charset="0"/>
                        </a:rPr>
                        <a:t>Clb + Obin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a:latin typeface="Calibri" panose="020F0502020204030204" pitchFamily="34" charset="0"/>
                          <a:cs typeface="Calibri" panose="020F0502020204030204" pitchFamily="34" charset="0"/>
                        </a:rPr>
                        <a:t>HR (95% CI)</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i="1">
                          <a:latin typeface="Calibri" panose="020F0502020204030204" pitchFamily="34" charset="0"/>
                          <a:cs typeface="Calibri" panose="020F0502020204030204" pitchFamily="34" charset="0"/>
                        </a:rPr>
                        <a:t>P </a:t>
                      </a:r>
                      <a:r>
                        <a:rPr lang="en-US" sz="1400" i="0">
                          <a:latin typeface="Calibri" panose="020F0502020204030204" pitchFamily="34" charset="0"/>
                          <a:cs typeface="Calibri" panose="020F0502020204030204" pitchFamily="34" charset="0"/>
                        </a:rPr>
                        <a:t>Value</a:t>
                      </a:r>
                      <a:endParaRPr lang="en-US" sz="1400" i="1">
                        <a:latin typeface="Calibri" panose="020F0502020204030204" pitchFamily="34" charset="0"/>
                        <a:cs typeface="Calibri" panose="020F050202020403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268416527"/>
                  </a:ext>
                </a:extLst>
              </a:tr>
              <a:tr h="325053">
                <a:tc>
                  <a:txBody>
                    <a:bodyPr/>
                    <a:lstStyle/>
                    <a:p>
                      <a:r>
                        <a:rPr lang="en-US" sz="1400">
                          <a:solidFill>
                            <a:schemeClr val="bg1"/>
                          </a:solidFill>
                          <a:latin typeface="Calibri" panose="020F0502020204030204" pitchFamily="34" charset="0"/>
                          <a:cs typeface="Calibri" panose="020F0502020204030204" pitchFamily="34" charset="0"/>
                        </a:rPr>
                        <a:t>Median OS, mo</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latin typeface="Calibri" panose="020F0502020204030204" pitchFamily="34" charset="0"/>
                          <a:cs typeface="Calibri" panose="020F0502020204030204" pitchFamily="34" charset="0"/>
                        </a:rPr>
                        <a:t>NR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latin typeface="Calibri" panose="020F0502020204030204" pitchFamily="34" charset="0"/>
                          <a:cs typeface="Calibri" panose="020F0502020204030204" pitchFamily="34" charset="0"/>
                        </a:rPr>
                        <a:t>NR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rowSpan="2">
                  <a:txBody>
                    <a:bodyPr/>
                    <a:lstStyle/>
                    <a:p>
                      <a:pPr algn="ctr"/>
                      <a:r>
                        <a:rPr lang="en-US" sz="1400">
                          <a:latin typeface="Calibri" panose="020F0502020204030204" pitchFamily="34" charset="0"/>
                          <a:cs typeface="Calibri" panose="020F0502020204030204" pitchFamily="34" charset="0"/>
                        </a:rPr>
                        <a:t>0.72 </a:t>
                      </a:r>
                    </a:p>
                    <a:p>
                      <a:pPr algn="ctr"/>
                      <a:r>
                        <a:rPr lang="en-US" sz="1400">
                          <a:latin typeface="Calibri" panose="020F0502020204030204" pitchFamily="34" charset="0"/>
                          <a:cs typeface="Calibri" panose="020F0502020204030204" pitchFamily="34" charset="0"/>
                        </a:rPr>
                        <a:t>(0.48-1.09)</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rowSpan="2">
                  <a:txBody>
                    <a:bodyPr/>
                    <a:lstStyle/>
                    <a:p>
                      <a:pPr algn="ctr"/>
                      <a:r>
                        <a:rPr lang="en-US" sz="1400">
                          <a:latin typeface="Calibri" panose="020F0502020204030204" pitchFamily="34" charset="0"/>
                          <a:cs typeface="Calibri" panose="020F0502020204030204" pitchFamily="34" charset="0"/>
                        </a:rPr>
                        <a:t>.12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70464835"/>
                  </a:ext>
                </a:extLst>
              </a:tr>
              <a:tr h="195032">
                <a:tc>
                  <a:txBody>
                    <a:bodyPr/>
                    <a:lstStyle/>
                    <a:p>
                      <a:r>
                        <a:rPr lang="en-US" sz="1400">
                          <a:solidFill>
                            <a:schemeClr val="bg1"/>
                          </a:solidFill>
                          <a:latin typeface="Calibri" panose="020F0502020204030204" pitchFamily="34" charset="0"/>
                          <a:cs typeface="Calibri" panose="020F0502020204030204" pitchFamily="34" charset="0"/>
                        </a:rPr>
                        <a:t>5-yr OS rate,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latin typeface="Calibri" panose="020F0502020204030204" pitchFamily="34" charset="0"/>
                          <a:cs typeface="Calibri" panose="020F0502020204030204" pitchFamily="34" charset="0"/>
                        </a:rPr>
                        <a:t>81.9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latin typeface="Calibri" panose="020F0502020204030204" pitchFamily="34" charset="0"/>
                          <a:cs typeface="Calibri" panose="020F0502020204030204" pitchFamily="34" charset="0"/>
                        </a:rPr>
                        <a:t>77.0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vMerge="1">
                  <a:txBody>
                    <a:bodyPr/>
                    <a:lstStyle/>
                    <a:p>
                      <a:pPr algn="ctr"/>
                      <a:endParaRPr lang="en-US" sz="1400">
                        <a:latin typeface="Calibri" panose="020F0502020204030204" pitchFamily="34" charset="0"/>
                        <a:cs typeface="Calibri" panose="020F0502020204030204" pitchFamily="34" charset="0"/>
                      </a:endParaRPr>
                    </a:p>
                  </a:txBody>
                  <a:tcPr anchor="ctr">
                    <a:solidFill>
                      <a:schemeClr val="tx1">
                        <a:lumMod val="95000"/>
                      </a:schemeClr>
                    </a:solidFill>
                  </a:tcPr>
                </a:tc>
                <a:tc vMerge="1">
                  <a:txBody>
                    <a:bodyPr/>
                    <a:lstStyle/>
                    <a:p>
                      <a:pPr algn="ctr"/>
                      <a:endParaRPr lang="en-US" sz="1400">
                        <a:latin typeface="Calibri" panose="020F0502020204030204" pitchFamily="34" charset="0"/>
                        <a:cs typeface="Calibri" panose="020F0502020204030204" pitchFamily="34" charset="0"/>
                      </a:endParaRPr>
                    </a:p>
                  </a:txBody>
                  <a:tcPr anchor="ctr">
                    <a:solidFill>
                      <a:schemeClr val="tx1">
                        <a:lumMod val="95000"/>
                      </a:schemeClr>
                    </a:solidFill>
                  </a:tcPr>
                </a:tc>
                <a:extLst>
                  <a:ext uri="{0D108BD9-81ED-4DB2-BD59-A6C34878D82A}">
                    <a16:rowId xmlns:a16="http://schemas.microsoft.com/office/drawing/2014/main" val="2780158746"/>
                  </a:ext>
                </a:extLst>
              </a:tr>
            </a:tbl>
          </a:graphicData>
        </a:graphic>
      </p:graphicFrame>
      <p:sp>
        <p:nvSpPr>
          <p:cNvPr id="139" name="TextBox 138">
            <a:extLst>
              <a:ext uri="{FF2B5EF4-FFF2-40B4-BE49-F238E27FC236}">
                <a16:creationId xmlns:a16="http://schemas.microsoft.com/office/drawing/2014/main" id="{A3CB9EB3-76E0-7223-D996-FE879A6F429B}"/>
              </a:ext>
            </a:extLst>
          </p:cNvPr>
          <p:cNvSpPr txBox="1"/>
          <p:nvPr/>
        </p:nvSpPr>
        <p:spPr bwMode="auto">
          <a:xfrm>
            <a:off x="3688146" y="1732437"/>
            <a:ext cx="35491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Median observation time: 65.4 mo</a:t>
            </a:r>
          </a:p>
        </p:txBody>
      </p:sp>
      <p:sp>
        <p:nvSpPr>
          <p:cNvPr id="140" name="TextBox 139">
            <a:extLst>
              <a:ext uri="{FF2B5EF4-FFF2-40B4-BE49-F238E27FC236}">
                <a16:creationId xmlns:a16="http://schemas.microsoft.com/office/drawing/2014/main" id="{8CBDE784-9B6C-24F5-5814-E950C524E848}"/>
              </a:ext>
            </a:extLst>
          </p:cNvPr>
          <p:cNvSpPr txBox="1"/>
          <p:nvPr/>
        </p:nvSpPr>
        <p:spPr bwMode="auto">
          <a:xfrm>
            <a:off x="4424103" y="2485693"/>
            <a:ext cx="10170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n = 216</a:t>
            </a:r>
          </a:p>
        </p:txBody>
      </p:sp>
      <p:sp>
        <p:nvSpPr>
          <p:cNvPr id="141" name="TextBox 140">
            <a:extLst>
              <a:ext uri="{FF2B5EF4-FFF2-40B4-BE49-F238E27FC236}">
                <a16:creationId xmlns:a16="http://schemas.microsoft.com/office/drawing/2014/main" id="{05CA00F5-EFAC-0EA8-5BE6-794698697FF8}"/>
              </a:ext>
            </a:extLst>
          </p:cNvPr>
          <p:cNvSpPr txBox="1"/>
          <p:nvPr/>
        </p:nvSpPr>
        <p:spPr bwMode="auto">
          <a:xfrm>
            <a:off x="4551431" y="3514442"/>
            <a:ext cx="10170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n = 216</a:t>
            </a:r>
          </a:p>
        </p:txBody>
      </p:sp>
      <p:sp>
        <p:nvSpPr>
          <p:cNvPr id="142" name="TextBox 141">
            <a:extLst>
              <a:ext uri="{FF2B5EF4-FFF2-40B4-BE49-F238E27FC236}">
                <a16:creationId xmlns:a16="http://schemas.microsoft.com/office/drawing/2014/main" id="{14646DD6-37A6-F866-6833-158FE3BB81DE}"/>
              </a:ext>
            </a:extLst>
          </p:cNvPr>
          <p:cNvSpPr txBox="1"/>
          <p:nvPr/>
        </p:nvSpPr>
        <p:spPr bwMode="auto">
          <a:xfrm>
            <a:off x="10254700" y="2262692"/>
            <a:ext cx="10170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n = 216</a:t>
            </a:r>
          </a:p>
        </p:txBody>
      </p:sp>
      <p:sp>
        <p:nvSpPr>
          <p:cNvPr id="143" name="TextBox 142">
            <a:extLst>
              <a:ext uri="{FF2B5EF4-FFF2-40B4-BE49-F238E27FC236}">
                <a16:creationId xmlns:a16="http://schemas.microsoft.com/office/drawing/2014/main" id="{2E54A6E5-7FA7-ED32-CC4D-65EA9F0D8BC3}"/>
              </a:ext>
            </a:extLst>
          </p:cNvPr>
          <p:cNvSpPr txBox="1"/>
          <p:nvPr/>
        </p:nvSpPr>
        <p:spPr bwMode="auto">
          <a:xfrm>
            <a:off x="9798723" y="2929525"/>
            <a:ext cx="10170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n = 216</a:t>
            </a:r>
          </a:p>
        </p:txBody>
      </p:sp>
      <p:grpSp>
        <p:nvGrpSpPr>
          <p:cNvPr id="144" name="Group 143">
            <a:extLst>
              <a:ext uri="{FF2B5EF4-FFF2-40B4-BE49-F238E27FC236}">
                <a16:creationId xmlns:a16="http://schemas.microsoft.com/office/drawing/2014/main" id="{9A52A6CD-3B48-AA35-5C80-7624E3165B3E}"/>
              </a:ext>
            </a:extLst>
          </p:cNvPr>
          <p:cNvGrpSpPr/>
          <p:nvPr/>
        </p:nvGrpSpPr>
        <p:grpSpPr>
          <a:xfrm>
            <a:off x="6873446" y="1613327"/>
            <a:ext cx="1190535" cy="507749"/>
            <a:chOff x="6873446" y="1613327"/>
            <a:chExt cx="1190535" cy="507749"/>
          </a:xfrm>
        </p:grpSpPr>
        <p:grpSp>
          <p:nvGrpSpPr>
            <p:cNvPr id="145" name="Group 144">
              <a:extLst>
                <a:ext uri="{FF2B5EF4-FFF2-40B4-BE49-F238E27FC236}">
                  <a16:creationId xmlns:a16="http://schemas.microsoft.com/office/drawing/2014/main" id="{5B709A99-8EFD-D760-5EF4-45F3BB180646}"/>
                </a:ext>
              </a:extLst>
            </p:cNvPr>
            <p:cNvGrpSpPr/>
            <p:nvPr/>
          </p:nvGrpSpPr>
          <p:grpSpPr>
            <a:xfrm>
              <a:off x="7214839" y="1613327"/>
              <a:ext cx="507749" cy="507749"/>
              <a:chOff x="7214839" y="1613327"/>
              <a:chExt cx="507749" cy="507749"/>
            </a:xfrm>
          </p:grpSpPr>
          <p:sp>
            <p:nvSpPr>
              <p:cNvPr id="147" name="Octagon 146">
                <a:extLst>
                  <a:ext uri="{FF2B5EF4-FFF2-40B4-BE49-F238E27FC236}">
                    <a16:creationId xmlns:a16="http://schemas.microsoft.com/office/drawing/2014/main" id="{47E56ABF-8F7E-624A-E736-7BFD62A77DA7}"/>
                  </a:ext>
                </a:extLst>
              </p:cNvPr>
              <p:cNvSpPr/>
              <p:nvPr/>
            </p:nvSpPr>
            <p:spPr bwMode="auto">
              <a:xfrm>
                <a:off x="7214839" y="1613327"/>
                <a:ext cx="507749" cy="507749"/>
              </a:xfrm>
              <a:prstGeom prst="octagon">
                <a:avLst/>
              </a:prstGeom>
              <a:solidFill>
                <a:srgbClr val="FF0000"/>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5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 name="Octagon 147">
                <a:extLst>
                  <a:ext uri="{FF2B5EF4-FFF2-40B4-BE49-F238E27FC236}">
                    <a16:creationId xmlns:a16="http://schemas.microsoft.com/office/drawing/2014/main" id="{A37EDD1C-86B7-11BC-4A65-AE5932C1C2E0}"/>
                  </a:ext>
                </a:extLst>
              </p:cNvPr>
              <p:cNvSpPr/>
              <p:nvPr/>
            </p:nvSpPr>
            <p:spPr bwMode="auto">
              <a:xfrm>
                <a:off x="7237584" y="1636072"/>
                <a:ext cx="463842" cy="463842"/>
              </a:xfrm>
              <a:prstGeom prst="octagon">
                <a:avLst/>
              </a:prstGeom>
              <a:noFill/>
              <a:ln w="28575">
                <a:solidFill>
                  <a:schemeClr val="tx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5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46" name="Rectangle 46">
              <a:extLst>
                <a:ext uri="{FF2B5EF4-FFF2-40B4-BE49-F238E27FC236}">
                  <a16:creationId xmlns:a16="http://schemas.microsoft.com/office/drawing/2014/main" id="{FE26CF16-A837-E2D4-6DF6-6D96A70F28C5}"/>
                </a:ext>
              </a:extLst>
            </p:cNvPr>
            <p:cNvSpPr>
              <a:spLocks noChangeArrowheads="1"/>
            </p:cNvSpPr>
            <p:nvPr/>
          </p:nvSpPr>
          <p:spPr bwMode="auto">
            <a:xfrm>
              <a:off x="6873446" y="1712314"/>
              <a:ext cx="11905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STOP</a:t>
              </a:r>
            </a:p>
          </p:txBody>
        </p:sp>
      </p:grpSp>
      <p:grpSp>
        <p:nvGrpSpPr>
          <p:cNvPr id="149" name="Group 148">
            <a:extLst>
              <a:ext uri="{FF2B5EF4-FFF2-40B4-BE49-F238E27FC236}">
                <a16:creationId xmlns:a16="http://schemas.microsoft.com/office/drawing/2014/main" id="{6B9E2208-16E6-8230-A257-E93BC0F8748A}"/>
              </a:ext>
            </a:extLst>
          </p:cNvPr>
          <p:cNvGrpSpPr/>
          <p:nvPr/>
        </p:nvGrpSpPr>
        <p:grpSpPr>
          <a:xfrm>
            <a:off x="1602753" y="1611946"/>
            <a:ext cx="1190535" cy="507749"/>
            <a:chOff x="6873446" y="1613327"/>
            <a:chExt cx="1190535" cy="507749"/>
          </a:xfrm>
        </p:grpSpPr>
        <p:grpSp>
          <p:nvGrpSpPr>
            <p:cNvPr id="150" name="Group 149">
              <a:extLst>
                <a:ext uri="{FF2B5EF4-FFF2-40B4-BE49-F238E27FC236}">
                  <a16:creationId xmlns:a16="http://schemas.microsoft.com/office/drawing/2014/main" id="{1C4F64AC-AC2C-2132-9468-D4E5FA4F86AC}"/>
                </a:ext>
              </a:extLst>
            </p:cNvPr>
            <p:cNvGrpSpPr/>
            <p:nvPr/>
          </p:nvGrpSpPr>
          <p:grpSpPr>
            <a:xfrm>
              <a:off x="7214839" y="1613327"/>
              <a:ext cx="507749" cy="507749"/>
              <a:chOff x="7214839" y="1613327"/>
              <a:chExt cx="507749" cy="507749"/>
            </a:xfrm>
          </p:grpSpPr>
          <p:sp>
            <p:nvSpPr>
              <p:cNvPr id="152" name="Octagon 151">
                <a:extLst>
                  <a:ext uri="{FF2B5EF4-FFF2-40B4-BE49-F238E27FC236}">
                    <a16:creationId xmlns:a16="http://schemas.microsoft.com/office/drawing/2014/main" id="{4BF5C25C-F2B8-FA45-228D-6077F266CDD0}"/>
                  </a:ext>
                </a:extLst>
              </p:cNvPr>
              <p:cNvSpPr/>
              <p:nvPr/>
            </p:nvSpPr>
            <p:spPr bwMode="auto">
              <a:xfrm>
                <a:off x="7214839" y="1613327"/>
                <a:ext cx="507749" cy="507749"/>
              </a:xfrm>
              <a:prstGeom prst="octagon">
                <a:avLst/>
              </a:prstGeom>
              <a:solidFill>
                <a:srgbClr val="FF0000"/>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5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 name="Octagon 152">
                <a:extLst>
                  <a:ext uri="{FF2B5EF4-FFF2-40B4-BE49-F238E27FC236}">
                    <a16:creationId xmlns:a16="http://schemas.microsoft.com/office/drawing/2014/main" id="{48411CF4-BEA6-1DDE-0619-6523D0292587}"/>
                  </a:ext>
                </a:extLst>
              </p:cNvPr>
              <p:cNvSpPr/>
              <p:nvPr/>
            </p:nvSpPr>
            <p:spPr bwMode="auto">
              <a:xfrm>
                <a:off x="7237584" y="1636072"/>
                <a:ext cx="463842" cy="463842"/>
              </a:xfrm>
              <a:prstGeom prst="octagon">
                <a:avLst/>
              </a:prstGeom>
              <a:noFill/>
              <a:ln w="28575">
                <a:solidFill>
                  <a:schemeClr val="tx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5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51" name="Rectangle 46">
              <a:extLst>
                <a:ext uri="{FF2B5EF4-FFF2-40B4-BE49-F238E27FC236}">
                  <a16:creationId xmlns:a16="http://schemas.microsoft.com/office/drawing/2014/main" id="{EB46740D-5679-CB88-22B2-CE928F70BDC5}"/>
                </a:ext>
              </a:extLst>
            </p:cNvPr>
            <p:cNvSpPr>
              <a:spLocks noChangeArrowheads="1"/>
            </p:cNvSpPr>
            <p:nvPr/>
          </p:nvSpPr>
          <p:spPr bwMode="auto">
            <a:xfrm>
              <a:off x="6873446" y="1712314"/>
              <a:ext cx="11905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STOP</a:t>
              </a:r>
            </a:p>
          </p:txBody>
        </p:sp>
      </p:grpSp>
      <p:grpSp>
        <p:nvGrpSpPr>
          <p:cNvPr id="154" name="Group 153">
            <a:extLst>
              <a:ext uri="{FF2B5EF4-FFF2-40B4-BE49-F238E27FC236}">
                <a16:creationId xmlns:a16="http://schemas.microsoft.com/office/drawing/2014/main" id="{EA157224-B5A2-DA19-07EB-D04CB12011FC}"/>
              </a:ext>
            </a:extLst>
          </p:cNvPr>
          <p:cNvGrpSpPr/>
          <p:nvPr/>
        </p:nvGrpSpPr>
        <p:grpSpPr>
          <a:xfrm>
            <a:off x="7787642" y="3915538"/>
            <a:ext cx="2988545" cy="584775"/>
            <a:chOff x="1852535" y="4129300"/>
            <a:chExt cx="2988545" cy="584775"/>
          </a:xfrm>
        </p:grpSpPr>
        <p:sp>
          <p:nvSpPr>
            <p:cNvPr id="155" name="Rectangle 154">
              <a:extLst>
                <a:ext uri="{FF2B5EF4-FFF2-40B4-BE49-F238E27FC236}">
                  <a16:creationId xmlns:a16="http://schemas.microsoft.com/office/drawing/2014/main" id="{C00A6861-8A38-D8A9-61C5-690103BD7AA5}"/>
                </a:ext>
              </a:extLst>
            </p:cNvPr>
            <p:cNvSpPr/>
            <p:nvPr/>
          </p:nvSpPr>
          <p:spPr>
            <a:xfrm>
              <a:off x="2095624" y="4129300"/>
              <a:ext cx="2745456" cy="584775"/>
            </a:xfrm>
            <a:prstGeom prst="rect">
              <a:avLst/>
            </a:prstGeom>
          </p:spPr>
          <p:txBody>
            <a:bodyPr wrap="square">
              <a:spAutoFit/>
            </a:bodyPr>
            <a:lstStyle/>
            <a:p>
              <a:pPr marL="0" marR="0" lvl="0" indent="0" algn="l"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Ven + Obin</a:t>
              </a:r>
            </a:p>
            <a:p>
              <a:pPr marL="0" marR="0" lvl="0" indent="0" algn="l" defTabSz="720072"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Clb + Obin</a:t>
              </a:r>
              <a:endParaRPr kumimoji="0" lang="de-DE" sz="2400" b="0"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cxnSp>
          <p:nvCxnSpPr>
            <p:cNvPr id="156" name="Straight Connector 155">
              <a:extLst>
                <a:ext uri="{FF2B5EF4-FFF2-40B4-BE49-F238E27FC236}">
                  <a16:creationId xmlns:a16="http://schemas.microsoft.com/office/drawing/2014/main" id="{1D5A231A-F06E-7528-7FA1-033B1D2F1731}"/>
                </a:ext>
              </a:extLst>
            </p:cNvPr>
            <p:cNvCxnSpPr>
              <a:cxnSpLocks/>
            </p:cNvCxnSpPr>
            <p:nvPr/>
          </p:nvCxnSpPr>
          <p:spPr bwMode="auto">
            <a:xfrm>
              <a:off x="1852535" y="4299723"/>
              <a:ext cx="262015" cy="0"/>
            </a:xfrm>
            <a:prstGeom prst="line">
              <a:avLst/>
            </a:prstGeom>
            <a:noFill/>
            <a:ln w="28575"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8BB3A2BE-EE41-0843-F5F4-9058F6C841BD}"/>
                </a:ext>
              </a:extLst>
            </p:cNvPr>
            <p:cNvCxnSpPr>
              <a:cxnSpLocks/>
            </p:cNvCxnSpPr>
            <p:nvPr/>
          </p:nvCxnSpPr>
          <p:spPr bwMode="auto">
            <a:xfrm>
              <a:off x="1852535" y="4553723"/>
              <a:ext cx="262015" cy="0"/>
            </a:xfrm>
            <a:prstGeom prst="line">
              <a:avLst/>
            </a:prstGeom>
            <a:noFill/>
            <a:ln w="28575" cap="flat" cmpd="sng" algn="ctr">
              <a:solidFill>
                <a:schemeClr val="accent3"/>
              </a:solidFill>
              <a:prstDash val="solid"/>
              <a:round/>
              <a:headEnd type="none" w="med" len="med"/>
              <a:tailEnd type="none" w="med" len="med"/>
            </a:ln>
            <a:effectLst/>
          </p:spPr>
        </p:cxnSp>
      </p:grpSp>
      <p:sp>
        <p:nvSpPr>
          <p:cNvPr id="158" name="Text Box 15">
            <a:extLst>
              <a:ext uri="{FF2B5EF4-FFF2-40B4-BE49-F238E27FC236}">
                <a16:creationId xmlns:a16="http://schemas.microsoft.com/office/drawing/2014/main" id="{09C2BE2C-B0F5-867E-CE8F-2BF139F8BF79}"/>
              </a:ext>
            </a:extLst>
          </p:cNvPr>
          <p:cNvSpPr txBox="1">
            <a:spLocks noChangeArrowheads="1"/>
          </p:cNvSpPr>
          <p:nvPr/>
        </p:nvSpPr>
        <p:spPr bwMode="auto">
          <a:xfrm>
            <a:off x="434523" y="637802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rPr>
              <a:t>Al-Sawaf. Nature Commun. 2023;14:2147. Al-Sawaf. EHA 2022. Abstr S148. </a:t>
            </a:r>
          </a:p>
        </p:txBody>
      </p:sp>
    </p:spTree>
    <p:custDataLst>
      <p:tags r:id="rId1"/>
    </p:custDataLst>
    <p:extLst>
      <p:ext uri="{BB962C8B-B14F-4D97-AF65-F5344CB8AC3E}">
        <p14:creationId xmlns:p14="http://schemas.microsoft.com/office/powerpoint/2010/main" val="1368024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e 15">
            <a:extLst>
              <a:ext uri="{FF2B5EF4-FFF2-40B4-BE49-F238E27FC236}">
                <a16:creationId xmlns:a16="http://schemas.microsoft.com/office/drawing/2014/main" id="{865B23CE-0DC2-1744-B854-8F4EDCE851D8}"/>
              </a:ext>
            </a:extLst>
          </p:cNvPr>
          <p:cNvGraphicFramePr>
            <a:graphicFrameLocks noGrp="1"/>
          </p:cNvGraphicFramePr>
          <p:nvPr/>
        </p:nvGraphicFramePr>
        <p:xfrm>
          <a:off x="714881" y="1604385"/>
          <a:ext cx="10797404" cy="4119569"/>
        </p:xfrm>
        <a:graphic>
          <a:graphicData uri="http://schemas.openxmlformats.org/drawingml/2006/table">
            <a:tbl>
              <a:tblPr firstRow="1" firstCol="1" bandRow="1" bandCol="1"/>
              <a:tblGrid>
                <a:gridCol w="3357176">
                  <a:extLst>
                    <a:ext uri="{9D8B030D-6E8A-4147-A177-3AD203B41FA5}">
                      <a16:colId xmlns:a16="http://schemas.microsoft.com/office/drawing/2014/main" val="20000"/>
                    </a:ext>
                  </a:extLst>
                </a:gridCol>
                <a:gridCol w="1860057">
                  <a:extLst>
                    <a:ext uri="{9D8B030D-6E8A-4147-A177-3AD203B41FA5}">
                      <a16:colId xmlns:a16="http://schemas.microsoft.com/office/drawing/2014/main" val="3716829763"/>
                    </a:ext>
                  </a:extLst>
                </a:gridCol>
                <a:gridCol w="1860057">
                  <a:extLst>
                    <a:ext uri="{9D8B030D-6E8A-4147-A177-3AD203B41FA5}">
                      <a16:colId xmlns:a16="http://schemas.microsoft.com/office/drawing/2014/main" val="2184008980"/>
                    </a:ext>
                  </a:extLst>
                </a:gridCol>
                <a:gridCol w="1860057">
                  <a:extLst>
                    <a:ext uri="{9D8B030D-6E8A-4147-A177-3AD203B41FA5}">
                      <a16:colId xmlns:a16="http://schemas.microsoft.com/office/drawing/2014/main" val="3019696126"/>
                    </a:ext>
                  </a:extLst>
                </a:gridCol>
                <a:gridCol w="1860057">
                  <a:extLst>
                    <a:ext uri="{9D8B030D-6E8A-4147-A177-3AD203B41FA5}">
                      <a16:colId xmlns:a16="http://schemas.microsoft.com/office/drawing/2014/main" val="463493629"/>
                    </a:ext>
                  </a:extLst>
                </a:gridCol>
              </a:tblGrid>
              <a:tr h="484639">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spcAft>
                          <a:spcPts val="0"/>
                        </a:spcAft>
                      </a:pPr>
                      <a:r>
                        <a:rPr lang="en-US" sz="1800" b="1" noProof="0">
                          <a:solidFill>
                            <a:schemeClr val="tx1"/>
                          </a:solidFill>
                          <a:effectLst/>
                          <a:latin typeface="+mn-lt"/>
                          <a:ea typeface="Baskerville" charset="0"/>
                          <a:cs typeface="Baskerville" charset="0"/>
                        </a:rPr>
                        <a:t>Grade ≥3 Adverse Event, %</a:t>
                      </a: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50000"/>
                      </a:schemeClr>
                    </a:solidFill>
                  </a:tcPr>
                </a:tc>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spcAft>
                          <a:spcPts val="0"/>
                        </a:spcAft>
                      </a:pPr>
                      <a:r>
                        <a:rPr lang="en-US" sz="1800" b="1">
                          <a:solidFill>
                            <a:schemeClr val="tx1"/>
                          </a:solidFill>
                          <a:effectLst/>
                          <a:latin typeface="+mn-lt"/>
                          <a:ea typeface="Baskerville" charset="0"/>
                          <a:cs typeface="Baskerville" charset="0"/>
                        </a:rPr>
                        <a:t>Venetoclax + Obinutuzumab</a:t>
                      </a:r>
                      <a:endParaRPr lang="de-DE" sz="1800">
                        <a:solidFill>
                          <a:schemeClr val="tx1"/>
                        </a:solidFill>
                        <a:effectLst/>
                        <a:latin typeface="+mn-lt"/>
                        <a:ea typeface="Baskerville" charset="0"/>
                        <a:cs typeface="Baskerville" charset="0"/>
                      </a:endParaRPr>
                    </a:p>
                    <a:p>
                      <a:pPr algn="ctr">
                        <a:spcAft>
                          <a:spcPts val="0"/>
                        </a:spcAft>
                      </a:pPr>
                      <a:r>
                        <a:rPr lang="en-US" sz="1800">
                          <a:solidFill>
                            <a:schemeClr val="tx1"/>
                          </a:solidFill>
                          <a:effectLst/>
                          <a:latin typeface="+mn-lt"/>
                          <a:ea typeface="Baskerville" charset="0"/>
                          <a:cs typeface="Baskerville" charset="0"/>
                        </a:rPr>
                        <a:t>(n = 212)</a:t>
                      </a:r>
                      <a:endParaRPr lang="de-DE" sz="1800">
                        <a:solidFill>
                          <a:schemeClr val="tx1"/>
                        </a:solidFill>
                        <a:effectLst/>
                        <a:latin typeface="+mn-lt"/>
                        <a:ea typeface="Baskerville" charset="0"/>
                        <a:cs typeface="Baskerville" charset="0"/>
                      </a:endParaRPr>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pPr algn="ctr">
                        <a:spcAft>
                          <a:spcPts val="0"/>
                        </a:spcAft>
                      </a:pPr>
                      <a:endParaRPr lang="de-DE" sz="1400">
                        <a:effectLst/>
                        <a:latin typeface="+mj-lt"/>
                        <a:ea typeface="Baskerville" charset="0"/>
                        <a:cs typeface="Baskerville" charset="0"/>
                      </a:endParaRPr>
                    </a:p>
                  </a:txBody>
                  <a:tcPr marL="68580" marR="6858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spcAft>
                          <a:spcPts val="0"/>
                        </a:spcAft>
                      </a:pPr>
                      <a:r>
                        <a:rPr lang="en-US" sz="1800" b="1">
                          <a:solidFill>
                            <a:schemeClr val="tx1"/>
                          </a:solidFill>
                          <a:effectLst/>
                          <a:latin typeface="+mn-lt"/>
                          <a:ea typeface="Baskerville" charset="0"/>
                          <a:cs typeface="Baskerville" charset="0"/>
                        </a:rPr>
                        <a:t>Chlorambucil + Obinutuzumab</a:t>
                      </a:r>
                      <a:endParaRPr lang="de-DE" sz="1800">
                        <a:solidFill>
                          <a:schemeClr val="tx1"/>
                        </a:solidFill>
                        <a:effectLst/>
                        <a:latin typeface="+mn-lt"/>
                        <a:ea typeface="Baskerville" charset="0"/>
                        <a:cs typeface="Baskerville" charset="0"/>
                      </a:endParaRPr>
                    </a:p>
                    <a:p>
                      <a:pPr algn="ctr">
                        <a:spcAft>
                          <a:spcPts val="0"/>
                        </a:spcAft>
                      </a:pPr>
                      <a:r>
                        <a:rPr lang="en-US" sz="1800">
                          <a:solidFill>
                            <a:schemeClr val="tx1"/>
                          </a:solidFill>
                          <a:effectLst/>
                          <a:latin typeface="+mn-lt"/>
                          <a:ea typeface="Baskerville" charset="0"/>
                          <a:cs typeface="Baskerville" charset="0"/>
                        </a:rPr>
                        <a:t>(n = 214)</a:t>
                      </a:r>
                      <a:endParaRPr lang="de-DE" sz="1800">
                        <a:solidFill>
                          <a:schemeClr val="tx1"/>
                        </a:solidFill>
                        <a:effectLst/>
                        <a:latin typeface="+mn-lt"/>
                        <a:ea typeface="Baskerville" charset="0"/>
                        <a:cs typeface="Baskerville" charset="0"/>
                      </a:endParaRPr>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spcAft>
                          <a:spcPts val="0"/>
                        </a:spcAft>
                      </a:pPr>
                      <a:endParaRPr lang="de-DE" sz="1400">
                        <a:effectLst/>
                        <a:latin typeface="+mj-lt"/>
                        <a:ea typeface="Baskerville" charset="0"/>
                        <a:cs typeface="Baskerville" charset="0"/>
                      </a:endParaRPr>
                    </a:p>
                  </a:txBody>
                  <a:tcPr marL="68580" marR="6858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04129">
                <a:tc v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indent="0">
                        <a:lnSpc>
                          <a:spcPct val="107000"/>
                        </a:lnSpc>
                        <a:spcAft>
                          <a:spcPts val="0"/>
                        </a:spcAft>
                      </a:pPr>
                      <a:endParaRPr lang="de-DE" sz="1600" b="1" kern="1200">
                        <a:solidFill>
                          <a:schemeClr val="bg1"/>
                        </a:solidFill>
                        <a:effectLst/>
                        <a:latin typeface="+mn-lt"/>
                        <a:ea typeface="Baskerville" charset="0"/>
                        <a:cs typeface="Baskerville" charset="0"/>
                      </a:endParaRPr>
                    </a:p>
                  </a:txBody>
                  <a:tcPr marL="68580" marR="68580" marT="0" marB="0" anchor="ctr">
                    <a:lnL>
                      <a:noFill/>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Aft>
                          <a:spcPts val="0"/>
                        </a:spcAft>
                      </a:pPr>
                      <a:r>
                        <a:rPr lang="de-DE" sz="1800" b="1">
                          <a:solidFill>
                            <a:schemeClr val="tx1"/>
                          </a:solidFill>
                          <a:effectLst/>
                          <a:latin typeface="+mn-lt"/>
                          <a:ea typeface="Baskerville" charset="0"/>
                          <a:cs typeface="Baskerville" charset="0"/>
                        </a:rPr>
                        <a:t>During Treatment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Aft>
                          <a:spcPts val="0"/>
                        </a:spcAft>
                      </a:pPr>
                      <a:r>
                        <a:rPr lang="de-DE" sz="1800" b="1">
                          <a:solidFill>
                            <a:schemeClr val="tx1"/>
                          </a:solidFill>
                          <a:effectLst/>
                          <a:latin typeface="+mn-lt"/>
                          <a:ea typeface="Baskerville" charset="0"/>
                          <a:cs typeface="Baskerville" charset="0"/>
                        </a:rPr>
                        <a:t>After Treatment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Aft>
                          <a:spcPts val="0"/>
                        </a:spcAft>
                      </a:pPr>
                      <a:r>
                        <a:rPr lang="de-DE" sz="1800" b="1">
                          <a:solidFill>
                            <a:schemeClr val="tx1"/>
                          </a:solidFill>
                          <a:effectLst/>
                          <a:latin typeface="+mn-lt"/>
                          <a:ea typeface="Baskerville" charset="0"/>
                          <a:cs typeface="Baskerville" charset="0"/>
                        </a:rPr>
                        <a:t>During Treatment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Aft>
                          <a:spcPts val="0"/>
                        </a:spcAft>
                      </a:pPr>
                      <a:r>
                        <a:rPr lang="de-DE" sz="1800" b="1">
                          <a:solidFill>
                            <a:schemeClr val="tx1"/>
                          </a:solidFill>
                          <a:effectLst/>
                          <a:latin typeface="+mn-lt"/>
                          <a:ea typeface="Baskerville" charset="0"/>
                          <a:cs typeface="Baskerville" charset="0"/>
                        </a:rPr>
                        <a:t>After Treatment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2786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Neutropenia</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51.9</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4.0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47.2</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1.9</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786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Thrombocytopenia</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14.2</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0.5</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15.0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2786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Anemia</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7.5</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2.0</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6.1</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0.5</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2786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Febrile neutropenia</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4.2</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1.0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3.3</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0.5</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5"/>
                  </a:ext>
                </a:extLst>
              </a:tr>
              <a:tr h="2786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de-DE" sz="1800">
                          <a:solidFill>
                            <a:schemeClr val="bg1"/>
                          </a:solidFill>
                          <a:effectLst/>
                          <a:latin typeface="+mn-lt"/>
                          <a:ea typeface="Calibri" panose="020F0502020204030204" pitchFamily="34" charset="0"/>
                          <a:cs typeface="Arial" panose="020B0604020202020204" pitchFamily="34" charset="0"/>
                        </a:rPr>
                        <a:t>Leukopenia</a:t>
                      </a: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de-DE" sz="1800">
                          <a:solidFill>
                            <a:schemeClr val="bg1"/>
                          </a:solidFill>
                          <a:effectLst/>
                          <a:latin typeface="+mn-lt"/>
                          <a:ea typeface="Calibri" panose="020F0502020204030204" pitchFamily="34" charset="0"/>
                          <a:cs typeface="Arial" panose="020B0604020202020204" pitchFamily="34" charset="0"/>
                        </a:rPr>
                        <a:t>2.4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60096" rtl="0" eaLnBrk="1" fontAlgn="auto" latinLnBrk="0" hangingPunct="1">
                        <a:lnSpc>
                          <a:spcPct val="107000"/>
                        </a:lnSpc>
                        <a:spcBef>
                          <a:spcPts val="300"/>
                        </a:spcBef>
                        <a:spcAft>
                          <a:spcPts val="300"/>
                        </a:spcAft>
                        <a:buClrTx/>
                        <a:buSzTx/>
                        <a:buFontTx/>
                        <a:buNone/>
                        <a:tabLst/>
                        <a:defRPr/>
                      </a:pPr>
                      <a:r>
                        <a:rPr lang="en-US" sz="1800">
                          <a:solidFill>
                            <a:schemeClr val="bg1"/>
                          </a:solidFill>
                          <a:effectLst/>
                          <a:latin typeface="+mn-lt"/>
                          <a:ea typeface="Times New Roman" panose="02020603050405020304" pitchFamily="18" charset="0"/>
                          <a:cs typeface="Arial" panose="020B0604020202020204" pitchFamily="34" charset="0"/>
                        </a:rPr>
                        <a:t>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de-DE" sz="1800">
                          <a:solidFill>
                            <a:schemeClr val="bg1"/>
                          </a:solidFill>
                          <a:effectLst/>
                          <a:latin typeface="+mn-lt"/>
                          <a:ea typeface="Calibri" panose="020F0502020204030204" pitchFamily="34" charset="0"/>
                          <a:cs typeface="Arial" panose="020B0604020202020204" pitchFamily="34" charset="0"/>
                        </a:rPr>
                        <a:t>4.7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60096" rtl="0" eaLnBrk="1" fontAlgn="auto" latinLnBrk="0" hangingPunct="1">
                        <a:lnSpc>
                          <a:spcPct val="107000"/>
                        </a:lnSpc>
                        <a:spcBef>
                          <a:spcPts val="300"/>
                        </a:spcBef>
                        <a:spcAft>
                          <a:spcPts val="300"/>
                        </a:spcAft>
                        <a:buClrTx/>
                        <a:buSzTx/>
                        <a:buFontTx/>
                        <a:buNone/>
                        <a:tabLst/>
                        <a:defRPr/>
                      </a:pPr>
                      <a:r>
                        <a:rPr lang="en-US" sz="1800">
                          <a:solidFill>
                            <a:schemeClr val="bg1"/>
                          </a:solidFill>
                          <a:effectLst/>
                          <a:latin typeface="+mn-lt"/>
                          <a:ea typeface="Times New Roman" panose="02020603050405020304" pitchFamily="18" charset="0"/>
                          <a:cs typeface="Arial" panose="020B0604020202020204" pitchFamily="34" charset="0"/>
                        </a:rPr>
                        <a:t>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47066153"/>
                  </a:ext>
                </a:extLst>
              </a:tr>
              <a:tr h="2786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de-DE" sz="1800">
                          <a:solidFill>
                            <a:schemeClr val="bg1"/>
                          </a:solidFill>
                          <a:effectLst/>
                          <a:latin typeface="+mn-lt"/>
                          <a:ea typeface="Calibri" panose="020F0502020204030204" pitchFamily="34" charset="0"/>
                          <a:cs typeface="Arial" panose="020B0604020202020204" pitchFamily="34" charset="0"/>
                        </a:rPr>
                        <a:t>Pneumonia</a:t>
                      </a: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de-DE" sz="1800">
                          <a:solidFill>
                            <a:schemeClr val="bg1"/>
                          </a:solidFill>
                          <a:effectLst/>
                          <a:latin typeface="+mn-lt"/>
                          <a:ea typeface="Calibri" panose="020F0502020204030204" pitchFamily="34" charset="0"/>
                          <a:cs typeface="Arial" panose="020B0604020202020204" pitchFamily="34" charset="0"/>
                        </a:rPr>
                        <a:t>3.8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60096" rtl="0" eaLnBrk="1" fontAlgn="auto" latinLnBrk="0" hangingPunct="1">
                        <a:lnSpc>
                          <a:spcPct val="107000"/>
                        </a:lnSpc>
                        <a:spcBef>
                          <a:spcPts val="300"/>
                        </a:spcBef>
                        <a:spcAft>
                          <a:spcPts val="300"/>
                        </a:spcAft>
                        <a:buClrTx/>
                        <a:buSzTx/>
                        <a:buFontTx/>
                        <a:buNone/>
                        <a:tabLst/>
                        <a:defRPr/>
                      </a:pPr>
                      <a:r>
                        <a:rPr lang="de-DE" sz="1800">
                          <a:solidFill>
                            <a:schemeClr val="bg1"/>
                          </a:solidFill>
                          <a:effectLst/>
                          <a:latin typeface="+mn-lt"/>
                          <a:ea typeface="Calibri" panose="020F0502020204030204" pitchFamily="34" charset="0"/>
                          <a:cs typeface="Arial" panose="020B0604020202020204" pitchFamily="34" charset="0"/>
                        </a:rPr>
                        <a:t>3.0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de-DE" sz="1800">
                          <a:solidFill>
                            <a:schemeClr val="bg1"/>
                          </a:solidFill>
                          <a:effectLst/>
                          <a:latin typeface="+mn-lt"/>
                          <a:ea typeface="Calibri" panose="020F0502020204030204" pitchFamily="34" charset="0"/>
                          <a:cs typeface="Arial" panose="020B0604020202020204" pitchFamily="34" charset="0"/>
                        </a:rPr>
                        <a:t>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60096" rtl="0" eaLnBrk="1" fontAlgn="auto" latinLnBrk="0" hangingPunct="1">
                        <a:lnSpc>
                          <a:spcPct val="107000"/>
                        </a:lnSpc>
                        <a:spcBef>
                          <a:spcPts val="300"/>
                        </a:spcBef>
                        <a:spcAft>
                          <a:spcPts val="300"/>
                        </a:spcAft>
                        <a:buClrTx/>
                        <a:buSzTx/>
                        <a:buFontTx/>
                        <a:buNone/>
                        <a:tabLst/>
                        <a:defRPr/>
                      </a:pPr>
                      <a:r>
                        <a:rPr lang="de-DE" sz="1800">
                          <a:solidFill>
                            <a:schemeClr val="bg1"/>
                          </a:solidFill>
                          <a:effectLst/>
                          <a:latin typeface="+mn-lt"/>
                          <a:ea typeface="Calibri" panose="020F0502020204030204" pitchFamily="34" charset="0"/>
                          <a:cs typeface="Arial" panose="020B0604020202020204" pitchFamily="34" charset="0"/>
                        </a:rPr>
                        <a:t>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14102269"/>
                  </a:ext>
                </a:extLst>
              </a:tr>
              <a:tr h="2786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Infusion-related reaction</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9.0</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0</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9.8</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b="0">
                          <a:solidFill>
                            <a:schemeClr val="bg1"/>
                          </a:solidFill>
                          <a:effectLst/>
                          <a:latin typeface="+mn-lt"/>
                          <a:ea typeface="Times New Roman" panose="02020603050405020304" pitchFamily="18" charset="0"/>
                          <a:cs typeface="Arial" panose="020B0604020202020204" pitchFamily="34" charset="0"/>
                        </a:rPr>
                        <a:t>0.5</a:t>
                      </a:r>
                      <a:endParaRPr lang="de-DE" sz="1800" b="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6"/>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Tumour lysis syndrome</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1.4</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3.3</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7000"/>
                        </a:lnSpc>
                        <a:spcBef>
                          <a:spcPts val="300"/>
                        </a:spcBef>
                        <a:spcAft>
                          <a:spcPts val="300"/>
                        </a:spcAft>
                      </a:pPr>
                      <a:r>
                        <a:rPr lang="en-US" sz="1800">
                          <a:solidFill>
                            <a:schemeClr val="bg1"/>
                          </a:solidFill>
                          <a:effectLst/>
                          <a:latin typeface="+mn-lt"/>
                          <a:ea typeface="Times New Roman" panose="02020603050405020304" pitchFamily="18" charset="0"/>
                          <a:cs typeface="Arial" panose="020B0604020202020204" pitchFamily="34" charset="0"/>
                        </a:rPr>
                        <a:t>0</a:t>
                      </a:r>
                      <a:endParaRPr lang="de-DE" sz="1800">
                        <a:solidFill>
                          <a:schemeClr val="bg1"/>
                        </a:solidFill>
                        <a:effectLst/>
                        <a:latin typeface="+mn-lt"/>
                        <a:ea typeface="Calibri" panose="020F050202020403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7"/>
                  </a:ext>
                </a:extLst>
              </a:tr>
            </a:tbl>
          </a:graphicData>
        </a:graphic>
      </p:graphicFrame>
      <p:sp>
        <p:nvSpPr>
          <p:cNvPr id="3" name="Title 1">
            <a:extLst>
              <a:ext uri="{FF2B5EF4-FFF2-40B4-BE49-F238E27FC236}">
                <a16:creationId xmlns:a16="http://schemas.microsoft.com/office/drawing/2014/main" id="{A741AB05-98A0-DD13-99D8-7DB1A5B744A5}"/>
              </a:ext>
            </a:extLst>
          </p:cNvPr>
          <p:cNvSpPr>
            <a:spLocks noGrp="1"/>
          </p:cNvSpPr>
          <p:nvPr>
            <p:ph type="title"/>
          </p:nvPr>
        </p:nvSpPr>
        <p:spPr>
          <a:xfrm>
            <a:off x="609759" y="238127"/>
            <a:ext cx="10872444" cy="1103313"/>
          </a:xfrm>
        </p:spPr>
        <p:txBody>
          <a:bodyPr>
            <a:noAutofit/>
          </a:bodyPr>
          <a:lstStyle/>
          <a:p>
            <a:r>
              <a:rPr lang="en-US" b="1"/>
              <a:t>CLL14: Most Frequent Grade ≥3 Adverse Events</a:t>
            </a:r>
            <a:r>
              <a:rPr lang="en-US"/>
              <a:t> With Obinutuzumab + Venetoclax or Chlorambucil</a:t>
            </a:r>
            <a:endParaRPr lang="en-US" b="1"/>
          </a:p>
        </p:txBody>
      </p:sp>
      <p:sp>
        <p:nvSpPr>
          <p:cNvPr id="4" name="Rectangle 3">
            <a:extLst>
              <a:ext uri="{FF2B5EF4-FFF2-40B4-BE49-F238E27FC236}">
                <a16:creationId xmlns:a16="http://schemas.microsoft.com/office/drawing/2014/main" id="{EA3545B6-3BCD-6E98-B40E-8429F398E8A6}"/>
              </a:ext>
            </a:extLst>
          </p:cNvPr>
          <p:cNvSpPr/>
          <p:nvPr/>
        </p:nvSpPr>
        <p:spPr bwMode="auto">
          <a:xfrm>
            <a:off x="719137" y="2751462"/>
            <a:ext cx="10793149" cy="734430"/>
          </a:xfrm>
          <a:prstGeom prst="rect">
            <a:avLst/>
          </a:prstGeom>
          <a:noFill/>
          <a:ln w="38100">
            <a:solidFill>
              <a:srgbClr val="E1471D"/>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Rectangle 4">
            <a:extLst>
              <a:ext uri="{FF2B5EF4-FFF2-40B4-BE49-F238E27FC236}">
                <a16:creationId xmlns:a16="http://schemas.microsoft.com/office/drawing/2014/main" id="{44EC6442-E473-7E41-FD64-F65EA1D3A789}"/>
              </a:ext>
            </a:extLst>
          </p:cNvPr>
          <p:cNvSpPr/>
          <p:nvPr/>
        </p:nvSpPr>
        <p:spPr bwMode="auto">
          <a:xfrm>
            <a:off x="726449" y="3864665"/>
            <a:ext cx="10779751" cy="386271"/>
          </a:xfrm>
          <a:prstGeom prst="rect">
            <a:avLst/>
          </a:prstGeom>
          <a:noFill/>
          <a:ln w="38100">
            <a:solidFill>
              <a:srgbClr val="E1471D"/>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 name="Rectangle 5">
            <a:extLst>
              <a:ext uri="{FF2B5EF4-FFF2-40B4-BE49-F238E27FC236}">
                <a16:creationId xmlns:a16="http://schemas.microsoft.com/office/drawing/2014/main" id="{2271EC91-22D1-4287-B039-271567BC3A8E}"/>
              </a:ext>
            </a:extLst>
          </p:cNvPr>
          <p:cNvSpPr/>
          <p:nvPr/>
        </p:nvSpPr>
        <p:spPr bwMode="auto">
          <a:xfrm>
            <a:off x="706124" y="5327211"/>
            <a:ext cx="10779751" cy="386271"/>
          </a:xfrm>
          <a:prstGeom prst="rect">
            <a:avLst/>
          </a:prstGeom>
          <a:noFill/>
          <a:ln w="38100">
            <a:solidFill>
              <a:srgbClr val="E1471D"/>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Text Box 15">
            <a:extLst>
              <a:ext uri="{FF2B5EF4-FFF2-40B4-BE49-F238E27FC236}">
                <a16:creationId xmlns:a16="http://schemas.microsoft.com/office/drawing/2014/main" id="{383F3ACC-8E2C-514E-1DD6-866E0E104BF4}"/>
              </a:ext>
            </a:extLst>
          </p:cNvPr>
          <p:cNvSpPr txBox="1">
            <a:spLocks noChangeArrowheads="1"/>
          </p:cNvSpPr>
          <p:nvPr/>
        </p:nvSpPr>
        <p:spPr bwMode="auto">
          <a:xfrm>
            <a:off x="434523" y="637802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rPr>
              <a:t>Al-Sawaf. Nature Commun. 2023;14:2147. Al-Sawaf. EHA 2022. Abstr S148. </a:t>
            </a:r>
          </a:p>
        </p:txBody>
      </p:sp>
    </p:spTree>
    <p:custDataLst>
      <p:tags r:id="rId1"/>
    </p:custDataLst>
    <p:extLst>
      <p:ext uri="{BB962C8B-B14F-4D97-AF65-F5344CB8AC3E}">
        <p14:creationId xmlns:p14="http://schemas.microsoft.com/office/powerpoint/2010/main" val="1189877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F1BE4-900A-EB22-E13F-49728C3392CB}"/>
              </a:ext>
            </a:extLst>
          </p:cNvPr>
          <p:cNvSpPr>
            <a:spLocks noGrp="1"/>
          </p:cNvSpPr>
          <p:nvPr>
            <p:ph type="title"/>
          </p:nvPr>
        </p:nvSpPr>
        <p:spPr>
          <a:xfrm>
            <a:off x="609759" y="238127"/>
            <a:ext cx="9889613" cy="1103313"/>
          </a:xfrm>
        </p:spPr>
        <p:txBody>
          <a:bodyPr/>
          <a:lstStyle/>
          <a:p>
            <a:r>
              <a:rPr lang="en-US"/>
              <a:t>GAIA/CLL13: Time-Limited First-line Venetoclax + Anti-CD20 Ab ± Ibrutinib for CLL</a:t>
            </a:r>
          </a:p>
        </p:txBody>
      </p:sp>
      <p:sp>
        <p:nvSpPr>
          <p:cNvPr id="3" name="Content Placeholder 2">
            <a:extLst>
              <a:ext uri="{FF2B5EF4-FFF2-40B4-BE49-F238E27FC236}">
                <a16:creationId xmlns:a16="http://schemas.microsoft.com/office/drawing/2014/main" id="{F8890FF7-0BA4-A0A2-BC68-09BADA233E71}"/>
              </a:ext>
            </a:extLst>
          </p:cNvPr>
          <p:cNvSpPr>
            <a:spLocks noGrp="1"/>
          </p:cNvSpPr>
          <p:nvPr>
            <p:ph idx="1"/>
          </p:nvPr>
        </p:nvSpPr>
        <p:spPr>
          <a:xfrm>
            <a:off x="604675" y="1513047"/>
            <a:ext cx="10877529" cy="4650686"/>
          </a:xfrm>
        </p:spPr>
        <p:txBody>
          <a:bodyPr/>
          <a:lstStyle/>
          <a:p>
            <a:pPr>
              <a:lnSpc>
                <a:spcPct val="100000"/>
              </a:lnSpc>
              <a:spcBef>
                <a:spcPts val="0"/>
              </a:spcBef>
              <a:spcAft>
                <a:spcPts val="0"/>
              </a:spcAft>
            </a:pPr>
            <a:r>
              <a:rPr lang="en-US" sz="1800"/>
              <a:t>Multicenter, randomized, open-label phase III </a:t>
            </a:r>
            <a:r>
              <a:rPr lang="en-US" sz="1800">
                <a:ea typeface="Calibri" panose="020F0502020204030204" pitchFamily="34" charset="0"/>
                <a:cs typeface="Calibri" panose="020F0502020204030204" pitchFamily="34" charset="0"/>
              </a:rPr>
              <a:t>study with </a:t>
            </a:r>
            <a:r>
              <a:rPr lang="de-DE" sz="1800">
                <a:solidFill>
                  <a:schemeClr val="bg1">
                    <a:lumMod val="50000"/>
                  </a:schemeClr>
                </a:solidFill>
                <a:ea typeface="Calibri" panose="020F0502020204030204" pitchFamily="34" charset="0"/>
                <a:cs typeface="Calibri" panose="020F0502020204030204" pitchFamily="34" charset="0"/>
              </a:rPr>
              <a:t>r</a:t>
            </a:r>
            <a:r>
              <a:rPr lang="de-DE" sz="1800" b="0" kern="0">
                <a:solidFill>
                  <a:schemeClr val="bg1">
                    <a:lumMod val="50000"/>
                  </a:schemeClr>
                </a:solidFill>
                <a:ea typeface="Calibri" panose="020F0502020204030204" pitchFamily="34" charset="0"/>
                <a:cs typeface="Calibri" panose="020F0502020204030204" pitchFamily="34" charset="0"/>
              </a:rPr>
              <a:t>ecruitment in 10 countries (DE, AT, CH, NL, BE, DK, SE, FI, IE, IL) </a:t>
            </a:r>
          </a:p>
          <a:p>
            <a:pPr>
              <a:lnSpc>
                <a:spcPct val="100000"/>
              </a:lnSpc>
              <a:spcBef>
                <a:spcPts val="0"/>
              </a:spcBef>
              <a:spcAft>
                <a:spcPts val="0"/>
              </a:spcAft>
            </a:pPr>
            <a:endParaRPr lang="en-US" sz="1800"/>
          </a:p>
        </p:txBody>
      </p:sp>
      <p:sp>
        <p:nvSpPr>
          <p:cNvPr id="4" name="Text Box 15">
            <a:extLst>
              <a:ext uri="{FF2B5EF4-FFF2-40B4-BE49-F238E27FC236}">
                <a16:creationId xmlns:a16="http://schemas.microsoft.com/office/drawing/2014/main" id="{4A8A8A68-FB27-5D36-B818-C202D84D1E1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Eichhorst. </a:t>
            </a:r>
            <a:r>
              <a:rPr lang="en-US" altLang="en-US" sz="1200" b="0" spc="-10">
                <a:solidFill>
                  <a:srgbClr val="455560"/>
                </a:solidFill>
                <a:latin typeface="Calibri" panose="020F0502020204030204" pitchFamily="34" charset="0"/>
              </a:rPr>
              <a:t>NEJM. 2023;388:1739</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NCT02950051.</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Text Box 45">
            <a:extLst>
              <a:ext uri="{FF2B5EF4-FFF2-40B4-BE49-F238E27FC236}">
                <a16:creationId xmlns:a16="http://schemas.microsoft.com/office/drawing/2014/main" id="{B77F4EEA-E0EF-5C45-6337-0356B91324AD}"/>
              </a:ext>
            </a:extLst>
          </p:cNvPr>
          <p:cNvSpPr txBox="1">
            <a:spLocks noChangeArrowheads="1"/>
          </p:cNvSpPr>
          <p:nvPr/>
        </p:nvSpPr>
        <p:spPr bwMode="auto">
          <a:xfrm>
            <a:off x="572852" y="2985362"/>
            <a:ext cx="298132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377"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de-DE" sz="18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Fit patients with CLL </a:t>
            </a:r>
          </a:p>
          <a:p>
            <a:pPr marL="0" marR="0" lvl="0" indent="0" algn="ctr" defTabSz="914377"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de-DE" sz="18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(CIRS ≤6, CrCl ≥70 mL/min); </a:t>
            </a:r>
          </a:p>
          <a:p>
            <a:pPr marL="0" marR="0" lvl="0" indent="0" algn="ctr" defTabSz="914377"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de-DE" sz="18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no previous therapy for CLL; no </a:t>
            </a:r>
            <a:r>
              <a:rPr kumimoji="0" lang="de-DE" sz="1800" b="0" i="1"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TP53</a:t>
            </a:r>
            <a:r>
              <a:rPr kumimoji="0" lang="de-DE" sz="18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 mutation or del(17p) </a:t>
            </a:r>
            <a:br>
              <a:rPr kumimoji="0" lang="de-DE" sz="18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alt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(N = 920)</a:t>
            </a: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 name="Rectangle 49">
            <a:extLst>
              <a:ext uri="{FF2B5EF4-FFF2-40B4-BE49-F238E27FC236}">
                <a16:creationId xmlns:a16="http://schemas.microsoft.com/office/drawing/2014/main" id="{D53EB694-3FD7-A370-954E-29231C92F443}"/>
              </a:ext>
            </a:extLst>
          </p:cNvPr>
          <p:cNvSpPr>
            <a:spLocks noChangeArrowheads="1"/>
          </p:cNvSpPr>
          <p:nvPr/>
        </p:nvSpPr>
        <p:spPr bwMode="auto">
          <a:xfrm>
            <a:off x="4304367" y="4428821"/>
            <a:ext cx="4303846" cy="611915"/>
          </a:xfrm>
          <a:prstGeom prst="rect">
            <a:avLst/>
          </a:prstGeom>
          <a:solidFill>
            <a:schemeClr val="accent6"/>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CIT: FCR or BR</a:t>
            </a:r>
            <a:r>
              <a:rPr kumimoji="0" lang="de-DE" sz="1800" b="1" i="0" u="none" strike="noStrike" kern="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a:t>
            </a:r>
            <a:endPar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(n = 230)</a:t>
            </a:r>
          </a:p>
        </p:txBody>
      </p:sp>
      <p:sp>
        <p:nvSpPr>
          <p:cNvPr id="7" name="Rectangle 50">
            <a:extLst>
              <a:ext uri="{FF2B5EF4-FFF2-40B4-BE49-F238E27FC236}">
                <a16:creationId xmlns:a16="http://schemas.microsoft.com/office/drawing/2014/main" id="{B8ECD9A7-B942-CB53-D143-6B48C49FC980}"/>
              </a:ext>
            </a:extLst>
          </p:cNvPr>
          <p:cNvSpPr>
            <a:spLocks noChangeArrowheads="1"/>
          </p:cNvSpPr>
          <p:nvPr/>
        </p:nvSpPr>
        <p:spPr bwMode="auto">
          <a:xfrm>
            <a:off x="4304368" y="3767383"/>
            <a:ext cx="4303845" cy="612648"/>
          </a:xfrm>
          <a:prstGeom prst="rect">
            <a:avLst/>
          </a:prstGeom>
          <a:solidFill>
            <a:schemeClr val="accent4"/>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Venetoclax + Rituximab</a:t>
            </a:r>
            <a:r>
              <a:rPr kumimoji="0" lang="en-US" altLang="en-US" sz="1800" b="1"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(n = 230)</a:t>
            </a:r>
          </a:p>
        </p:txBody>
      </p:sp>
      <p:sp>
        <p:nvSpPr>
          <p:cNvPr id="8" name="Line 53">
            <a:extLst>
              <a:ext uri="{FF2B5EF4-FFF2-40B4-BE49-F238E27FC236}">
                <a16:creationId xmlns:a16="http://schemas.microsoft.com/office/drawing/2014/main" id="{C071F4C6-9FB9-F08D-4C83-2A955FA0EF95}"/>
              </a:ext>
            </a:extLst>
          </p:cNvPr>
          <p:cNvSpPr>
            <a:spLocks noChangeShapeType="1"/>
          </p:cNvSpPr>
          <p:nvPr/>
        </p:nvSpPr>
        <p:spPr bwMode="auto">
          <a:xfrm>
            <a:off x="3586105" y="4428821"/>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Line 54">
            <a:extLst>
              <a:ext uri="{FF2B5EF4-FFF2-40B4-BE49-F238E27FC236}">
                <a16:creationId xmlns:a16="http://schemas.microsoft.com/office/drawing/2014/main" id="{FC0D4E1A-7363-061E-1CCE-AD8011E6A7DF}"/>
              </a:ext>
            </a:extLst>
          </p:cNvPr>
          <p:cNvSpPr>
            <a:spLocks noChangeShapeType="1"/>
          </p:cNvSpPr>
          <p:nvPr/>
        </p:nvSpPr>
        <p:spPr bwMode="auto">
          <a:xfrm flipV="1">
            <a:off x="3586106" y="2693292"/>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49">
            <a:extLst>
              <a:ext uri="{FF2B5EF4-FFF2-40B4-BE49-F238E27FC236}">
                <a16:creationId xmlns:a16="http://schemas.microsoft.com/office/drawing/2014/main" id="{E2152027-3019-028C-4B18-9A047997B730}"/>
              </a:ext>
            </a:extLst>
          </p:cNvPr>
          <p:cNvSpPr>
            <a:spLocks noChangeArrowheads="1"/>
          </p:cNvSpPr>
          <p:nvPr/>
        </p:nvSpPr>
        <p:spPr bwMode="auto">
          <a:xfrm>
            <a:off x="4304370" y="3101957"/>
            <a:ext cx="4303843" cy="6126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Venetoclax + Obinutuzumab</a:t>
            </a:r>
            <a:r>
              <a:rPr kumimoji="0" lang="en-US" altLang="en-US" sz="1800" b="1"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a:t>
            </a:r>
            <a:endParaRPr kumimoji="0" lang="en-US" altLang="en-US" sz="1800" b="0"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(n = 230)</a:t>
            </a:r>
          </a:p>
        </p:txBody>
      </p:sp>
      <p:sp>
        <p:nvSpPr>
          <p:cNvPr id="11" name="Rectangle 50">
            <a:extLst>
              <a:ext uri="{FF2B5EF4-FFF2-40B4-BE49-F238E27FC236}">
                <a16:creationId xmlns:a16="http://schemas.microsoft.com/office/drawing/2014/main" id="{0A8527AF-33F4-003C-76C2-B7C168FD3C52}"/>
              </a:ext>
            </a:extLst>
          </p:cNvPr>
          <p:cNvSpPr>
            <a:spLocks noChangeArrowheads="1"/>
          </p:cNvSpPr>
          <p:nvPr/>
        </p:nvSpPr>
        <p:spPr bwMode="auto">
          <a:xfrm>
            <a:off x="4304368" y="2436531"/>
            <a:ext cx="4303843" cy="61264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Ibrutinib + Venetoclax + Obinutuzumab</a:t>
            </a:r>
            <a:r>
              <a:rPr kumimoji="0" lang="en-US" altLang="en-US" sz="1800" b="1"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a:t>
            </a:r>
            <a:endPar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(n = 230)</a:t>
            </a:r>
          </a:p>
        </p:txBody>
      </p:sp>
      <p:sp>
        <p:nvSpPr>
          <p:cNvPr id="12" name="TextBox 11">
            <a:extLst>
              <a:ext uri="{FF2B5EF4-FFF2-40B4-BE49-F238E27FC236}">
                <a16:creationId xmlns:a16="http://schemas.microsoft.com/office/drawing/2014/main" id="{830432F6-31A6-9F34-A344-42FC36346EF9}"/>
              </a:ext>
            </a:extLst>
          </p:cNvPr>
          <p:cNvSpPr txBox="1"/>
          <p:nvPr/>
        </p:nvSpPr>
        <p:spPr bwMode="auto">
          <a:xfrm>
            <a:off x="424661" y="5654166"/>
            <a:ext cx="105148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de-DE"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*≤65 yr, FCR; &gt;65 yr: BR. </a:t>
            </a:r>
            <a:r>
              <a:rPr kumimoji="0" lang="de-DE" sz="1400" b="0" i="0" u="none" strike="noStrike" kern="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de-DE"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V standard ramp-up 20-400 mg, then 400 mg/day, cycles 3-12. </a:t>
            </a:r>
            <a:r>
              <a:rPr kumimoji="0" lang="de-DE" sz="1400" b="0" i="0" u="none" strike="noStrike" kern="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de-DE"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Rituximab 375/500 mg/m</a:t>
            </a:r>
            <a:r>
              <a:rPr kumimoji="0" lang="de-DE" sz="1400" b="0" i="0" u="none" strike="noStrike" kern="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2</a:t>
            </a:r>
            <a:r>
              <a:rPr kumimoji="0" lang="de-DE"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 Day 1, cycles 1-6. </a:t>
            </a:r>
            <a:r>
              <a:rPr kumimoji="0" lang="de-DE" sz="1400" b="0" i="0" u="none" strike="noStrike" kern="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Obinutuzumab 1000 mg Day 1, 8, 15 of cycle 1, then Day 1 of cycles 2-6. </a:t>
            </a:r>
            <a:r>
              <a:rPr kumimoji="0" lang="en-US" sz="1400" b="0" i="0" u="none" strike="noStrike" kern="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Ibrutinib 420 mg/day from Day 1, cycle 1. </a:t>
            </a:r>
            <a:endParaRPr kumimoji="0" lang="de-DE"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 name="TextBox 12">
            <a:extLst>
              <a:ext uri="{FF2B5EF4-FFF2-40B4-BE49-F238E27FC236}">
                <a16:creationId xmlns:a16="http://schemas.microsoft.com/office/drawing/2014/main" id="{2B4F7756-957E-852D-A51C-ED29EA6226AE}"/>
              </a:ext>
            </a:extLst>
          </p:cNvPr>
          <p:cNvSpPr txBox="1"/>
          <p:nvPr/>
        </p:nvSpPr>
        <p:spPr bwMode="auto">
          <a:xfrm>
            <a:off x="2530123" y="1932833"/>
            <a:ext cx="26387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de-DE" sz="1400" b="0" i="1"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Stratified by age (≤65 vs &gt;65 yr), stage, and region</a:t>
            </a:r>
            <a:endParaRPr kumimoji="0" lang="en-US" sz="1400" b="0" i="1"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14" name="Straight Arrow Connector 13">
            <a:extLst>
              <a:ext uri="{FF2B5EF4-FFF2-40B4-BE49-F238E27FC236}">
                <a16:creationId xmlns:a16="http://schemas.microsoft.com/office/drawing/2014/main" id="{17990776-D2BB-A3AB-5BDA-7D4C15160CD6}"/>
              </a:ext>
            </a:extLst>
          </p:cNvPr>
          <p:cNvCxnSpPr/>
          <p:nvPr/>
        </p:nvCxnSpPr>
        <p:spPr bwMode="auto">
          <a:xfrm>
            <a:off x="3586106" y="3408281"/>
            <a:ext cx="622300" cy="0"/>
          </a:xfrm>
          <a:prstGeom prst="straightConnector1">
            <a:avLst/>
          </a:prstGeom>
          <a:noFill/>
          <a:ln w="28575" cap="flat" cmpd="sng" algn="ctr">
            <a:solidFill>
              <a:schemeClr val="bg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61D17DDA-9485-700A-A4D4-88921D2D7943}"/>
              </a:ext>
            </a:extLst>
          </p:cNvPr>
          <p:cNvCxnSpPr/>
          <p:nvPr/>
        </p:nvCxnSpPr>
        <p:spPr bwMode="auto">
          <a:xfrm>
            <a:off x="3586105" y="4067099"/>
            <a:ext cx="622300" cy="0"/>
          </a:xfrm>
          <a:prstGeom prst="straightConnector1">
            <a:avLst/>
          </a:prstGeom>
          <a:noFill/>
          <a:ln w="28575" cap="flat" cmpd="sng" algn="ctr">
            <a:solidFill>
              <a:schemeClr val="bg1"/>
            </a:solidFill>
            <a:prstDash val="solid"/>
            <a:round/>
            <a:headEnd type="none" w="med" len="med"/>
            <a:tailEnd type="triangle"/>
          </a:ln>
          <a:effectLst/>
        </p:spPr>
      </p:cxnSp>
      <p:sp>
        <p:nvSpPr>
          <p:cNvPr id="16" name="Content Placeholder 2">
            <a:extLst>
              <a:ext uri="{FF2B5EF4-FFF2-40B4-BE49-F238E27FC236}">
                <a16:creationId xmlns:a16="http://schemas.microsoft.com/office/drawing/2014/main" id="{AFE1F229-97FC-5A8D-5C83-AC1ABE83AEB0}"/>
              </a:ext>
            </a:extLst>
          </p:cNvPr>
          <p:cNvSpPr txBox="1">
            <a:spLocks/>
          </p:cNvSpPr>
          <p:nvPr/>
        </p:nvSpPr>
        <p:spPr bwMode="auto">
          <a:xfrm>
            <a:off x="604675" y="5036174"/>
            <a:ext cx="10877529" cy="713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1800" b="1" i="0" u="none" strike="noStrike" kern="0" cap="none" spc="0" normalizeH="0" baseline="0" noProof="0">
                <a:ln>
                  <a:noFill/>
                </a:ln>
                <a:solidFill>
                  <a:srgbClr val="000000"/>
                </a:solidFill>
                <a:effectLst/>
                <a:uLnTx/>
                <a:uFillTx/>
                <a:latin typeface="Calibri" panose="020F0502020204030204" pitchFamily="34" charset="0"/>
                <a:ea typeface="+mn-ea"/>
                <a:cs typeface="+mn-cs"/>
              </a:rPr>
              <a:t>Primary endpoints</a:t>
            </a:r>
            <a:r>
              <a:rPr kumimoji="0" lang="en-US" sz="1800" b="0" i="0" u="none" strike="noStrike" kern="0" cap="none" spc="0" normalizeH="0" baseline="0" noProof="0">
                <a:ln>
                  <a:noFill/>
                </a:ln>
                <a:solidFill>
                  <a:srgbClr val="000000"/>
                </a:solidFill>
                <a:effectLst/>
                <a:uLnTx/>
                <a:uFillTx/>
                <a:latin typeface="Calibri" panose="020F0502020204030204" pitchFamily="34" charset="0"/>
                <a:ea typeface="+mn-ea"/>
                <a:cs typeface="+mn-cs"/>
              </a:rPr>
              <a:t>: MRD negativity (&lt;1 CLL cell per 10,000 leukocytes analyzed [0.01%]) for venetoclax + obinutuzumab vs CIT; PFS for I + V + obinutuzumab vs CIT</a:t>
            </a:r>
          </a:p>
        </p:txBody>
      </p:sp>
      <p:cxnSp>
        <p:nvCxnSpPr>
          <p:cNvPr id="17" name="Straight Arrow Connector 16">
            <a:extLst>
              <a:ext uri="{FF2B5EF4-FFF2-40B4-BE49-F238E27FC236}">
                <a16:creationId xmlns:a16="http://schemas.microsoft.com/office/drawing/2014/main" id="{A99155D7-0ECE-20F7-1506-A0443796C117}"/>
              </a:ext>
            </a:extLst>
          </p:cNvPr>
          <p:cNvCxnSpPr/>
          <p:nvPr/>
        </p:nvCxnSpPr>
        <p:spPr bwMode="auto">
          <a:xfrm>
            <a:off x="8692444" y="4737206"/>
            <a:ext cx="259644" cy="0"/>
          </a:xfrm>
          <a:prstGeom prst="straightConnector1">
            <a:avLst/>
          </a:prstGeom>
          <a:noFill/>
          <a:ln w="28575" cap="flat" cmpd="sng" algn="ctr">
            <a:solidFill>
              <a:schemeClr val="bg1"/>
            </a:solidFill>
            <a:prstDash val="solid"/>
            <a:round/>
            <a:headEnd type="none" w="med" len="med"/>
            <a:tailEnd type="triangle"/>
          </a:ln>
          <a:effectLst/>
        </p:spPr>
      </p:cxnSp>
      <p:sp>
        <p:nvSpPr>
          <p:cNvPr id="18" name="TextBox 17">
            <a:extLst>
              <a:ext uri="{FF2B5EF4-FFF2-40B4-BE49-F238E27FC236}">
                <a16:creationId xmlns:a16="http://schemas.microsoft.com/office/drawing/2014/main" id="{3FB084D0-B174-5A85-5951-783478285DF8}"/>
              </a:ext>
            </a:extLst>
          </p:cNvPr>
          <p:cNvSpPr txBox="1"/>
          <p:nvPr/>
        </p:nvSpPr>
        <p:spPr bwMode="auto">
          <a:xfrm>
            <a:off x="8952088" y="4572690"/>
            <a:ext cx="8280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 cycles</a:t>
            </a:r>
          </a:p>
        </p:txBody>
      </p:sp>
      <p:cxnSp>
        <p:nvCxnSpPr>
          <p:cNvPr id="19" name="Straight Arrow Connector 18">
            <a:extLst>
              <a:ext uri="{FF2B5EF4-FFF2-40B4-BE49-F238E27FC236}">
                <a16:creationId xmlns:a16="http://schemas.microsoft.com/office/drawing/2014/main" id="{A7BF079A-40DF-9D09-F500-829540BF38B7}"/>
              </a:ext>
            </a:extLst>
          </p:cNvPr>
          <p:cNvCxnSpPr/>
          <p:nvPr/>
        </p:nvCxnSpPr>
        <p:spPr bwMode="auto">
          <a:xfrm>
            <a:off x="8692444" y="4089661"/>
            <a:ext cx="259644" cy="0"/>
          </a:xfrm>
          <a:prstGeom prst="straightConnector1">
            <a:avLst/>
          </a:prstGeom>
          <a:noFill/>
          <a:ln w="28575" cap="flat" cmpd="sng" algn="ctr">
            <a:solidFill>
              <a:schemeClr val="bg1"/>
            </a:solidFill>
            <a:prstDash val="solid"/>
            <a:round/>
            <a:headEnd type="none" w="med" len="med"/>
            <a:tailEnd type="triangle"/>
          </a:ln>
          <a:effectLst/>
        </p:spPr>
      </p:cxnSp>
      <p:sp>
        <p:nvSpPr>
          <p:cNvPr id="20" name="TextBox 19">
            <a:extLst>
              <a:ext uri="{FF2B5EF4-FFF2-40B4-BE49-F238E27FC236}">
                <a16:creationId xmlns:a16="http://schemas.microsoft.com/office/drawing/2014/main" id="{9E1736BA-B277-22D5-2630-47127A113560}"/>
              </a:ext>
            </a:extLst>
          </p:cNvPr>
          <p:cNvSpPr txBox="1"/>
          <p:nvPr/>
        </p:nvSpPr>
        <p:spPr bwMode="auto">
          <a:xfrm>
            <a:off x="8952088" y="3925145"/>
            <a:ext cx="19650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 cycles V, 6 cycles R</a:t>
            </a:r>
          </a:p>
        </p:txBody>
      </p:sp>
      <p:cxnSp>
        <p:nvCxnSpPr>
          <p:cNvPr id="21" name="Straight Arrow Connector 20">
            <a:extLst>
              <a:ext uri="{FF2B5EF4-FFF2-40B4-BE49-F238E27FC236}">
                <a16:creationId xmlns:a16="http://schemas.microsoft.com/office/drawing/2014/main" id="{99A0BD69-33ED-0659-C022-C322DA1BA397}"/>
              </a:ext>
            </a:extLst>
          </p:cNvPr>
          <p:cNvCxnSpPr/>
          <p:nvPr/>
        </p:nvCxnSpPr>
        <p:spPr bwMode="auto">
          <a:xfrm>
            <a:off x="8692444" y="3420629"/>
            <a:ext cx="259644" cy="0"/>
          </a:xfrm>
          <a:prstGeom prst="straightConnector1">
            <a:avLst/>
          </a:prstGeom>
          <a:noFill/>
          <a:ln w="28575" cap="flat" cmpd="sng" algn="ctr">
            <a:solidFill>
              <a:schemeClr val="bg1"/>
            </a:solidFill>
            <a:prstDash val="solid"/>
            <a:round/>
            <a:headEnd type="none" w="med" len="med"/>
            <a:tailEnd type="triangle"/>
          </a:ln>
          <a:effectLst/>
        </p:spPr>
      </p:cxnSp>
      <p:sp>
        <p:nvSpPr>
          <p:cNvPr id="22" name="TextBox 21">
            <a:extLst>
              <a:ext uri="{FF2B5EF4-FFF2-40B4-BE49-F238E27FC236}">
                <a16:creationId xmlns:a16="http://schemas.microsoft.com/office/drawing/2014/main" id="{46DF00D4-B323-DB87-CD93-B191C5F17916}"/>
              </a:ext>
            </a:extLst>
          </p:cNvPr>
          <p:cNvSpPr txBox="1"/>
          <p:nvPr/>
        </p:nvSpPr>
        <p:spPr bwMode="auto">
          <a:xfrm>
            <a:off x="8952088" y="3244824"/>
            <a:ext cx="19874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 cycles V, 6 cycles O</a:t>
            </a:r>
          </a:p>
        </p:txBody>
      </p:sp>
      <p:cxnSp>
        <p:nvCxnSpPr>
          <p:cNvPr id="23" name="Straight Arrow Connector 22">
            <a:extLst>
              <a:ext uri="{FF2B5EF4-FFF2-40B4-BE49-F238E27FC236}">
                <a16:creationId xmlns:a16="http://schemas.microsoft.com/office/drawing/2014/main" id="{D5D9C60F-E386-5184-6350-BD8FBB9B228B}"/>
              </a:ext>
            </a:extLst>
          </p:cNvPr>
          <p:cNvCxnSpPr/>
          <p:nvPr/>
        </p:nvCxnSpPr>
        <p:spPr bwMode="auto">
          <a:xfrm>
            <a:off x="8692444" y="2770109"/>
            <a:ext cx="259644" cy="0"/>
          </a:xfrm>
          <a:prstGeom prst="straightConnector1">
            <a:avLst/>
          </a:prstGeom>
          <a:noFill/>
          <a:ln w="28575" cap="flat" cmpd="sng" algn="ctr">
            <a:solidFill>
              <a:schemeClr val="bg1"/>
            </a:solidFill>
            <a:prstDash val="solid"/>
            <a:round/>
            <a:headEnd type="none" w="med" len="med"/>
            <a:tailEnd type="triangle"/>
          </a:ln>
          <a:effectLst/>
        </p:spPr>
      </p:cxnSp>
      <p:sp>
        <p:nvSpPr>
          <p:cNvPr id="24" name="TextBox 23">
            <a:extLst>
              <a:ext uri="{FF2B5EF4-FFF2-40B4-BE49-F238E27FC236}">
                <a16:creationId xmlns:a16="http://schemas.microsoft.com/office/drawing/2014/main" id="{5533C507-3313-3CE8-F710-FFC92BA61E6A}"/>
              </a:ext>
            </a:extLst>
          </p:cNvPr>
          <p:cNvSpPr txBox="1"/>
          <p:nvPr/>
        </p:nvSpPr>
        <p:spPr bwMode="auto">
          <a:xfrm>
            <a:off x="8983699" y="2354812"/>
            <a:ext cx="27801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 cycles V, 6 cycles O, </a:t>
            </a:r>
            <a:b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continuation of I up to cycle 36 </a:t>
            </a:r>
            <a:b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allowed if MRD detectable</a:t>
            </a:r>
          </a:p>
        </p:txBody>
      </p:sp>
      <p:sp>
        <p:nvSpPr>
          <p:cNvPr id="25" name="TextBox 24">
            <a:extLst>
              <a:ext uri="{FF2B5EF4-FFF2-40B4-BE49-F238E27FC236}">
                <a16:creationId xmlns:a16="http://schemas.microsoft.com/office/drawing/2014/main" id="{A7F3DC87-F0CD-7D35-3A9D-F020937BC0ED}"/>
              </a:ext>
            </a:extLst>
          </p:cNvPr>
          <p:cNvSpPr txBox="1"/>
          <p:nvPr/>
        </p:nvSpPr>
        <p:spPr bwMode="auto">
          <a:xfrm>
            <a:off x="5799699" y="2091452"/>
            <a:ext cx="13131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28-day cycles</a:t>
            </a:r>
          </a:p>
        </p:txBody>
      </p:sp>
      <p:cxnSp>
        <p:nvCxnSpPr>
          <p:cNvPr id="26" name="Straight Arrow Connector 25">
            <a:extLst>
              <a:ext uri="{FF2B5EF4-FFF2-40B4-BE49-F238E27FC236}">
                <a16:creationId xmlns:a16="http://schemas.microsoft.com/office/drawing/2014/main" id="{404BD379-D8DC-0F3D-1AAA-375225830720}"/>
              </a:ext>
            </a:extLst>
          </p:cNvPr>
          <p:cNvCxnSpPr/>
          <p:nvPr/>
        </p:nvCxnSpPr>
        <p:spPr bwMode="auto">
          <a:xfrm>
            <a:off x="3849511" y="2476598"/>
            <a:ext cx="0" cy="293511"/>
          </a:xfrm>
          <a:prstGeom prst="straightConnector1">
            <a:avLst/>
          </a:prstGeom>
          <a:noFill/>
          <a:ln w="28575" cap="flat" cmpd="sng" algn="ctr">
            <a:solidFill>
              <a:schemeClr val="bg1"/>
            </a:solidFill>
            <a:prstDash val="dash"/>
            <a:round/>
            <a:headEnd type="none" w="med" len="med"/>
            <a:tailEnd type="triangle"/>
          </a:ln>
          <a:effectLst/>
        </p:spPr>
      </p:cxnSp>
    </p:spTree>
    <p:custDataLst>
      <p:tags r:id="rId1"/>
    </p:custDataLst>
    <p:extLst>
      <p:ext uri="{BB962C8B-B14F-4D97-AF65-F5344CB8AC3E}">
        <p14:creationId xmlns:p14="http://schemas.microsoft.com/office/powerpoint/2010/main" val="2350945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a:t>GAIA/CLL13: Efficacy</a:t>
            </a:r>
          </a:p>
        </p:txBody>
      </p:sp>
      <p:graphicFrame>
        <p:nvGraphicFramePr>
          <p:cNvPr id="11" name="Diagramm 14">
            <a:extLst>
              <a:ext uri="{FF2B5EF4-FFF2-40B4-BE49-F238E27FC236}">
                <a16:creationId xmlns:a16="http://schemas.microsoft.com/office/drawing/2014/main" id="{F4E82491-3A3F-1CF3-4B67-1BCBD67A4AD1}"/>
              </a:ext>
            </a:extLst>
          </p:cNvPr>
          <p:cNvGraphicFramePr>
            <a:graphicFrameLocks/>
          </p:cNvGraphicFramePr>
          <p:nvPr>
            <p:extLst>
              <p:ext uri="{D42A27DB-BD31-4B8C-83A1-F6EECF244321}">
                <p14:modId xmlns:p14="http://schemas.microsoft.com/office/powerpoint/2010/main" val="3064685261"/>
              </p:ext>
            </p:extLst>
          </p:nvPr>
        </p:nvGraphicFramePr>
        <p:xfrm>
          <a:off x="324275" y="1341440"/>
          <a:ext cx="5839384" cy="5013619"/>
        </p:xfrm>
        <a:graphic>
          <a:graphicData uri="http://schemas.openxmlformats.org/drawingml/2006/chart">
            <c:chart xmlns:c="http://schemas.openxmlformats.org/drawingml/2006/chart" xmlns:r="http://schemas.openxmlformats.org/officeDocument/2006/relationships" r:id="rId4"/>
          </a:graphicData>
        </a:graphic>
      </p:graphicFrame>
      <p:grpSp>
        <p:nvGrpSpPr>
          <p:cNvPr id="13" name="Group 12">
            <a:extLst>
              <a:ext uri="{FF2B5EF4-FFF2-40B4-BE49-F238E27FC236}">
                <a16:creationId xmlns:a16="http://schemas.microsoft.com/office/drawing/2014/main" id="{C7887005-69C9-8115-7E31-809DA0A9D4CE}"/>
              </a:ext>
            </a:extLst>
          </p:cNvPr>
          <p:cNvGrpSpPr/>
          <p:nvPr/>
        </p:nvGrpSpPr>
        <p:grpSpPr>
          <a:xfrm>
            <a:off x="1169599" y="5407450"/>
            <a:ext cx="4844679" cy="77274"/>
            <a:chOff x="1298239" y="5407450"/>
            <a:chExt cx="6515588" cy="77274"/>
          </a:xfrm>
        </p:grpSpPr>
        <p:cxnSp>
          <p:nvCxnSpPr>
            <p:cNvPr id="6" name="Straight Connector 5">
              <a:extLst>
                <a:ext uri="{FF2B5EF4-FFF2-40B4-BE49-F238E27FC236}">
                  <a16:creationId xmlns:a16="http://schemas.microsoft.com/office/drawing/2014/main" id="{098AD548-8C42-1A5F-6A88-10DDDF88157A}"/>
                </a:ext>
              </a:extLst>
            </p:cNvPr>
            <p:cNvCxnSpPr>
              <a:cxnSpLocks/>
            </p:cNvCxnSpPr>
            <p:nvPr/>
          </p:nvCxnSpPr>
          <p:spPr bwMode="auto">
            <a:xfrm>
              <a:off x="1298239" y="5407450"/>
              <a:ext cx="0" cy="77274"/>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3281B9EF-EAE0-3434-59A0-AF2B2CA716E8}"/>
                </a:ext>
              </a:extLst>
            </p:cNvPr>
            <p:cNvCxnSpPr>
              <a:cxnSpLocks/>
            </p:cNvCxnSpPr>
            <p:nvPr/>
          </p:nvCxnSpPr>
          <p:spPr bwMode="auto">
            <a:xfrm>
              <a:off x="2926701" y="5407450"/>
              <a:ext cx="0" cy="77274"/>
            </a:xfrm>
            <a:prstGeom prst="line">
              <a:avLst/>
            </a:prstGeom>
            <a:noFill/>
            <a:ln w="28575" cap="flat" cmpd="sng" algn="ctr">
              <a:solidFill>
                <a:schemeClr val="bg1"/>
              </a:solidFill>
              <a:prstDash val="solid"/>
              <a:round/>
              <a:headEnd type="none" w="med" len="med"/>
              <a:tailEnd type="none" w="med" len="med"/>
            </a:ln>
            <a:effectLst/>
          </p:spPr>
        </p:cxnSp>
        <p:grpSp>
          <p:nvGrpSpPr>
            <p:cNvPr id="8" name="Group 7">
              <a:extLst>
                <a:ext uri="{FF2B5EF4-FFF2-40B4-BE49-F238E27FC236}">
                  <a16:creationId xmlns:a16="http://schemas.microsoft.com/office/drawing/2014/main" id="{D1766C9A-82A6-FB3E-E5C9-CD592C225206}"/>
                </a:ext>
              </a:extLst>
            </p:cNvPr>
            <p:cNvGrpSpPr/>
            <p:nvPr/>
          </p:nvGrpSpPr>
          <p:grpSpPr>
            <a:xfrm>
              <a:off x="4555163" y="5407450"/>
              <a:ext cx="1628462" cy="77274"/>
              <a:chOff x="1450639" y="5566289"/>
              <a:chExt cx="1628462" cy="77274"/>
            </a:xfrm>
          </p:grpSpPr>
          <p:cxnSp>
            <p:nvCxnSpPr>
              <p:cNvPr id="9" name="Straight Connector 8">
                <a:extLst>
                  <a:ext uri="{FF2B5EF4-FFF2-40B4-BE49-F238E27FC236}">
                    <a16:creationId xmlns:a16="http://schemas.microsoft.com/office/drawing/2014/main" id="{D64A334E-9952-56BC-9403-4BCE6A4CEF27}"/>
                  </a:ext>
                </a:extLst>
              </p:cNvPr>
              <p:cNvCxnSpPr/>
              <p:nvPr/>
            </p:nvCxnSpPr>
            <p:spPr bwMode="auto">
              <a:xfrm>
                <a:off x="1450639" y="5566289"/>
                <a:ext cx="0" cy="77274"/>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1175424D-2A86-9D31-FF8F-84C7A8D3F9F5}"/>
                  </a:ext>
                </a:extLst>
              </p:cNvPr>
              <p:cNvCxnSpPr/>
              <p:nvPr/>
            </p:nvCxnSpPr>
            <p:spPr bwMode="auto">
              <a:xfrm>
                <a:off x="3079101" y="5566289"/>
                <a:ext cx="0" cy="77274"/>
              </a:xfrm>
              <a:prstGeom prst="line">
                <a:avLst/>
              </a:prstGeom>
              <a:noFill/>
              <a:ln w="28575" cap="flat" cmpd="sng" algn="ctr">
                <a:solidFill>
                  <a:schemeClr val="bg1"/>
                </a:solidFill>
                <a:prstDash val="solid"/>
                <a:round/>
                <a:headEnd type="none" w="med" len="med"/>
                <a:tailEnd type="none" w="med" len="med"/>
              </a:ln>
              <a:effectLst/>
            </p:spPr>
          </p:cxnSp>
        </p:grpSp>
        <p:cxnSp>
          <p:nvCxnSpPr>
            <p:cNvPr id="12" name="Straight Connector 11">
              <a:extLst>
                <a:ext uri="{FF2B5EF4-FFF2-40B4-BE49-F238E27FC236}">
                  <a16:creationId xmlns:a16="http://schemas.microsoft.com/office/drawing/2014/main" id="{15387B2C-D1C7-BDE6-647C-8A5CEDA6C896}"/>
                </a:ext>
              </a:extLst>
            </p:cNvPr>
            <p:cNvCxnSpPr>
              <a:cxnSpLocks/>
            </p:cNvCxnSpPr>
            <p:nvPr/>
          </p:nvCxnSpPr>
          <p:spPr bwMode="auto">
            <a:xfrm>
              <a:off x="7813827" y="5407450"/>
              <a:ext cx="0" cy="77274"/>
            </a:xfrm>
            <a:prstGeom prst="line">
              <a:avLst/>
            </a:prstGeom>
            <a:noFill/>
            <a:ln w="28575" cap="flat" cmpd="sng" algn="ctr">
              <a:solidFill>
                <a:schemeClr val="bg1"/>
              </a:solidFill>
              <a:prstDash val="solid"/>
              <a:round/>
              <a:headEnd type="none" w="med" len="med"/>
              <a:tailEnd type="none" w="med" len="med"/>
            </a:ln>
            <a:effectLst/>
          </p:spPr>
        </p:cxnSp>
      </p:grpSp>
      <p:grpSp>
        <p:nvGrpSpPr>
          <p:cNvPr id="422" name="Group 421">
            <a:extLst>
              <a:ext uri="{FF2B5EF4-FFF2-40B4-BE49-F238E27FC236}">
                <a16:creationId xmlns:a16="http://schemas.microsoft.com/office/drawing/2014/main" id="{7B4C6C52-868B-0E49-59E2-48301F0A6C1B}"/>
              </a:ext>
            </a:extLst>
          </p:cNvPr>
          <p:cNvGrpSpPr/>
          <p:nvPr/>
        </p:nvGrpSpPr>
        <p:grpSpPr>
          <a:xfrm>
            <a:off x="6105567" y="2432182"/>
            <a:ext cx="5495882" cy="2975267"/>
            <a:chOff x="577031" y="1531192"/>
            <a:chExt cx="6425561" cy="3478808"/>
          </a:xfrm>
        </p:grpSpPr>
        <p:sp>
          <p:nvSpPr>
            <p:cNvPr id="423" name="Freeform: Shape 422">
              <a:extLst>
                <a:ext uri="{FF2B5EF4-FFF2-40B4-BE49-F238E27FC236}">
                  <a16:creationId xmlns:a16="http://schemas.microsoft.com/office/drawing/2014/main" id="{F4D5DAB5-1A46-904B-6ED8-52309EFADF7A}"/>
                </a:ext>
              </a:extLst>
            </p:cNvPr>
            <p:cNvSpPr/>
            <p:nvPr/>
          </p:nvSpPr>
          <p:spPr bwMode="auto">
            <a:xfrm>
              <a:off x="1378274" y="1621892"/>
              <a:ext cx="5402970" cy="1428333"/>
            </a:xfrm>
            <a:custGeom>
              <a:avLst/>
              <a:gdLst>
                <a:gd name="connsiteX0" fmla="*/ 0 w 5402970"/>
                <a:gd name="connsiteY0" fmla="*/ 0 h 1428333"/>
                <a:gd name="connsiteX1" fmla="*/ 203571 w 5402970"/>
                <a:gd name="connsiteY1" fmla="*/ 0 h 1428333"/>
                <a:gd name="connsiteX2" fmla="*/ 203571 w 5402970"/>
                <a:gd name="connsiteY2" fmla="*/ 20023 h 1428333"/>
                <a:gd name="connsiteX3" fmla="*/ 510596 w 5402970"/>
                <a:gd name="connsiteY3" fmla="*/ 20023 h 1428333"/>
                <a:gd name="connsiteX4" fmla="*/ 510596 w 5402970"/>
                <a:gd name="connsiteY4" fmla="*/ 46721 h 1428333"/>
                <a:gd name="connsiteX5" fmla="*/ 537294 w 5402970"/>
                <a:gd name="connsiteY5" fmla="*/ 46721 h 1428333"/>
                <a:gd name="connsiteX6" fmla="*/ 537294 w 5402970"/>
                <a:gd name="connsiteY6" fmla="*/ 46721 h 1428333"/>
                <a:gd name="connsiteX7" fmla="*/ 537294 w 5402970"/>
                <a:gd name="connsiteY7" fmla="*/ 70082 h 1428333"/>
                <a:gd name="connsiteX8" fmla="*/ 630736 w 5402970"/>
                <a:gd name="connsiteY8" fmla="*/ 70082 h 1428333"/>
                <a:gd name="connsiteX9" fmla="*/ 630736 w 5402970"/>
                <a:gd name="connsiteY9" fmla="*/ 83431 h 1428333"/>
                <a:gd name="connsiteX10" fmla="*/ 630736 w 5402970"/>
                <a:gd name="connsiteY10" fmla="*/ 83431 h 1428333"/>
                <a:gd name="connsiteX11" fmla="*/ 654097 w 5402970"/>
                <a:gd name="connsiteY11" fmla="*/ 106792 h 1428333"/>
                <a:gd name="connsiteX12" fmla="*/ 680795 w 5402970"/>
                <a:gd name="connsiteY12" fmla="*/ 106792 h 1428333"/>
                <a:gd name="connsiteX13" fmla="*/ 680795 w 5402970"/>
                <a:gd name="connsiteY13" fmla="*/ 140163 h 1428333"/>
                <a:gd name="connsiteX14" fmla="*/ 700818 w 5402970"/>
                <a:gd name="connsiteY14" fmla="*/ 140163 h 1428333"/>
                <a:gd name="connsiteX15" fmla="*/ 700818 w 5402970"/>
                <a:gd name="connsiteY15" fmla="*/ 140163 h 1428333"/>
                <a:gd name="connsiteX16" fmla="*/ 727516 w 5402970"/>
                <a:gd name="connsiteY16" fmla="*/ 140163 h 1428333"/>
                <a:gd name="connsiteX17" fmla="*/ 934424 w 5402970"/>
                <a:gd name="connsiteY17" fmla="*/ 140163 h 1428333"/>
                <a:gd name="connsiteX18" fmla="*/ 934424 w 5402970"/>
                <a:gd name="connsiteY18" fmla="*/ 166861 h 1428333"/>
                <a:gd name="connsiteX19" fmla="*/ 1057901 w 5402970"/>
                <a:gd name="connsiteY19" fmla="*/ 166861 h 1428333"/>
                <a:gd name="connsiteX20" fmla="*/ 1057901 w 5402970"/>
                <a:gd name="connsiteY20" fmla="*/ 166861 h 1428333"/>
                <a:gd name="connsiteX21" fmla="*/ 1057901 w 5402970"/>
                <a:gd name="connsiteY21" fmla="*/ 190222 h 1428333"/>
                <a:gd name="connsiteX22" fmla="*/ 1191390 w 5402970"/>
                <a:gd name="connsiteY22" fmla="*/ 190222 h 1428333"/>
                <a:gd name="connsiteX23" fmla="*/ 1191390 w 5402970"/>
                <a:gd name="connsiteY23" fmla="*/ 203571 h 1428333"/>
                <a:gd name="connsiteX24" fmla="*/ 1284833 w 5402970"/>
                <a:gd name="connsiteY24" fmla="*/ 203571 h 1428333"/>
                <a:gd name="connsiteX25" fmla="*/ 1284833 w 5402970"/>
                <a:gd name="connsiteY25" fmla="*/ 220257 h 1428333"/>
                <a:gd name="connsiteX26" fmla="*/ 1364926 w 5402970"/>
                <a:gd name="connsiteY26" fmla="*/ 220257 h 1428333"/>
                <a:gd name="connsiteX27" fmla="*/ 1364926 w 5402970"/>
                <a:gd name="connsiteY27" fmla="*/ 233606 h 1428333"/>
                <a:gd name="connsiteX28" fmla="*/ 1391624 w 5402970"/>
                <a:gd name="connsiteY28" fmla="*/ 233606 h 1428333"/>
                <a:gd name="connsiteX29" fmla="*/ 1398298 w 5402970"/>
                <a:gd name="connsiteY29" fmla="*/ 240280 h 1428333"/>
                <a:gd name="connsiteX30" fmla="*/ 1485066 w 5402970"/>
                <a:gd name="connsiteY30" fmla="*/ 240280 h 1428333"/>
                <a:gd name="connsiteX31" fmla="*/ 1485066 w 5402970"/>
                <a:gd name="connsiteY31" fmla="*/ 276990 h 1428333"/>
                <a:gd name="connsiteX32" fmla="*/ 1518438 w 5402970"/>
                <a:gd name="connsiteY32" fmla="*/ 276990 h 1428333"/>
                <a:gd name="connsiteX33" fmla="*/ 1518438 w 5402970"/>
                <a:gd name="connsiteY33" fmla="*/ 276990 h 1428333"/>
                <a:gd name="connsiteX34" fmla="*/ 1518438 w 5402970"/>
                <a:gd name="connsiteY34" fmla="*/ 300350 h 1428333"/>
                <a:gd name="connsiteX35" fmla="*/ 1638579 w 5402970"/>
                <a:gd name="connsiteY35" fmla="*/ 300350 h 1428333"/>
                <a:gd name="connsiteX36" fmla="*/ 1638579 w 5402970"/>
                <a:gd name="connsiteY36" fmla="*/ 317036 h 1428333"/>
                <a:gd name="connsiteX37" fmla="*/ 1715335 w 5402970"/>
                <a:gd name="connsiteY37" fmla="*/ 317036 h 1428333"/>
                <a:gd name="connsiteX38" fmla="*/ 1715335 w 5402970"/>
                <a:gd name="connsiteY38" fmla="*/ 333723 h 1428333"/>
                <a:gd name="connsiteX39" fmla="*/ 1762056 w 5402970"/>
                <a:gd name="connsiteY39" fmla="*/ 333723 h 1428333"/>
                <a:gd name="connsiteX40" fmla="*/ 1762056 w 5402970"/>
                <a:gd name="connsiteY40" fmla="*/ 357083 h 1428333"/>
                <a:gd name="connsiteX41" fmla="*/ 1788754 w 5402970"/>
                <a:gd name="connsiteY41" fmla="*/ 357083 h 1428333"/>
                <a:gd name="connsiteX42" fmla="*/ 1788754 w 5402970"/>
                <a:gd name="connsiteY42" fmla="*/ 373769 h 1428333"/>
                <a:gd name="connsiteX43" fmla="*/ 1818789 w 5402970"/>
                <a:gd name="connsiteY43" fmla="*/ 373769 h 1428333"/>
                <a:gd name="connsiteX44" fmla="*/ 1818789 w 5402970"/>
                <a:gd name="connsiteY44" fmla="*/ 393793 h 1428333"/>
                <a:gd name="connsiteX45" fmla="*/ 1955615 w 5402970"/>
                <a:gd name="connsiteY45" fmla="*/ 393793 h 1428333"/>
                <a:gd name="connsiteX46" fmla="*/ 1955615 w 5402970"/>
                <a:gd name="connsiteY46" fmla="*/ 417153 h 1428333"/>
                <a:gd name="connsiteX47" fmla="*/ 2002336 w 5402970"/>
                <a:gd name="connsiteY47" fmla="*/ 417153 h 1428333"/>
                <a:gd name="connsiteX48" fmla="*/ 2002336 w 5402970"/>
                <a:gd name="connsiteY48" fmla="*/ 467212 h 1428333"/>
                <a:gd name="connsiteX49" fmla="*/ 2179209 w 5402970"/>
                <a:gd name="connsiteY49" fmla="*/ 467212 h 1428333"/>
                <a:gd name="connsiteX50" fmla="*/ 2179209 w 5402970"/>
                <a:gd name="connsiteY50" fmla="*/ 503921 h 1428333"/>
                <a:gd name="connsiteX51" fmla="*/ 2222593 w 5402970"/>
                <a:gd name="connsiteY51" fmla="*/ 503921 h 1428333"/>
                <a:gd name="connsiteX52" fmla="*/ 2239279 w 5402970"/>
                <a:gd name="connsiteY52" fmla="*/ 520607 h 1428333"/>
                <a:gd name="connsiteX53" fmla="*/ 2402803 w 5402970"/>
                <a:gd name="connsiteY53" fmla="*/ 520607 h 1428333"/>
                <a:gd name="connsiteX54" fmla="*/ 2402803 w 5402970"/>
                <a:gd name="connsiteY54" fmla="*/ 547305 h 1428333"/>
                <a:gd name="connsiteX55" fmla="*/ 2486234 w 5402970"/>
                <a:gd name="connsiteY55" fmla="*/ 547305 h 1428333"/>
                <a:gd name="connsiteX56" fmla="*/ 2486234 w 5402970"/>
                <a:gd name="connsiteY56" fmla="*/ 580677 h 1428333"/>
                <a:gd name="connsiteX57" fmla="*/ 2576339 w 5402970"/>
                <a:gd name="connsiteY57" fmla="*/ 580677 h 1428333"/>
                <a:gd name="connsiteX58" fmla="*/ 2576339 w 5402970"/>
                <a:gd name="connsiteY58" fmla="*/ 590689 h 1428333"/>
                <a:gd name="connsiteX59" fmla="*/ 2623060 w 5402970"/>
                <a:gd name="connsiteY59" fmla="*/ 590689 h 1428333"/>
                <a:gd name="connsiteX60" fmla="*/ 2623060 w 5402970"/>
                <a:gd name="connsiteY60" fmla="*/ 604038 h 1428333"/>
                <a:gd name="connsiteX61" fmla="*/ 2713165 w 5402970"/>
                <a:gd name="connsiteY61" fmla="*/ 604038 h 1428333"/>
                <a:gd name="connsiteX62" fmla="*/ 2713165 w 5402970"/>
                <a:gd name="connsiteY62" fmla="*/ 630736 h 1428333"/>
                <a:gd name="connsiteX63" fmla="*/ 2849992 w 5402970"/>
                <a:gd name="connsiteY63" fmla="*/ 630736 h 1428333"/>
                <a:gd name="connsiteX64" fmla="*/ 2849992 w 5402970"/>
                <a:gd name="connsiteY64" fmla="*/ 647422 h 1428333"/>
                <a:gd name="connsiteX65" fmla="*/ 2913399 w 5402970"/>
                <a:gd name="connsiteY65" fmla="*/ 647422 h 1428333"/>
                <a:gd name="connsiteX66" fmla="*/ 2930085 w 5402970"/>
                <a:gd name="connsiteY66" fmla="*/ 664108 h 1428333"/>
                <a:gd name="connsiteX67" fmla="*/ 2983481 w 5402970"/>
                <a:gd name="connsiteY67" fmla="*/ 664108 h 1428333"/>
                <a:gd name="connsiteX68" fmla="*/ 2993492 w 5402970"/>
                <a:gd name="connsiteY68" fmla="*/ 674119 h 1428333"/>
                <a:gd name="connsiteX69" fmla="*/ 3157017 w 5402970"/>
                <a:gd name="connsiteY69" fmla="*/ 674119 h 1428333"/>
                <a:gd name="connsiteX70" fmla="*/ 3157017 w 5402970"/>
                <a:gd name="connsiteY70" fmla="*/ 690806 h 1428333"/>
                <a:gd name="connsiteX71" fmla="*/ 3397297 w 5402970"/>
                <a:gd name="connsiteY71" fmla="*/ 690806 h 1428333"/>
                <a:gd name="connsiteX72" fmla="*/ 3397297 w 5402970"/>
                <a:gd name="connsiteY72" fmla="*/ 740864 h 1428333"/>
                <a:gd name="connsiteX73" fmla="*/ 3477390 w 5402970"/>
                <a:gd name="connsiteY73" fmla="*/ 740864 h 1428333"/>
                <a:gd name="connsiteX74" fmla="*/ 3477390 w 5402970"/>
                <a:gd name="connsiteY74" fmla="*/ 764225 h 1428333"/>
                <a:gd name="connsiteX75" fmla="*/ 3514100 w 5402970"/>
                <a:gd name="connsiteY75" fmla="*/ 764225 h 1428333"/>
                <a:gd name="connsiteX76" fmla="*/ 3514100 w 5402970"/>
                <a:gd name="connsiteY76" fmla="*/ 814283 h 1428333"/>
                <a:gd name="connsiteX77" fmla="*/ 3617554 w 5402970"/>
                <a:gd name="connsiteY77" fmla="*/ 814283 h 1428333"/>
                <a:gd name="connsiteX78" fmla="*/ 3617554 w 5402970"/>
                <a:gd name="connsiteY78" fmla="*/ 837644 h 1428333"/>
                <a:gd name="connsiteX79" fmla="*/ 3731019 w 5402970"/>
                <a:gd name="connsiteY79" fmla="*/ 837644 h 1428333"/>
                <a:gd name="connsiteX80" fmla="*/ 3731019 w 5402970"/>
                <a:gd name="connsiteY80" fmla="*/ 911063 h 1428333"/>
                <a:gd name="connsiteX81" fmla="*/ 3894544 w 5402970"/>
                <a:gd name="connsiteY81" fmla="*/ 911063 h 1428333"/>
                <a:gd name="connsiteX82" fmla="*/ 3894544 w 5402970"/>
                <a:gd name="connsiteY82" fmla="*/ 961121 h 1428333"/>
                <a:gd name="connsiteX83" fmla="*/ 4064742 w 5402970"/>
                <a:gd name="connsiteY83" fmla="*/ 961121 h 1428333"/>
                <a:gd name="connsiteX84" fmla="*/ 4064742 w 5402970"/>
                <a:gd name="connsiteY84" fmla="*/ 1041215 h 1428333"/>
                <a:gd name="connsiteX85" fmla="*/ 4064742 w 5402970"/>
                <a:gd name="connsiteY85" fmla="*/ 1041215 h 1428333"/>
                <a:gd name="connsiteX86" fmla="*/ 4091440 w 5402970"/>
                <a:gd name="connsiteY86" fmla="*/ 1067913 h 1428333"/>
                <a:gd name="connsiteX87" fmla="*/ 4091440 w 5402970"/>
                <a:gd name="connsiteY87" fmla="*/ 1067913 h 1428333"/>
                <a:gd name="connsiteX88" fmla="*/ 4091440 w 5402970"/>
                <a:gd name="connsiteY88" fmla="*/ 1094610 h 1428333"/>
                <a:gd name="connsiteX89" fmla="*/ 4418488 w 5402970"/>
                <a:gd name="connsiteY89" fmla="*/ 1094610 h 1428333"/>
                <a:gd name="connsiteX90" fmla="*/ 4418488 w 5402970"/>
                <a:gd name="connsiteY90" fmla="*/ 1161355 h 1428333"/>
                <a:gd name="connsiteX91" fmla="*/ 4518605 w 5402970"/>
                <a:gd name="connsiteY91" fmla="*/ 1161355 h 1428333"/>
                <a:gd name="connsiteX92" fmla="*/ 4518605 w 5402970"/>
                <a:gd name="connsiteY92" fmla="*/ 1221425 h 1428333"/>
                <a:gd name="connsiteX93" fmla="*/ 4598698 w 5402970"/>
                <a:gd name="connsiteY93" fmla="*/ 1221425 h 1428333"/>
                <a:gd name="connsiteX94" fmla="*/ 4598698 w 5402970"/>
                <a:gd name="connsiteY94" fmla="*/ 1304855 h 1428333"/>
                <a:gd name="connsiteX95" fmla="*/ 4775571 w 5402970"/>
                <a:gd name="connsiteY95" fmla="*/ 1304855 h 1428333"/>
                <a:gd name="connsiteX96" fmla="*/ 4775571 w 5402970"/>
                <a:gd name="connsiteY96" fmla="*/ 1428333 h 1428333"/>
                <a:gd name="connsiteX97" fmla="*/ 5402970 w 5402970"/>
                <a:gd name="connsiteY97" fmla="*/ 1428333 h 1428333"/>
                <a:gd name="connsiteX0" fmla="*/ 0 w 5402970"/>
                <a:gd name="connsiteY0" fmla="*/ 0 h 1428333"/>
                <a:gd name="connsiteX1" fmla="*/ 203571 w 5402970"/>
                <a:gd name="connsiteY1" fmla="*/ 0 h 1428333"/>
                <a:gd name="connsiteX2" fmla="*/ 203571 w 5402970"/>
                <a:gd name="connsiteY2" fmla="*/ 20023 h 1428333"/>
                <a:gd name="connsiteX3" fmla="*/ 510596 w 5402970"/>
                <a:gd name="connsiteY3" fmla="*/ 20023 h 1428333"/>
                <a:gd name="connsiteX4" fmla="*/ 510596 w 5402970"/>
                <a:gd name="connsiteY4" fmla="*/ 46721 h 1428333"/>
                <a:gd name="connsiteX5" fmla="*/ 537294 w 5402970"/>
                <a:gd name="connsiteY5" fmla="*/ 46721 h 1428333"/>
                <a:gd name="connsiteX6" fmla="*/ 537294 w 5402970"/>
                <a:gd name="connsiteY6" fmla="*/ 46721 h 1428333"/>
                <a:gd name="connsiteX7" fmla="*/ 537294 w 5402970"/>
                <a:gd name="connsiteY7" fmla="*/ 70082 h 1428333"/>
                <a:gd name="connsiteX8" fmla="*/ 630736 w 5402970"/>
                <a:gd name="connsiteY8" fmla="*/ 70082 h 1428333"/>
                <a:gd name="connsiteX9" fmla="*/ 630736 w 5402970"/>
                <a:gd name="connsiteY9" fmla="*/ 83431 h 1428333"/>
                <a:gd name="connsiteX10" fmla="*/ 630736 w 5402970"/>
                <a:gd name="connsiteY10" fmla="*/ 83431 h 1428333"/>
                <a:gd name="connsiteX11" fmla="*/ 654097 w 5402970"/>
                <a:gd name="connsiteY11" fmla="*/ 106792 h 1428333"/>
                <a:gd name="connsiteX12" fmla="*/ 680795 w 5402970"/>
                <a:gd name="connsiteY12" fmla="*/ 106792 h 1428333"/>
                <a:gd name="connsiteX13" fmla="*/ 680795 w 5402970"/>
                <a:gd name="connsiteY13" fmla="*/ 140163 h 1428333"/>
                <a:gd name="connsiteX14" fmla="*/ 700818 w 5402970"/>
                <a:gd name="connsiteY14" fmla="*/ 140163 h 1428333"/>
                <a:gd name="connsiteX15" fmla="*/ 700818 w 5402970"/>
                <a:gd name="connsiteY15" fmla="*/ 140163 h 1428333"/>
                <a:gd name="connsiteX16" fmla="*/ 727516 w 5402970"/>
                <a:gd name="connsiteY16" fmla="*/ 140163 h 1428333"/>
                <a:gd name="connsiteX17" fmla="*/ 934424 w 5402970"/>
                <a:gd name="connsiteY17" fmla="*/ 140163 h 1428333"/>
                <a:gd name="connsiteX18" fmla="*/ 934424 w 5402970"/>
                <a:gd name="connsiteY18" fmla="*/ 166861 h 1428333"/>
                <a:gd name="connsiteX19" fmla="*/ 1057901 w 5402970"/>
                <a:gd name="connsiteY19" fmla="*/ 166861 h 1428333"/>
                <a:gd name="connsiteX20" fmla="*/ 1057901 w 5402970"/>
                <a:gd name="connsiteY20" fmla="*/ 166861 h 1428333"/>
                <a:gd name="connsiteX21" fmla="*/ 1057901 w 5402970"/>
                <a:gd name="connsiteY21" fmla="*/ 190222 h 1428333"/>
                <a:gd name="connsiteX22" fmla="*/ 1191390 w 5402970"/>
                <a:gd name="connsiteY22" fmla="*/ 190222 h 1428333"/>
                <a:gd name="connsiteX23" fmla="*/ 1191390 w 5402970"/>
                <a:gd name="connsiteY23" fmla="*/ 203571 h 1428333"/>
                <a:gd name="connsiteX24" fmla="*/ 1284833 w 5402970"/>
                <a:gd name="connsiteY24" fmla="*/ 203571 h 1428333"/>
                <a:gd name="connsiteX25" fmla="*/ 1284833 w 5402970"/>
                <a:gd name="connsiteY25" fmla="*/ 220257 h 1428333"/>
                <a:gd name="connsiteX26" fmla="*/ 1364926 w 5402970"/>
                <a:gd name="connsiteY26" fmla="*/ 220257 h 1428333"/>
                <a:gd name="connsiteX27" fmla="*/ 1364926 w 5402970"/>
                <a:gd name="connsiteY27" fmla="*/ 233606 h 1428333"/>
                <a:gd name="connsiteX28" fmla="*/ 1391624 w 5402970"/>
                <a:gd name="connsiteY28" fmla="*/ 233606 h 1428333"/>
                <a:gd name="connsiteX29" fmla="*/ 1398298 w 5402970"/>
                <a:gd name="connsiteY29" fmla="*/ 240280 h 1428333"/>
                <a:gd name="connsiteX30" fmla="*/ 1485066 w 5402970"/>
                <a:gd name="connsiteY30" fmla="*/ 240280 h 1428333"/>
                <a:gd name="connsiteX31" fmla="*/ 1485066 w 5402970"/>
                <a:gd name="connsiteY31" fmla="*/ 276990 h 1428333"/>
                <a:gd name="connsiteX32" fmla="*/ 1518438 w 5402970"/>
                <a:gd name="connsiteY32" fmla="*/ 276990 h 1428333"/>
                <a:gd name="connsiteX33" fmla="*/ 1518438 w 5402970"/>
                <a:gd name="connsiteY33" fmla="*/ 276990 h 1428333"/>
                <a:gd name="connsiteX34" fmla="*/ 1518438 w 5402970"/>
                <a:gd name="connsiteY34" fmla="*/ 300350 h 1428333"/>
                <a:gd name="connsiteX35" fmla="*/ 1638579 w 5402970"/>
                <a:gd name="connsiteY35" fmla="*/ 300350 h 1428333"/>
                <a:gd name="connsiteX36" fmla="*/ 1638579 w 5402970"/>
                <a:gd name="connsiteY36" fmla="*/ 317036 h 1428333"/>
                <a:gd name="connsiteX37" fmla="*/ 1715335 w 5402970"/>
                <a:gd name="connsiteY37" fmla="*/ 317036 h 1428333"/>
                <a:gd name="connsiteX38" fmla="*/ 1715335 w 5402970"/>
                <a:gd name="connsiteY38" fmla="*/ 333723 h 1428333"/>
                <a:gd name="connsiteX39" fmla="*/ 1762056 w 5402970"/>
                <a:gd name="connsiteY39" fmla="*/ 333723 h 1428333"/>
                <a:gd name="connsiteX40" fmla="*/ 1762056 w 5402970"/>
                <a:gd name="connsiteY40" fmla="*/ 357083 h 1428333"/>
                <a:gd name="connsiteX41" fmla="*/ 1788754 w 5402970"/>
                <a:gd name="connsiteY41" fmla="*/ 357083 h 1428333"/>
                <a:gd name="connsiteX42" fmla="*/ 1788754 w 5402970"/>
                <a:gd name="connsiteY42" fmla="*/ 373769 h 1428333"/>
                <a:gd name="connsiteX43" fmla="*/ 1818789 w 5402970"/>
                <a:gd name="connsiteY43" fmla="*/ 373769 h 1428333"/>
                <a:gd name="connsiteX44" fmla="*/ 1818789 w 5402970"/>
                <a:gd name="connsiteY44" fmla="*/ 393793 h 1428333"/>
                <a:gd name="connsiteX45" fmla="*/ 1955615 w 5402970"/>
                <a:gd name="connsiteY45" fmla="*/ 393793 h 1428333"/>
                <a:gd name="connsiteX46" fmla="*/ 1955615 w 5402970"/>
                <a:gd name="connsiteY46" fmla="*/ 417153 h 1428333"/>
                <a:gd name="connsiteX47" fmla="*/ 2002336 w 5402970"/>
                <a:gd name="connsiteY47" fmla="*/ 417153 h 1428333"/>
                <a:gd name="connsiteX48" fmla="*/ 2002336 w 5402970"/>
                <a:gd name="connsiteY48" fmla="*/ 467212 h 1428333"/>
                <a:gd name="connsiteX49" fmla="*/ 2179209 w 5402970"/>
                <a:gd name="connsiteY49" fmla="*/ 467212 h 1428333"/>
                <a:gd name="connsiteX50" fmla="*/ 2179209 w 5402970"/>
                <a:gd name="connsiteY50" fmla="*/ 503921 h 1428333"/>
                <a:gd name="connsiteX51" fmla="*/ 2222593 w 5402970"/>
                <a:gd name="connsiteY51" fmla="*/ 503921 h 1428333"/>
                <a:gd name="connsiteX52" fmla="*/ 2225930 w 5402970"/>
                <a:gd name="connsiteY52" fmla="*/ 523944 h 1428333"/>
                <a:gd name="connsiteX53" fmla="*/ 2402803 w 5402970"/>
                <a:gd name="connsiteY53" fmla="*/ 520607 h 1428333"/>
                <a:gd name="connsiteX54" fmla="*/ 2402803 w 5402970"/>
                <a:gd name="connsiteY54" fmla="*/ 547305 h 1428333"/>
                <a:gd name="connsiteX55" fmla="*/ 2486234 w 5402970"/>
                <a:gd name="connsiteY55" fmla="*/ 547305 h 1428333"/>
                <a:gd name="connsiteX56" fmla="*/ 2486234 w 5402970"/>
                <a:gd name="connsiteY56" fmla="*/ 580677 h 1428333"/>
                <a:gd name="connsiteX57" fmla="*/ 2576339 w 5402970"/>
                <a:gd name="connsiteY57" fmla="*/ 580677 h 1428333"/>
                <a:gd name="connsiteX58" fmla="*/ 2576339 w 5402970"/>
                <a:gd name="connsiteY58" fmla="*/ 590689 h 1428333"/>
                <a:gd name="connsiteX59" fmla="*/ 2623060 w 5402970"/>
                <a:gd name="connsiteY59" fmla="*/ 590689 h 1428333"/>
                <a:gd name="connsiteX60" fmla="*/ 2623060 w 5402970"/>
                <a:gd name="connsiteY60" fmla="*/ 604038 h 1428333"/>
                <a:gd name="connsiteX61" fmla="*/ 2713165 w 5402970"/>
                <a:gd name="connsiteY61" fmla="*/ 604038 h 1428333"/>
                <a:gd name="connsiteX62" fmla="*/ 2713165 w 5402970"/>
                <a:gd name="connsiteY62" fmla="*/ 630736 h 1428333"/>
                <a:gd name="connsiteX63" fmla="*/ 2849992 w 5402970"/>
                <a:gd name="connsiteY63" fmla="*/ 630736 h 1428333"/>
                <a:gd name="connsiteX64" fmla="*/ 2849992 w 5402970"/>
                <a:gd name="connsiteY64" fmla="*/ 647422 h 1428333"/>
                <a:gd name="connsiteX65" fmla="*/ 2913399 w 5402970"/>
                <a:gd name="connsiteY65" fmla="*/ 647422 h 1428333"/>
                <a:gd name="connsiteX66" fmla="*/ 2930085 w 5402970"/>
                <a:gd name="connsiteY66" fmla="*/ 664108 h 1428333"/>
                <a:gd name="connsiteX67" fmla="*/ 2983481 w 5402970"/>
                <a:gd name="connsiteY67" fmla="*/ 664108 h 1428333"/>
                <a:gd name="connsiteX68" fmla="*/ 2993492 w 5402970"/>
                <a:gd name="connsiteY68" fmla="*/ 674119 h 1428333"/>
                <a:gd name="connsiteX69" fmla="*/ 3157017 w 5402970"/>
                <a:gd name="connsiteY69" fmla="*/ 674119 h 1428333"/>
                <a:gd name="connsiteX70" fmla="*/ 3157017 w 5402970"/>
                <a:gd name="connsiteY70" fmla="*/ 690806 h 1428333"/>
                <a:gd name="connsiteX71" fmla="*/ 3397297 w 5402970"/>
                <a:gd name="connsiteY71" fmla="*/ 690806 h 1428333"/>
                <a:gd name="connsiteX72" fmla="*/ 3397297 w 5402970"/>
                <a:gd name="connsiteY72" fmla="*/ 740864 h 1428333"/>
                <a:gd name="connsiteX73" fmla="*/ 3477390 w 5402970"/>
                <a:gd name="connsiteY73" fmla="*/ 740864 h 1428333"/>
                <a:gd name="connsiteX74" fmla="*/ 3477390 w 5402970"/>
                <a:gd name="connsiteY74" fmla="*/ 764225 h 1428333"/>
                <a:gd name="connsiteX75" fmla="*/ 3514100 w 5402970"/>
                <a:gd name="connsiteY75" fmla="*/ 764225 h 1428333"/>
                <a:gd name="connsiteX76" fmla="*/ 3514100 w 5402970"/>
                <a:gd name="connsiteY76" fmla="*/ 814283 h 1428333"/>
                <a:gd name="connsiteX77" fmla="*/ 3617554 w 5402970"/>
                <a:gd name="connsiteY77" fmla="*/ 814283 h 1428333"/>
                <a:gd name="connsiteX78" fmla="*/ 3617554 w 5402970"/>
                <a:gd name="connsiteY78" fmla="*/ 837644 h 1428333"/>
                <a:gd name="connsiteX79" fmla="*/ 3731019 w 5402970"/>
                <a:gd name="connsiteY79" fmla="*/ 837644 h 1428333"/>
                <a:gd name="connsiteX80" fmla="*/ 3731019 w 5402970"/>
                <a:gd name="connsiteY80" fmla="*/ 911063 h 1428333"/>
                <a:gd name="connsiteX81" fmla="*/ 3894544 w 5402970"/>
                <a:gd name="connsiteY81" fmla="*/ 911063 h 1428333"/>
                <a:gd name="connsiteX82" fmla="*/ 3894544 w 5402970"/>
                <a:gd name="connsiteY82" fmla="*/ 961121 h 1428333"/>
                <a:gd name="connsiteX83" fmla="*/ 4064742 w 5402970"/>
                <a:gd name="connsiteY83" fmla="*/ 961121 h 1428333"/>
                <a:gd name="connsiteX84" fmla="*/ 4064742 w 5402970"/>
                <a:gd name="connsiteY84" fmla="*/ 1041215 h 1428333"/>
                <a:gd name="connsiteX85" fmla="*/ 4064742 w 5402970"/>
                <a:gd name="connsiteY85" fmla="*/ 1041215 h 1428333"/>
                <a:gd name="connsiteX86" fmla="*/ 4091440 w 5402970"/>
                <a:gd name="connsiteY86" fmla="*/ 1067913 h 1428333"/>
                <a:gd name="connsiteX87" fmla="*/ 4091440 w 5402970"/>
                <a:gd name="connsiteY87" fmla="*/ 1067913 h 1428333"/>
                <a:gd name="connsiteX88" fmla="*/ 4091440 w 5402970"/>
                <a:gd name="connsiteY88" fmla="*/ 1094610 h 1428333"/>
                <a:gd name="connsiteX89" fmla="*/ 4418488 w 5402970"/>
                <a:gd name="connsiteY89" fmla="*/ 1094610 h 1428333"/>
                <a:gd name="connsiteX90" fmla="*/ 4418488 w 5402970"/>
                <a:gd name="connsiteY90" fmla="*/ 1161355 h 1428333"/>
                <a:gd name="connsiteX91" fmla="*/ 4518605 w 5402970"/>
                <a:gd name="connsiteY91" fmla="*/ 1161355 h 1428333"/>
                <a:gd name="connsiteX92" fmla="*/ 4518605 w 5402970"/>
                <a:gd name="connsiteY92" fmla="*/ 1221425 h 1428333"/>
                <a:gd name="connsiteX93" fmla="*/ 4598698 w 5402970"/>
                <a:gd name="connsiteY93" fmla="*/ 1221425 h 1428333"/>
                <a:gd name="connsiteX94" fmla="*/ 4598698 w 5402970"/>
                <a:gd name="connsiteY94" fmla="*/ 1304855 h 1428333"/>
                <a:gd name="connsiteX95" fmla="*/ 4775571 w 5402970"/>
                <a:gd name="connsiteY95" fmla="*/ 1304855 h 1428333"/>
                <a:gd name="connsiteX96" fmla="*/ 4775571 w 5402970"/>
                <a:gd name="connsiteY96" fmla="*/ 1428333 h 1428333"/>
                <a:gd name="connsiteX97" fmla="*/ 5402970 w 5402970"/>
                <a:gd name="connsiteY97" fmla="*/ 1428333 h 1428333"/>
                <a:gd name="connsiteX0" fmla="*/ 0 w 5402970"/>
                <a:gd name="connsiteY0" fmla="*/ 0 h 1428333"/>
                <a:gd name="connsiteX1" fmla="*/ 203571 w 5402970"/>
                <a:gd name="connsiteY1" fmla="*/ 0 h 1428333"/>
                <a:gd name="connsiteX2" fmla="*/ 203571 w 5402970"/>
                <a:gd name="connsiteY2" fmla="*/ 20023 h 1428333"/>
                <a:gd name="connsiteX3" fmla="*/ 510596 w 5402970"/>
                <a:gd name="connsiteY3" fmla="*/ 20023 h 1428333"/>
                <a:gd name="connsiteX4" fmla="*/ 510596 w 5402970"/>
                <a:gd name="connsiteY4" fmla="*/ 46721 h 1428333"/>
                <a:gd name="connsiteX5" fmla="*/ 537294 w 5402970"/>
                <a:gd name="connsiteY5" fmla="*/ 46721 h 1428333"/>
                <a:gd name="connsiteX6" fmla="*/ 537294 w 5402970"/>
                <a:gd name="connsiteY6" fmla="*/ 46721 h 1428333"/>
                <a:gd name="connsiteX7" fmla="*/ 537294 w 5402970"/>
                <a:gd name="connsiteY7" fmla="*/ 70082 h 1428333"/>
                <a:gd name="connsiteX8" fmla="*/ 630736 w 5402970"/>
                <a:gd name="connsiteY8" fmla="*/ 70082 h 1428333"/>
                <a:gd name="connsiteX9" fmla="*/ 630736 w 5402970"/>
                <a:gd name="connsiteY9" fmla="*/ 83431 h 1428333"/>
                <a:gd name="connsiteX10" fmla="*/ 630736 w 5402970"/>
                <a:gd name="connsiteY10" fmla="*/ 110129 h 1428333"/>
                <a:gd name="connsiteX11" fmla="*/ 654097 w 5402970"/>
                <a:gd name="connsiteY11" fmla="*/ 106792 h 1428333"/>
                <a:gd name="connsiteX12" fmla="*/ 680795 w 5402970"/>
                <a:gd name="connsiteY12" fmla="*/ 106792 h 1428333"/>
                <a:gd name="connsiteX13" fmla="*/ 680795 w 5402970"/>
                <a:gd name="connsiteY13" fmla="*/ 140163 h 1428333"/>
                <a:gd name="connsiteX14" fmla="*/ 700818 w 5402970"/>
                <a:gd name="connsiteY14" fmla="*/ 140163 h 1428333"/>
                <a:gd name="connsiteX15" fmla="*/ 700818 w 5402970"/>
                <a:gd name="connsiteY15" fmla="*/ 140163 h 1428333"/>
                <a:gd name="connsiteX16" fmla="*/ 727516 w 5402970"/>
                <a:gd name="connsiteY16" fmla="*/ 140163 h 1428333"/>
                <a:gd name="connsiteX17" fmla="*/ 934424 w 5402970"/>
                <a:gd name="connsiteY17" fmla="*/ 140163 h 1428333"/>
                <a:gd name="connsiteX18" fmla="*/ 934424 w 5402970"/>
                <a:gd name="connsiteY18" fmla="*/ 166861 h 1428333"/>
                <a:gd name="connsiteX19" fmla="*/ 1057901 w 5402970"/>
                <a:gd name="connsiteY19" fmla="*/ 166861 h 1428333"/>
                <a:gd name="connsiteX20" fmla="*/ 1057901 w 5402970"/>
                <a:gd name="connsiteY20" fmla="*/ 166861 h 1428333"/>
                <a:gd name="connsiteX21" fmla="*/ 1057901 w 5402970"/>
                <a:gd name="connsiteY21" fmla="*/ 190222 h 1428333"/>
                <a:gd name="connsiteX22" fmla="*/ 1191390 w 5402970"/>
                <a:gd name="connsiteY22" fmla="*/ 190222 h 1428333"/>
                <a:gd name="connsiteX23" fmla="*/ 1191390 w 5402970"/>
                <a:gd name="connsiteY23" fmla="*/ 203571 h 1428333"/>
                <a:gd name="connsiteX24" fmla="*/ 1284833 w 5402970"/>
                <a:gd name="connsiteY24" fmla="*/ 203571 h 1428333"/>
                <a:gd name="connsiteX25" fmla="*/ 1284833 w 5402970"/>
                <a:gd name="connsiteY25" fmla="*/ 220257 h 1428333"/>
                <a:gd name="connsiteX26" fmla="*/ 1364926 w 5402970"/>
                <a:gd name="connsiteY26" fmla="*/ 220257 h 1428333"/>
                <a:gd name="connsiteX27" fmla="*/ 1364926 w 5402970"/>
                <a:gd name="connsiteY27" fmla="*/ 233606 h 1428333"/>
                <a:gd name="connsiteX28" fmla="*/ 1391624 w 5402970"/>
                <a:gd name="connsiteY28" fmla="*/ 233606 h 1428333"/>
                <a:gd name="connsiteX29" fmla="*/ 1398298 w 5402970"/>
                <a:gd name="connsiteY29" fmla="*/ 240280 h 1428333"/>
                <a:gd name="connsiteX30" fmla="*/ 1485066 w 5402970"/>
                <a:gd name="connsiteY30" fmla="*/ 240280 h 1428333"/>
                <a:gd name="connsiteX31" fmla="*/ 1485066 w 5402970"/>
                <a:gd name="connsiteY31" fmla="*/ 276990 h 1428333"/>
                <a:gd name="connsiteX32" fmla="*/ 1518438 w 5402970"/>
                <a:gd name="connsiteY32" fmla="*/ 276990 h 1428333"/>
                <a:gd name="connsiteX33" fmla="*/ 1518438 w 5402970"/>
                <a:gd name="connsiteY33" fmla="*/ 276990 h 1428333"/>
                <a:gd name="connsiteX34" fmla="*/ 1518438 w 5402970"/>
                <a:gd name="connsiteY34" fmla="*/ 300350 h 1428333"/>
                <a:gd name="connsiteX35" fmla="*/ 1638579 w 5402970"/>
                <a:gd name="connsiteY35" fmla="*/ 300350 h 1428333"/>
                <a:gd name="connsiteX36" fmla="*/ 1638579 w 5402970"/>
                <a:gd name="connsiteY36" fmla="*/ 317036 h 1428333"/>
                <a:gd name="connsiteX37" fmla="*/ 1715335 w 5402970"/>
                <a:gd name="connsiteY37" fmla="*/ 317036 h 1428333"/>
                <a:gd name="connsiteX38" fmla="*/ 1715335 w 5402970"/>
                <a:gd name="connsiteY38" fmla="*/ 333723 h 1428333"/>
                <a:gd name="connsiteX39" fmla="*/ 1762056 w 5402970"/>
                <a:gd name="connsiteY39" fmla="*/ 333723 h 1428333"/>
                <a:gd name="connsiteX40" fmla="*/ 1762056 w 5402970"/>
                <a:gd name="connsiteY40" fmla="*/ 357083 h 1428333"/>
                <a:gd name="connsiteX41" fmla="*/ 1788754 w 5402970"/>
                <a:gd name="connsiteY41" fmla="*/ 357083 h 1428333"/>
                <a:gd name="connsiteX42" fmla="*/ 1788754 w 5402970"/>
                <a:gd name="connsiteY42" fmla="*/ 373769 h 1428333"/>
                <a:gd name="connsiteX43" fmla="*/ 1818789 w 5402970"/>
                <a:gd name="connsiteY43" fmla="*/ 373769 h 1428333"/>
                <a:gd name="connsiteX44" fmla="*/ 1818789 w 5402970"/>
                <a:gd name="connsiteY44" fmla="*/ 393793 h 1428333"/>
                <a:gd name="connsiteX45" fmla="*/ 1955615 w 5402970"/>
                <a:gd name="connsiteY45" fmla="*/ 393793 h 1428333"/>
                <a:gd name="connsiteX46" fmla="*/ 1955615 w 5402970"/>
                <a:gd name="connsiteY46" fmla="*/ 417153 h 1428333"/>
                <a:gd name="connsiteX47" fmla="*/ 2002336 w 5402970"/>
                <a:gd name="connsiteY47" fmla="*/ 417153 h 1428333"/>
                <a:gd name="connsiteX48" fmla="*/ 2002336 w 5402970"/>
                <a:gd name="connsiteY48" fmla="*/ 467212 h 1428333"/>
                <a:gd name="connsiteX49" fmla="*/ 2179209 w 5402970"/>
                <a:gd name="connsiteY49" fmla="*/ 467212 h 1428333"/>
                <a:gd name="connsiteX50" fmla="*/ 2179209 w 5402970"/>
                <a:gd name="connsiteY50" fmla="*/ 503921 h 1428333"/>
                <a:gd name="connsiteX51" fmla="*/ 2222593 w 5402970"/>
                <a:gd name="connsiteY51" fmla="*/ 503921 h 1428333"/>
                <a:gd name="connsiteX52" fmla="*/ 2225930 w 5402970"/>
                <a:gd name="connsiteY52" fmla="*/ 523944 h 1428333"/>
                <a:gd name="connsiteX53" fmla="*/ 2402803 w 5402970"/>
                <a:gd name="connsiteY53" fmla="*/ 520607 h 1428333"/>
                <a:gd name="connsiteX54" fmla="*/ 2402803 w 5402970"/>
                <a:gd name="connsiteY54" fmla="*/ 547305 h 1428333"/>
                <a:gd name="connsiteX55" fmla="*/ 2486234 w 5402970"/>
                <a:gd name="connsiteY55" fmla="*/ 547305 h 1428333"/>
                <a:gd name="connsiteX56" fmla="*/ 2486234 w 5402970"/>
                <a:gd name="connsiteY56" fmla="*/ 580677 h 1428333"/>
                <a:gd name="connsiteX57" fmla="*/ 2576339 w 5402970"/>
                <a:gd name="connsiteY57" fmla="*/ 580677 h 1428333"/>
                <a:gd name="connsiteX58" fmla="*/ 2576339 w 5402970"/>
                <a:gd name="connsiteY58" fmla="*/ 590689 h 1428333"/>
                <a:gd name="connsiteX59" fmla="*/ 2623060 w 5402970"/>
                <a:gd name="connsiteY59" fmla="*/ 590689 h 1428333"/>
                <a:gd name="connsiteX60" fmla="*/ 2623060 w 5402970"/>
                <a:gd name="connsiteY60" fmla="*/ 604038 h 1428333"/>
                <a:gd name="connsiteX61" fmla="*/ 2713165 w 5402970"/>
                <a:gd name="connsiteY61" fmla="*/ 604038 h 1428333"/>
                <a:gd name="connsiteX62" fmla="*/ 2713165 w 5402970"/>
                <a:gd name="connsiteY62" fmla="*/ 630736 h 1428333"/>
                <a:gd name="connsiteX63" fmla="*/ 2849992 w 5402970"/>
                <a:gd name="connsiteY63" fmla="*/ 630736 h 1428333"/>
                <a:gd name="connsiteX64" fmla="*/ 2849992 w 5402970"/>
                <a:gd name="connsiteY64" fmla="*/ 647422 h 1428333"/>
                <a:gd name="connsiteX65" fmla="*/ 2913399 w 5402970"/>
                <a:gd name="connsiteY65" fmla="*/ 647422 h 1428333"/>
                <a:gd name="connsiteX66" fmla="*/ 2930085 w 5402970"/>
                <a:gd name="connsiteY66" fmla="*/ 664108 h 1428333"/>
                <a:gd name="connsiteX67" fmla="*/ 2983481 w 5402970"/>
                <a:gd name="connsiteY67" fmla="*/ 664108 h 1428333"/>
                <a:gd name="connsiteX68" fmla="*/ 2993492 w 5402970"/>
                <a:gd name="connsiteY68" fmla="*/ 674119 h 1428333"/>
                <a:gd name="connsiteX69" fmla="*/ 3157017 w 5402970"/>
                <a:gd name="connsiteY69" fmla="*/ 674119 h 1428333"/>
                <a:gd name="connsiteX70" fmla="*/ 3157017 w 5402970"/>
                <a:gd name="connsiteY70" fmla="*/ 690806 h 1428333"/>
                <a:gd name="connsiteX71" fmla="*/ 3397297 w 5402970"/>
                <a:gd name="connsiteY71" fmla="*/ 690806 h 1428333"/>
                <a:gd name="connsiteX72" fmla="*/ 3397297 w 5402970"/>
                <a:gd name="connsiteY72" fmla="*/ 740864 h 1428333"/>
                <a:gd name="connsiteX73" fmla="*/ 3477390 w 5402970"/>
                <a:gd name="connsiteY73" fmla="*/ 740864 h 1428333"/>
                <a:gd name="connsiteX74" fmla="*/ 3477390 w 5402970"/>
                <a:gd name="connsiteY74" fmla="*/ 764225 h 1428333"/>
                <a:gd name="connsiteX75" fmla="*/ 3514100 w 5402970"/>
                <a:gd name="connsiteY75" fmla="*/ 764225 h 1428333"/>
                <a:gd name="connsiteX76" fmla="*/ 3514100 w 5402970"/>
                <a:gd name="connsiteY76" fmla="*/ 814283 h 1428333"/>
                <a:gd name="connsiteX77" fmla="*/ 3617554 w 5402970"/>
                <a:gd name="connsiteY77" fmla="*/ 814283 h 1428333"/>
                <a:gd name="connsiteX78" fmla="*/ 3617554 w 5402970"/>
                <a:gd name="connsiteY78" fmla="*/ 837644 h 1428333"/>
                <a:gd name="connsiteX79" fmla="*/ 3731019 w 5402970"/>
                <a:gd name="connsiteY79" fmla="*/ 837644 h 1428333"/>
                <a:gd name="connsiteX80" fmla="*/ 3731019 w 5402970"/>
                <a:gd name="connsiteY80" fmla="*/ 911063 h 1428333"/>
                <a:gd name="connsiteX81" fmla="*/ 3894544 w 5402970"/>
                <a:gd name="connsiteY81" fmla="*/ 911063 h 1428333"/>
                <a:gd name="connsiteX82" fmla="*/ 3894544 w 5402970"/>
                <a:gd name="connsiteY82" fmla="*/ 961121 h 1428333"/>
                <a:gd name="connsiteX83" fmla="*/ 4064742 w 5402970"/>
                <a:gd name="connsiteY83" fmla="*/ 961121 h 1428333"/>
                <a:gd name="connsiteX84" fmla="*/ 4064742 w 5402970"/>
                <a:gd name="connsiteY84" fmla="*/ 1041215 h 1428333"/>
                <a:gd name="connsiteX85" fmla="*/ 4064742 w 5402970"/>
                <a:gd name="connsiteY85" fmla="*/ 1041215 h 1428333"/>
                <a:gd name="connsiteX86" fmla="*/ 4091440 w 5402970"/>
                <a:gd name="connsiteY86" fmla="*/ 1067913 h 1428333"/>
                <a:gd name="connsiteX87" fmla="*/ 4091440 w 5402970"/>
                <a:gd name="connsiteY87" fmla="*/ 1067913 h 1428333"/>
                <a:gd name="connsiteX88" fmla="*/ 4091440 w 5402970"/>
                <a:gd name="connsiteY88" fmla="*/ 1094610 h 1428333"/>
                <a:gd name="connsiteX89" fmla="*/ 4418488 w 5402970"/>
                <a:gd name="connsiteY89" fmla="*/ 1094610 h 1428333"/>
                <a:gd name="connsiteX90" fmla="*/ 4418488 w 5402970"/>
                <a:gd name="connsiteY90" fmla="*/ 1161355 h 1428333"/>
                <a:gd name="connsiteX91" fmla="*/ 4518605 w 5402970"/>
                <a:gd name="connsiteY91" fmla="*/ 1161355 h 1428333"/>
                <a:gd name="connsiteX92" fmla="*/ 4518605 w 5402970"/>
                <a:gd name="connsiteY92" fmla="*/ 1221425 h 1428333"/>
                <a:gd name="connsiteX93" fmla="*/ 4598698 w 5402970"/>
                <a:gd name="connsiteY93" fmla="*/ 1221425 h 1428333"/>
                <a:gd name="connsiteX94" fmla="*/ 4598698 w 5402970"/>
                <a:gd name="connsiteY94" fmla="*/ 1304855 h 1428333"/>
                <a:gd name="connsiteX95" fmla="*/ 4775571 w 5402970"/>
                <a:gd name="connsiteY95" fmla="*/ 1304855 h 1428333"/>
                <a:gd name="connsiteX96" fmla="*/ 4775571 w 5402970"/>
                <a:gd name="connsiteY96" fmla="*/ 1428333 h 1428333"/>
                <a:gd name="connsiteX97" fmla="*/ 5402970 w 5402970"/>
                <a:gd name="connsiteY97" fmla="*/ 1428333 h 1428333"/>
                <a:gd name="connsiteX0" fmla="*/ 0 w 5402970"/>
                <a:gd name="connsiteY0" fmla="*/ 0 h 1428333"/>
                <a:gd name="connsiteX1" fmla="*/ 203571 w 5402970"/>
                <a:gd name="connsiteY1" fmla="*/ 0 h 1428333"/>
                <a:gd name="connsiteX2" fmla="*/ 203571 w 5402970"/>
                <a:gd name="connsiteY2" fmla="*/ 20023 h 1428333"/>
                <a:gd name="connsiteX3" fmla="*/ 510596 w 5402970"/>
                <a:gd name="connsiteY3" fmla="*/ 20023 h 1428333"/>
                <a:gd name="connsiteX4" fmla="*/ 510596 w 5402970"/>
                <a:gd name="connsiteY4" fmla="*/ 46721 h 1428333"/>
                <a:gd name="connsiteX5" fmla="*/ 537294 w 5402970"/>
                <a:gd name="connsiteY5" fmla="*/ 46721 h 1428333"/>
                <a:gd name="connsiteX6" fmla="*/ 537294 w 5402970"/>
                <a:gd name="connsiteY6" fmla="*/ 46721 h 1428333"/>
                <a:gd name="connsiteX7" fmla="*/ 537294 w 5402970"/>
                <a:gd name="connsiteY7" fmla="*/ 70082 h 1428333"/>
                <a:gd name="connsiteX8" fmla="*/ 630736 w 5402970"/>
                <a:gd name="connsiteY8" fmla="*/ 70082 h 1428333"/>
                <a:gd name="connsiteX9" fmla="*/ 630736 w 5402970"/>
                <a:gd name="connsiteY9" fmla="*/ 83431 h 1428333"/>
                <a:gd name="connsiteX10" fmla="*/ 630736 w 5402970"/>
                <a:gd name="connsiteY10" fmla="*/ 103455 h 1428333"/>
                <a:gd name="connsiteX11" fmla="*/ 654097 w 5402970"/>
                <a:gd name="connsiteY11" fmla="*/ 106792 h 1428333"/>
                <a:gd name="connsiteX12" fmla="*/ 680795 w 5402970"/>
                <a:gd name="connsiteY12" fmla="*/ 106792 h 1428333"/>
                <a:gd name="connsiteX13" fmla="*/ 680795 w 5402970"/>
                <a:gd name="connsiteY13" fmla="*/ 140163 h 1428333"/>
                <a:gd name="connsiteX14" fmla="*/ 700818 w 5402970"/>
                <a:gd name="connsiteY14" fmla="*/ 140163 h 1428333"/>
                <a:gd name="connsiteX15" fmla="*/ 700818 w 5402970"/>
                <a:gd name="connsiteY15" fmla="*/ 140163 h 1428333"/>
                <a:gd name="connsiteX16" fmla="*/ 727516 w 5402970"/>
                <a:gd name="connsiteY16" fmla="*/ 140163 h 1428333"/>
                <a:gd name="connsiteX17" fmla="*/ 934424 w 5402970"/>
                <a:gd name="connsiteY17" fmla="*/ 140163 h 1428333"/>
                <a:gd name="connsiteX18" fmla="*/ 934424 w 5402970"/>
                <a:gd name="connsiteY18" fmla="*/ 166861 h 1428333"/>
                <a:gd name="connsiteX19" fmla="*/ 1057901 w 5402970"/>
                <a:gd name="connsiteY19" fmla="*/ 166861 h 1428333"/>
                <a:gd name="connsiteX20" fmla="*/ 1057901 w 5402970"/>
                <a:gd name="connsiteY20" fmla="*/ 166861 h 1428333"/>
                <a:gd name="connsiteX21" fmla="*/ 1057901 w 5402970"/>
                <a:gd name="connsiteY21" fmla="*/ 190222 h 1428333"/>
                <a:gd name="connsiteX22" fmla="*/ 1191390 w 5402970"/>
                <a:gd name="connsiteY22" fmla="*/ 190222 h 1428333"/>
                <a:gd name="connsiteX23" fmla="*/ 1191390 w 5402970"/>
                <a:gd name="connsiteY23" fmla="*/ 203571 h 1428333"/>
                <a:gd name="connsiteX24" fmla="*/ 1284833 w 5402970"/>
                <a:gd name="connsiteY24" fmla="*/ 203571 h 1428333"/>
                <a:gd name="connsiteX25" fmla="*/ 1284833 w 5402970"/>
                <a:gd name="connsiteY25" fmla="*/ 220257 h 1428333"/>
                <a:gd name="connsiteX26" fmla="*/ 1364926 w 5402970"/>
                <a:gd name="connsiteY26" fmla="*/ 220257 h 1428333"/>
                <a:gd name="connsiteX27" fmla="*/ 1364926 w 5402970"/>
                <a:gd name="connsiteY27" fmla="*/ 233606 h 1428333"/>
                <a:gd name="connsiteX28" fmla="*/ 1391624 w 5402970"/>
                <a:gd name="connsiteY28" fmla="*/ 233606 h 1428333"/>
                <a:gd name="connsiteX29" fmla="*/ 1398298 w 5402970"/>
                <a:gd name="connsiteY29" fmla="*/ 240280 h 1428333"/>
                <a:gd name="connsiteX30" fmla="*/ 1485066 w 5402970"/>
                <a:gd name="connsiteY30" fmla="*/ 240280 h 1428333"/>
                <a:gd name="connsiteX31" fmla="*/ 1485066 w 5402970"/>
                <a:gd name="connsiteY31" fmla="*/ 276990 h 1428333"/>
                <a:gd name="connsiteX32" fmla="*/ 1518438 w 5402970"/>
                <a:gd name="connsiteY32" fmla="*/ 276990 h 1428333"/>
                <a:gd name="connsiteX33" fmla="*/ 1518438 w 5402970"/>
                <a:gd name="connsiteY33" fmla="*/ 276990 h 1428333"/>
                <a:gd name="connsiteX34" fmla="*/ 1518438 w 5402970"/>
                <a:gd name="connsiteY34" fmla="*/ 300350 h 1428333"/>
                <a:gd name="connsiteX35" fmla="*/ 1638579 w 5402970"/>
                <a:gd name="connsiteY35" fmla="*/ 300350 h 1428333"/>
                <a:gd name="connsiteX36" fmla="*/ 1638579 w 5402970"/>
                <a:gd name="connsiteY36" fmla="*/ 317036 h 1428333"/>
                <a:gd name="connsiteX37" fmla="*/ 1715335 w 5402970"/>
                <a:gd name="connsiteY37" fmla="*/ 317036 h 1428333"/>
                <a:gd name="connsiteX38" fmla="*/ 1715335 w 5402970"/>
                <a:gd name="connsiteY38" fmla="*/ 333723 h 1428333"/>
                <a:gd name="connsiteX39" fmla="*/ 1762056 w 5402970"/>
                <a:gd name="connsiteY39" fmla="*/ 333723 h 1428333"/>
                <a:gd name="connsiteX40" fmla="*/ 1762056 w 5402970"/>
                <a:gd name="connsiteY40" fmla="*/ 357083 h 1428333"/>
                <a:gd name="connsiteX41" fmla="*/ 1788754 w 5402970"/>
                <a:gd name="connsiteY41" fmla="*/ 357083 h 1428333"/>
                <a:gd name="connsiteX42" fmla="*/ 1788754 w 5402970"/>
                <a:gd name="connsiteY42" fmla="*/ 373769 h 1428333"/>
                <a:gd name="connsiteX43" fmla="*/ 1818789 w 5402970"/>
                <a:gd name="connsiteY43" fmla="*/ 373769 h 1428333"/>
                <a:gd name="connsiteX44" fmla="*/ 1818789 w 5402970"/>
                <a:gd name="connsiteY44" fmla="*/ 393793 h 1428333"/>
                <a:gd name="connsiteX45" fmla="*/ 1955615 w 5402970"/>
                <a:gd name="connsiteY45" fmla="*/ 393793 h 1428333"/>
                <a:gd name="connsiteX46" fmla="*/ 1955615 w 5402970"/>
                <a:gd name="connsiteY46" fmla="*/ 417153 h 1428333"/>
                <a:gd name="connsiteX47" fmla="*/ 2002336 w 5402970"/>
                <a:gd name="connsiteY47" fmla="*/ 417153 h 1428333"/>
                <a:gd name="connsiteX48" fmla="*/ 2002336 w 5402970"/>
                <a:gd name="connsiteY48" fmla="*/ 467212 h 1428333"/>
                <a:gd name="connsiteX49" fmla="*/ 2179209 w 5402970"/>
                <a:gd name="connsiteY49" fmla="*/ 467212 h 1428333"/>
                <a:gd name="connsiteX50" fmla="*/ 2179209 w 5402970"/>
                <a:gd name="connsiteY50" fmla="*/ 503921 h 1428333"/>
                <a:gd name="connsiteX51" fmla="*/ 2222593 w 5402970"/>
                <a:gd name="connsiteY51" fmla="*/ 503921 h 1428333"/>
                <a:gd name="connsiteX52" fmla="*/ 2225930 w 5402970"/>
                <a:gd name="connsiteY52" fmla="*/ 523944 h 1428333"/>
                <a:gd name="connsiteX53" fmla="*/ 2402803 w 5402970"/>
                <a:gd name="connsiteY53" fmla="*/ 520607 h 1428333"/>
                <a:gd name="connsiteX54" fmla="*/ 2402803 w 5402970"/>
                <a:gd name="connsiteY54" fmla="*/ 547305 h 1428333"/>
                <a:gd name="connsiteX55" fmla="*/ 2486234 w 5402970"/>
                <a:gd name="connsiteY55" fmla="*/ 547305 h 1428333"/>
                <a:gd name="connsiteX56" fmla="*/ 2486234 w 5402970"/>
                <a:gd name="connsiteY56" fmla="*/ 580677 h 1428333"/>
                <a:gd name="connsiteX57" fmla="*/ 2576339 w 5402970"/>
                <a:gd name="connsiteY57" fmla="*/ 580677 h 1428333"/>
                <a:gd name="connsiteX58" fmla="*/ 2576339 w 5402970"/>
                <a:gd name="connsiteY58" fmla="*/ 590689 h 1428333"/>
                <a:gd name="connsiteX59" fmla="*/ 2623060 w 5402970"/>
                <a:gd name="connsiteY59" fmla="*/ 590689 h 1428333"/>
                <a:gd name="connsiteX60" fmla="*/ 2623060 w 5402970"/>
                <a:gd name="connsiteY60" fmla="*/ 604038 h 1428333"/>
                <a:gd name="connsiteX61" fmla="*/ 2713165 w 5402970"/>
                <a:gd name="connsiteY61" fmla="*/ 604038 h 1428333"/>
                <a:gd name="connsiteX62" fmla="*/ 2713165 w 5402970"/>
                <a:gd name="connsiteY62" fmla="*/ 630736 h 1428333"/>
                <a:gd name="connsiteX63" fmla="*/ 2849992 w 5402970"/>
                <a:gd name="connsiteY63" fmla="*/ 630736 h 1428333"/>
                <a:gd name="connsiteX64" fmla="*/ 2849992 w 5402970"/>
                <a:gd name="connsiteY64" fmla="*/ 647422 h 1428333"/>
                <a:gd name="connsiteX65" fmla="*/ 2913399 w 5402970"/>
                <a:gd name="connsiteY65" fmla="*/ 647422 h 1428333"/>
                <a:gd name="connsiteX66" fmla="*/ 2930085 w 5402970"/>
                <a:gd name="connsiteY66" fmla="*/ 664108 h 1428333"/>
                <a:gd name="connsiteX67" fmla="*/ 2983481 w 5402970"/>
                <a:gd name="connsiteY67" fmla="*/ 664108 h 1428333"/>
                <a:gd name="connsiteX68" fmla="*/ 2993492 w 5402970"/>
                <a:gd name="connsiteY68" fmla="*/ 674119 h 1428333"/>
                <a:gd name="connsiteX69" fmla="*/ 3157017 w 5402970"/>
                <a:gd name="connsiteY69" fmla="*/ 674119 h 1428333"/>
                <a:gd name="connsiteX70" fmla="*/ 3157017 w 5402970"/>
                <a:gd name="connsiteY70" fmla="*/ 690806 h 1428333"/>
                <a:gd name="connsiteX71" fmla="*/ 3397297 w 5402970"/>
                <a:gd name="connsiteY71" fmla="*/ 690806 h 1428333"/>
                <a:gd name="connsiteX72" fmla="*/ 3397297 w 5402970"/>
                <a:gd name="connsiteY72" fmla="*/ 740864 h 1428333"/>
                <a:gd name="connsiteX73" fmla="*/ 3477390 w 5402970"/>
                <a:gd name="connsiteY73" fmla="*/ 740864 h 1428333"/>
                <a:gd name="connsiteX74" fmla="*/ 3477390 w 5402970"/>
                <a:gd name="connsiteY74" fmla="*/ 764225 h 1428333"/>
                <a:gd name="connsiteX75" fmla="*/ 3514100 w 5402970"/>
                <a:gd name="connsiteY75" fmla="*/ 764225 h 1428333"/>
                <a:gd name="connsiteX76" fmla="*/ 3514100 w 5402970"/>
                <a:gd name="connsiteY76" fmla="*/ 814283 h 1428333"/>
                <a:gd name="connsiteX77" fmla="*/ 3617554 w 5402970"/>
                <a:gd name="connsiteY77" fmla="*/ 814283 h 1428333"/>
                <a:gd name="connsiteX78" fmla="*/ 3617554 w 5402970"/>
                <a:gd name="connsiteY78" fmla="*/ 837644 h 1428333"/>
                <a:gd name="connsiteX79" fmla="*/ 3731019 w 5402970"/>
                <a:gd name="connsiteY79" fmla="*/ 837644 h 1428333"/>
                <a:gd name="connsiteX80" fmla="*/ 3731019 w 5402970"/>
                <a:gd name="connsiteY80" fmla="*/ 911063 h 1428333"/>
                <a:gd name="connsiteX81" fmla="*/ 3894544 w 5402970"/>
                <a:gd name="connsiteY81" fmla="*/ 911063 h 1428333"/>
                <a:gd name="connsiteX82" fmla="*/ 3894544 w 5402970"/>
                <a:gd name="connsiteY82" fmla="*/ 961121 h 1428333"/>
                <a:gd name="connsiteX83" fmla="*/ 4064742 w 5402970"/>
                <a:gd name="connsiteY83" fmla="*/ 961121 h 1428333"/>
                <a:gd name="connsiteX84" fmla="*/ 4064742 w 5402970"/>
                <a:gd name="connsiteY84" fmla="*/ 1041215 h 1428333"/>
                <a:gd name="connsiteX85" fmla="*/ 4064742 w 5402970"/>
                <a:gd name="connsiteY85" fmla="*/ 1041215 h 1428333"/>
                <a:gd name="connsiteX86" fmla="*/ 4091440 w 5402970"/>
                <a:gd name="connsiteY86" fmla="*/ 1067913 h 1428333"/>
                <a:gd name="connsiteX87" fmla="*/ 4091440 w 5402970"/>
                <a:gd name="connsiteY87" fmla="*/ 1067913 h 1428333"/>
                <a:gd name="connsiteX88" fmla="*/ 4091440 w 5402970"/>
                <a:gd name="connsiteY88" fmla="*/ 1094610 h 1428333"/>
                <a:gd name="connsiteX89" fmla="*/ 4418488 w 5402970"/>
                <a:gd name="connsiteY89" fmla="*/ 1094610 h 1428333"/>
                <a:gd name="connsiteX90" fmla="*/ 4418488 w 5402970"/>
                <a:gd name="connsiteY90" fmla="*/ 1161355 h 1428333"/>
                <a:gd name="connsiteX91" fmla="*/ 4518605 w 5402970"/>
                <a:gd name="connsiteY91" fmla="*/ 1161355 h 1428333"/>
                <a:gd name="connsiteX92" fmla="*/ 4518605 w 5402970"/>
                <a:gd name="connsiteY92" fmla="*/ 1221425 h 1428333"/>
                <a:gd name="connsiteX93" fmla="*/ 4598698 w 5402970"/>
                <a:gd name="connsiteY93" fmla="*/ 1221425 h 1428333"/>
                <a:gd name="connsiteX94" fmla="*/ 4598698 w 5402970"/>
                <a:gd name="connsiteY94" fmla="*/ 1304855 h 1428333"/>
                <a:gd name="connsiteX95" fmla="*/ 4775571 w 5402970"/>
                <a:gd name="connsiteY95" fmla="*/ 1304855 h 1428333"/>
                <a:gd name="connsiteX96" fmla="*/ 4775571 w 5402970"/>
                <a:gd name="connsiteY96" fmla="*/ 1428333 h 1428333"/>
                <a:gd name="connsiteX97" fmla="*/ 5402970 w 5402970"/>
                <a:gd name="connsiteY97" fmla="*/ 1428333 h 1428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5402970" h="1428333">
                  <a:moveTo>
                    <a:pt x="0" y="0"/>
                  </a:moveTo>
                  <a:lnTo>
                    <a:pt x="203571" y="0"/>
                  </a:lnTo>
                  <a:lnTo>
                    <a:pt x="203571" y="20023"/>
                  </a:lnTo>
                  <a:lnTo>
                    <a:pt x="510596" y="20023"/>
                  </a:lnTo>
                  <a:lnTo>
                    <a:pt x="510596" y="46721"/>
                  </a:lnTo>
                  <a:lnTo>
                    <a:pt x="537294" y="46721"/>
                  </a:lnTo>
                  <a:lnTo>
                    <a:pt x="537294" y="46721"/>
                  </a:lnTo>
                  <a:lnTo>
                    <a:pt x="537294" y="70082"/>
                  </a:lnTo>
                  <a:lnTo>
                    <a:pt x="630736" y="70082"/>
                  </a:lnTo>
                  <a:lnTo>
                    <a:pt x="630736" y="83431"/>
                  </a:lnTo>
                  <a:lnTo>
                    <a:pt x="630736" y="103455"/>
                  </a:lnTo>
                  <a:lnTo>
                    <a:pt x="654097" y="106792"/>
                  </a:lnTo>
                  <a:lnTo>
                    <a:pt x="680795" y="106792"/>
                  </a:lnTo>
                  <a:lnTo>
                    <a:pt x="680795" y="140163"/>
                  </a:lnTo>
                  <a:lnTo>
                    <a:pt x="700818" y="140163"/>
                  </a:lnTo>
                  <a:lnTo>
                    <a:pt x="700818" y="140163"/>
                  </a:lnTo>
                  <a:lnTo>
                    <a:pt x="727516" y="140163"/>
                  </a:lnTo>
                  <a:lnTo>
                    <a:pt x="934424" y="140163"/>
                  </a:lnTo>
                  <a:lnTo>
                    <a:pt x="934424" y="166861"/>
                  </a:lnTo>
                  <a:lnTo>
                    <a:pt x="1057901" y="166861"/>
                  </a:lnTo>
                  <a:lnTo>
                    <a:pt x="1057901" y="166861"/>
                  </a:lnTo>
                  <a:lnTo>
                    <a:pt x="1057901" y="190222"/>
                  </a:lnTo>
                  <a:lnTo>
                    <a:pt x="1191390" y="190222"/>
                  </a:lnTo>
                  <a:lnTo>
                    <a:pt x="1191390" y="203571"/>
                  </a:lnTo>
                  <a:lnTo>
                    <a:pt x="1284833" y="203571"/>
                  </a:lnTo>
                  <a:lnTo>
                    <a:pt x="1284833" y="220257"/>
                  </a:lnTo>
                  <a:lnTo>
                    <a:pt x="1364926" y="220257"/>
                  </a:lnTo>
                  <a:lnTo>
                    <a:pt x="1364926" y="233606"/>
                  </a:lnTo>
                  <a:lnTo>
                    <a:pt x="1391624" y="233606"/>
                  </a:lnTo>
                  <a:lnTo>
                    <a:pt x="1398298" y="240280"/>
                  </a:lnTo>
                  <a:lnTo>
                    <a:pt x="1485066" y="240280"/>
                  </a:lnTo>
                  <a:lnTo>
                    <a:pt x="1485066" y="276990"/>
                  </a:lnTo>
                  <a:lnTo>
                    <a:pt x="1518438" y="276990"/>
                  </a:lnTo>
                  <a:lnTo>
                    <a:pt x="1518438" y="276990"/>
                  </a:lnTo>
                  <a:lnTo>
                    <a:pt x="1518438" y="300350"/>
                  </a:lnTo>
                  <a:lnTo>
                    <a:pt x="1638579" y="300350"/>
                  </a:lnTo>
                  <a:lnTo>
                    <a:pt x="1638579" y="317036"/>
                  </a:lnTo>
                  <a:lnTo>
                    <a:pt x="1715335" y="317036"/>
                  </a:lnTo>
                  <a:lnTo>
                    <a:pt x="1715335" y="333723"/>
                  </a:lnTo>
                  <a:lnTo>
                    <a:pt x="1762056" y="333723"/>
                  </a:lnTo>
                  <a:lnTo>
                    <a:pt x="1762056" y="357083"/>
                  </a:lnTo>
                  <a:lnTo>
                    <a:pt x="1788754" y="357083"/>
                  </a:lnTo>
                  <a:lnTo>
                    <a:pt x="1788754" y="373769"/>
                  </a:lnTo>
                  <a:lnTo>
                    <a:pt x="1818789" y="373769"/>
                  </a:lnTo>
                  <a:lnTo>
                    <a:pt x="1818789" y="393793"/>
                  </a:lnTo>
                  <a:lnTo>
                    <a:pt x="1955615" y="393793"/>
                  </a:lnTo>
                  <a:lnTo>
                    <a:pt x="1955615" y="417153"/>
                  </a:lnTo>
                  <a:lnTo>
                    <a:pt x="2002336" y="417153"/>
                  </a:lnTo>
                  <a:lnTo>
                    <a:pt x="2002336" y="467212"/>
                  </a:lnTo>
                  <a:lnTo>
                    <a:pt x="2179209" y="467212"/>
                  </a:lnTo>
                  <a:lnTo>
                    <a:pt x="2179209" y="503921"/>
                  </a:lnTo>
                  <a:lnTo>
                    <a:pt x="2222593" y="503921"/>
                  </a:lnTo>
                  <a:lnTo>
                    <a:pt x="2225930" y="523944"/>
                  </a:lnTo>
                  <a:lnTo>
                    <a:pt x="2402803" y="520607"/>
                  </a:lnTo>
                  <a:lnTo>
                    <a:pt x="2402803" y="547305"/>
                  </a:lnTo>
                  <a:lnTo>
                    <a:pt x="2486234" y="547305"/>
                  </a:lnTo>
                  <a:lnTo>
                    <a:pt x="2486234" y="580677"/>
                  </a:lnTo>
                  <a:lnTo>
                    <a:pt x="2576339" y="580677"/>
                  </a:lnTo>
                  <a:lnTo>
                    <a:pt x="2576339" y="590689"/>
                  </a:lnTo>
                  <a:lnTo>
                    <a:pt x="2623060" y="590689"/>
                  </a:lnTo>
                  <a:lnTo>
                    <a:pt x="2623060" y="604038"/>
                  </a:lnTo>
                  <a:lnTo>
                    <a:pt x="2713165" y="604038"/>
                  </a:lnTo>
                  <a:lnTo>
                    <a:pt x="2713165" y="630736"/>
                  </a:lnTo>
                  <a:lnTo>
                    <a:pt x="2849992" y="630736"/>
                  </a:lnTo>
                  <a:lnTo>
                    <a:pt x="2849992" y="647422"/>
                  </a:lnTo>
                  <a:lnTo>
                    <a:pt x="2913399" y="647422"/>
                  </a:lnTo>
                  <a:lnTo>
                    <a:pt x="2930085" y="664108"/>
                  </a:lnTo>
                  <a:lnTo>
                    <a:pt x="2983481" y="664108"/>
                  </a:lnTo>
                  <a:lnTo>
                    <a:pt x="2993492" y="674119"/>
                  </a:lnTo>
                  <a:lnTo>
                    <a:pt x="3157017" y="674119"/>
                  </a:lnTo>
                  <a:lnTo>
                    <a:pt x="3157017" y="690806"/>
                  </a:lnTo>
                  <a:lnTo>
                    <a:pt x="3397297" y="690806"/>
                  </a:lnTo>
                  <a:lnTo>
                    <a:pt x="3397297" y="740864"/>
                  </a:lnTo>
                  <a:lnTo>
                    <a:pt x="3477390" y="740864"/>
                  </a:lnTo>
                  <a:lnTo>
                    <a:pt x="3477390" y="764225"/>
                  </a:lnTo>
                  <a:lnTo>
                    <a:pt x="3514100" y="764225"/>
                  </a:lnTo>
                  <a:lnTo>
                    <a:pt x="3514100" y="814283"/>
                  </a:lnTo>
                  <a:lnTo>
                    <a:pt x="3617554" y="814283"/>
                  </a:lnTo>
                  <a:lnTo>
                    <a:pt x="3617554" y="837644"/>
                  </a:lnTo>
                  <a:lnTo>
                    <a:pt x="3731019" y="837644"/>
                  </a:lnTo>
                  <a:lnTo>
                    <a:pt x="3731019" y="911063"/>
                  </a:lnTo>
                  <a:lnTo>
                    <a:pt x="3894544" y="911063"/>
                  </a:lnTo>
                  <a:lnTo>
                    <a:pt x="3894544" y="961121"/>
                  </a:lnTo>
                  <a:lnTo>
                    <a:pt x="4064742" y="961121"/>
                  </a:lnTo>
                  <a:lnTo>
                    <a:pt x="4064742" y="1041215"/>
                  </a:lnTo>
                  <a:lnTo>
                    <a:pt x="4064742" y="1041215"/>
                  </a:lnTo>
                  <a:lnTo>
                    <a:pt x="4091440" y="1067913"/>
                  </a:lnTo>
                  <a:lnTo>
                    <a:pt x="4091440" y="1067913"/>
                  </a:lnTo>
                  <a:lnTo>
                    <a:pt x="4091440" y="1094610"/>
                  </a:lnTo>
                  <a:lnTo>
                    <a:pt x="4418488" y="1094610"/>
                  </a:lnTo>
                  <a:lnTo>
                    <a:pt x="4418488" y="1161355"/>
                  </a:lnTo>
                  <a:lnTo>
                    <a:pt x="4518605" y="1161355"/>
                  </a:lnTo>
                  <a:lnTo>
                    <a:pt x="4518605" y="1221425"/>
                  </a:lnTo>
                  <a:lnTo>
                    <a:pt x="4598698" y="1221425"/>
                  </a:lnTo>
                  <a:lnTo>
                    <a:pt x="4598698" y="1304855"/>
                  </a:lnTo>
                  <a:lnTo>
                    <a:pt x="4775571" y="1304855"/>
                  </a:lnTo>
                  <a:lnTo>
                    <a:pt x="4775571" y="1428333"/>
                  </a:lnTo>
                  <a:lnTo>
                    <a:pt x="5402970" y="1428333"/>
                  </a:lnTo>
                </a:path>
              </a:pathLst>
            </a:custGeom>
            <a:noFill/>
            <a:ln w="28575">
              <a:solidFill>
                <a:schemeClr val="accent6"/>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24" name="Group 423">
              <a:extLst>
                <a:ext uri="{FF2B5EF4-FFF2-40B4-BE49-F238E27FC236}">
                  <a16:creationId xmlns:a16="http://schemas.microsoft.com/office/drawing/2014/main" id="{6127FBE2-36F3-4C65-DF94-150392DED241}"/>
                </a:ext>
              </a:extLst>
            </p:cNvPr>
            <p:cNvGrpSpPr/>
            <p:nvPr/>
          </p:nvGrpSpPr>
          <p:grpSpPr>
            <a:xfrm>
              <a:off x="577031" y="1531192"/>
              <a:ext cx="6425561" cy="3478808"/>
              <a:chOff x="577031" y="1531192"/>
              <a:chExt cx="6425561" cy="3478808"/>
            </a:xfrm>
          </p:grpSpPr>
          <p:grpSp>
            <p:nvGrpSpPr>
              <p:cNvPr id="425" name="Group 424">
                <a:extLst>
                  <a:ext uri="{FF2B5EF4-FFF2-40B4-BE49-F238E27FC236}">
                    <a16:creationId xmlns:a16="http://schemas.microsoft.com/office/drawing/2014/main" id="{B1121B19-8D07-271A-A636-FB72FD5A48D5}"/>
                  </a:ext>
                </a:extLst>
              </p:cNvPr>
              <p:cNvGrpSpPr/>
              <p:nvPr/>
            </p:nvGrpSpPr>
            <p:grpSpPr>
              <a:xfrm>
                <a:off x="2159031" y="1632736"/>
                <a:ext cx="4538737" cy="755812"/>
                <a:chOff x="2159031" y="1632736"/>
                <a:chExt cx="4538737" cy="755812"/>
              </a:xfrm>
            </p:grpSpPr>
            <p:cxnSp>
              <p:nvCxnSpPr>
                <p:cNvPr id="677" name="Straight Connector 676">
                  <a:extLst>
                    <a:ext uri="{FF2B5EF4-FFF2-40B4-BE49-F238E27FC236}">
                      <a16:creationId xmlns:a16="http://schemas.microsoft.com/office/drawing/2014/main" id="{90DCE52B-9DBF-BA4C-A0F7-366E4CFCBA9E}"/>
                    </a:ext>
                  </a:extLst>
                </p:cNvPr>
                <p:cNvCxnSpPr/>
                <p:nvPr/>
              </p:nvCxnSpPr>
              <p:spPr bwMode="auto">
                <a:xfrm>
                  <a:off x="2159031" y="1632736"/>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78" name="Straight Connector 677">
                  <a:extLst>
                    <a:ext uri="{FF2B5EF4-FFF2-40B4-BE49-F238E27FC236}">
                      <a16:creationId xmlns:a16="http://schemas.microsoft.com/office/drawing/2014/main" id="{386A53B2-92C4-AFE9-26BC-78B7E77C8275}"/>
                    </a:ext>
                  </a:extLst>
                </p:cNvPr>
                <p:cNvCxnSpPr/>
                <p:nvPr/>
              </p:nvCxnSpPr>
              <p:spPr bwMode="auto">
                <a:xfrm>
                  <a:off x="3637269" y="1797312"/>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79" name="Straight Connector 678">
                  <a:extLst>
                    <a:ext uri="{FF2B5EF4-FFF2-40B4-BE49-F238E27FC236}">
                      <a16:creationId xmlns:a16="http://schemas.microsoft.com/office/drawing/2014/main" id="{C94CCD49-951B-BF21-6A6A-27DA9BA72C8B}"/>
                    </a:ext>
                  </a:extLst>
                </p:cNvPr>
                <p:cNvCxnSpPr/>
                <p:nvPr/>
              </p:nvCxnSpPr>
              <p:spPr bwMode="auto">
                <a:xfrm>
                  <a:off x="2602478" y="1666381"/>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0" name="Straight Connector 679">
                  <a:extLst>
                    <a:ext uri="{FF2B5EF4-FFF2-40B4-BE49-F238E27FC236}">
                      <a16:creationId xmlns:a16="http://schemas.microsoft.com/office/drawing/2014/main" id="{269A813C-696F-C621-BBB5-9BD4732D396A}"/>
                    </a:ext>
                  </a:extLst>
                </p:cNvPr>
                <p:cNvCxnSpPr/>
                <p:nvPr/>
              </p:nvCxnSpPr>
              <p:spPr bwMode="auto">
                <a:xfrm>
                  <a:off x="3119416" y="1688375"/>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1" name="Straight Connector 680">
                  <a:extLst>
                    <a:ext uri="{FF2B5EF4-FFF2-40B4-BE49-F238E27FC236}">
                      <a16:creationId xmlns:a16="http://schemas.microsoft.com/office/drawing/2014/main" id="{96F517A8-1C26-40D1-DF54-3EAEAA8B3D4B}"/>
                    </a:ext>
                  </a:extLst>
                </p:cNvPr>
                <p:cNvCxnSpPr/>
                <p:nvPr/>
              </p:nvCxnSpPr>
              <p:spPr bwMode="auto">
                <a:xfrm>
                  <a:off x="3828816" y="1809879"/>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2" name="Straight Connector 681">
                  <a:extLst>
                    <a:ext uri="{FF2B5EF4-FFF2-40B4-BE49-F238E27FC236}">
                      <a16:creationId xmlns:a16="http://schemas.microsoft.com/office/drawing/2014/main" id="{03B46E55-82B8-F1BA-AB4E-87E85CEAAC94}"/>
                    </a:ext>
                  </a:extLst>
                </p:cNvPr>
                <p:cNvCxnSpPr/>
                <p:nvPr/>
              </p:nvCxnSpPr>
              <p:spPr bwMode="auto">
                <a:xfrm>
                  <a:off x="3684071" y="179866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3" name="Straight Connector 682">
                  <a:extLst>
                    <a:ext uri="{FF2B5EF4-FFF2-40B4-BE49-F238E27FC236}">
                      <a16:creationId xmlns:a16="http://schemas.microsoft.com/office/drawing/2014/main" id="{C66BA02E-B963-E5A5-D4AF-5F7AF05F83AE}"/>
                    </a:ext>
                  </a:extLst>
                </p:cNvPr>
                <p:cNvCxnSpPr/>
                <p:nvPr/>
              </p:nvCxnSpPr>
              <p:spPr bwMode="auto">
                <a:xfrm>
                  <a:off x="3885565" y="1805812"/>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4" name="Straight Connector 683">
                  <a:extLst>
                    <a:ext uri="{FF2B5EF4-FFF2-40B4-BE49-F238E27FC236}">
                      <a16:creationId xmlns:a16="http://schemas.microsoft.com/office/drawing/2014/main" id="{88CF86FC-1E16-7595-CE0B-9417F536A53F}"/>
                    </a:ext>
                  </a:extLst>
                </p:cNvPr>
                <p:cNvCxnSpPr/>
                <p:nvPr/>
              </p:nvCxnSpPr>
              <p:spPr bwMode="auto">
                <a:xfrm>
                  <a:off x="4067519" y="1835206"/>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5" name="Straight Connector 684">
                  <a:extLst>
                    <a:ext uri="{FF2B5EF4-FFF2-40B4-BE49-F238E27FC236}">
                      <a16:creationId xmlns:a16="http://schemas.microsoft.com/office/drawing/2014/main" id="{DA2ABEF1-B97A-F2B7-DDA4-B751DA94F8D8}"/>
                    </a:ext>
                  </a:extLst>
                </p:cNvPr>
                <p:cNvCxnSpPr/>
                <p:nvPr/>
              </p:nvCxnSpPr>
              <p:spPr bwMode="auto">
                <a:xfrm>
                  <a:off x="4109047" y="1841489"/>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6" name="Straight Connector 685">
                  <a:extLst>
                    <a:ext uri="{FF2B5EF4-FFF2-40B4-BE49-F238E27FC236}">
                      <a16:creationId xmlns:a16="http://schemas.microsoft.com/office/drawing/2014/main" id="{3740A989-DD74-A35F-EB6E-13CB3B62A1FF}"/>
                    </a:ext>
                  </a:extLst>
                </p:cNvPr>
                <p:cNvCxnSpPr/>
                <p:nvPr/>
              </p:nvCxnSpPr>
              <p:spPr bwMode="auto">
                <a:xfrm>
                  <a:off x="4098632" y="1840687"/>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7" name="Straight Connector 686">
                  <a:extLst>
                    <a:ext uri="{FF2B5EF4-FFF2-40B4-BE49-F238E27FC236}">
                      <a16:creationId xmlns:a16="http://schemas.microsoft.com/office/drawing/2014/main" id="{0BC3F8A7-2E41-E693-A222-A24A4BB42E8E}"/>
                    </a:ext>
                  </a:extLst>
                </p:cNvPr>
                <p:cNvCxnSpPr/>
                <p:nvPr/>
              </p:nvCxnSpPr>
              <p:spPr bwMode="auto">
                <a:xfrm>
                  <a:off x="4257544" y="1851316"/>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8" name="Straight Connector 687">
                  <a:extLst>
                    <a:ext uri="{FF2B5EF4-FFF2-40B4-BE49-F238E27FC236}">
                      <a16:creationId xmlns:a16="http://schemas.microsoft.com/office/drawing/2014/main" id="{AB0F330B-70A9-1D62-253C-030B403BD1D0}"/>
                    </a:ext>
                  </a:extLst>
                </p:cNvPr>
                <p:cNvCxnSpPr/>
                <p:nvPr/>
              </p:nvCxnSpPr>
              <p:spPr bwMode="auto">
                <a:xfrm>
                  <a:off x="4145821" y="1839523"/>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89" name="Straight Connector 688">
                  <a:extLst>
                    <a:ext uri="{FF2B5EF4-FFF2-40B4-BE49-F238E27FC236}">
                      <a16:creationId xmlns:a16="http://schemas.microsoft.com/office/drawing/2014/main" id="{64F37F49-C9FE-1B87-96E3-A00427333C7B}"/>
                    </a:ext>
                  </a:extLst>
                </p:cNvPr>
                <p:cNvCxnSpPr/>
                <p:nvPr/>
              </p:nvCxnSpPr>
              <p:spPr bwMode="auto">
                <a:xfrm>
                  <a:off x="4546064" y="1883693"/>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0" name="Straight Connector 689">
                  <a:extLst>
                    <a:ext uri="{FF2B5EF4-FFF2-40B4-BE49-F238E27FC236}">
                      <a16:creationId xmlns:a16="http://schemas.microsoft.com/office/drawing/2014/main" id="{37ABB9F9-22B4-D212-63E8-74D81051EA68}"/>
                    </a:ext>
                  </a:extLst>
                </p:cNvPr>
                <p:cNvCxnSpPr/>
                <p:nvPr/>
              </p:nvCxnSpPr>
              <p:spPr bwMode="auto">
                <a:xfrm>
                  <a:off x="3958606" y="1825780"/>
                  <a:ext cx="0" cy="110795"/>
                </a:xfrm>
                <a:prstGeom prst="line">
                  <a:avLst/>
                </a:prstGeom>
                <a:noFill/>
                <a:ln w="57150" cap="flat" cmpd="sng" algn="ctr">
                  <a:solidFill>
                    <a:schemeClr val="accent3"/>
                  </a:solidFill>
                  <a:prstDash val="solid"/>
                  <a:round/>
                  <a:headEnd type="none" w="med" len="med"/>
                  <a:tailEnd type="none" w="med" len="med"/>
                </a:ln>
                <a:effectLst/>
              </p:spPr>
            </p:cxnSp>
            <p:cxnSp>
              <p:nvCxnSpPr>
                <p:cNvPr id="691" name="Straight Connector 690">
                  <a:extLst>
                    <a:ext uri="{FF2B5EF4-FFF2-40B4-BE49-F238E27FC236}">
                      <a16:creationId xmlns:a16="http://schemas.microsoft.com/office/drawing/2014/main" id="{BA094C57-3876-667F-7066-96AB43E6B8CB}"/>
                    </a:ext>
                  </a:extLst>
                </p:cNvPr>
                <p:cNvCxnSpPr/>
                <p:nvPr/>
              </p:nvCxnSpPr>
              <p:spPr bwMode="auto">
                <a:xfrm>
                  <a:off x="4706438" y="1945963"/>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2" name="Straight Connector 691">
                  <a:extLst>
                    <a:ext uri="{FF2B5EF4-FFF2-40B4-BE49-F238E27FC236}">
                      <a16:creationId xmlns:a16="http://schemas.microsoft.com/office/drawing/2014/main" id="{D7215610-DB0B-CE4C-45A9-0E659F64E0E2}"/>
                    </a:ext>
                  </a:extLst>
                </p:cNvPr>
                <p:cNvCxnSpPr/>
                <p:nvPr/>
              </p:nvCxnSpPr>
              <p:spPr bwMode="auto">
                <a:xfrm>
                  <a:off x="4626947" y="1919295"/>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3" name="Straight Connector 692">
                  <a:extLst>
                    <a:ext uri="{FF2B5EF4-FFF2-40B4-BE49-F238E27FC236}">
                      <a16:creationId xmlns:a16="http://schemas.microsoft.com/office/drawing/2014/main" id="{D7B4C14C-ECEE-C3AC-0A5B-09338BCE5506}"/>
                    </a:ext>
                  </a:extLst>
                </p:cNvPr>
                <p:cNvCxnSpPr/>
                <p:nvPr/>
              </p:nvCxnSpPr>
              <p:spPr bwMode="auto">
                <a:xfrm>
                  <a:off x="4772141" y="194538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4" name="Straight Connector 693">
                  <a:extLst>
                    <a:ext uri="{FF2B5EF4-FFF2-40B4-BE49-F238E27FC236}">
                      <a16:creationId xmlns:a16="http://schemas.microsoft.com/office/drawing/2014/main" id="{66176FFD-C6C5-F1D0-2A2A-D6AD7CC1C372}"/>
                    </a:ext>
                  </a:extLst>
                </p:cNvPr>
                <p:cNvCxnSpPr/>
                <p:nvPr/>
              </p:nvCxnSpPr>
              <p:spPr bwMode="auto">
                <a:xfrm>
                  <a:off x="4287265" y="1856038"/>
                  <a:ext cx="0" cy="110795"/>
                </a:xfrm>
                <a:prstGeom prst="line">
                  <a:avLst/>
                </a:prstGeom>
                <a:noFill/>
                <a:ln w="38100" cap="flat" cmpd="sng" algn="ctr">
                  <a:solidFill>
                    <a:schemeClr val="accent3"/>
                  </a:solidFill>
                  <a:prstDash val="solid"/>
                  <a:round/>
                  <a:headEnd type="none" w="med" len="med"/>
                  <a:tailEnd type="none" w="med" len="med"/>
                </a:ln>
                <a:effectLst/>
              </p:spPr>
            </p:cxnSp>
            <p:cxnSp>
              <p:nvCxnSpPr>
                <p:cNvPr id="695" name="Straight Connector 694">
                  <a:extLst>
                    <a:ext uri="{FF2B5EF4-FFF2-40B4-BE49-F238E27FC236}">
                      <a16:creationId xmlns:a16="http://schemas.microsoft.com/office/drawing/2014/main" id="{953644BB-A111-A710-89A2-3B7D51CDEF35}"/>
                    </a:ext>
                  </a:extLst>
                </p:cNvPr>
                <p:cNvCxnSpPr/>
                <p:nvPr/>
              </p:nvCxnSpPr>
              <p:spPr bwMode="auto">
                <a:xfrm>
                  <a:off x="4337665" y="1864351"/>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6" name="Straight Connector 695">
                  <a:extLst>
                    <a:ext uri="{FF2B5EF4-FFF2-40B4-BE49-F238E27FC236}">
                      <a16:creationId xmlns:a16="http://schemas.microsoft.com/office/drawing/2014/main" id="{C668EB07-1509-67DA-664B-976C19EBBDE7}"/>
                    </a:ext>
                  </a:extLst>
                </p:cNvPr>
                <p:cNvCxnSpPr/>
                <p:nvPr/>
              </p:nvCxnSpPr>
              <p:spPr bwMode="auto">
                <a:xfrm>
                  <a:off x="4804968" y="194538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7" name="Straight Connector 696">
                  <a:extLst>
                    <a:ext uri="{FF2B5EF4-FFF2-40B4-BE49-F238E27FC236}">
                      <a16:creationId xmlns:a16="http://schemas.microsoft.com/office/drawing/2014/main" id="{924A7ECB-CA77-667D-E594-1C8FD9F488DD}"/>
                    </a:ext>
                  </a:extLst>
                </p:cNvPr>
                <p:cNvCxnSpPr/>
                <p:nvPr/>
              </p:nvCxnSpPr>
              <p:spPr bwMode="auto">
                <a:xfrm>
                  <a:off x="4957374" y="1983704"/>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8" name="Straight Connector 697">
                  <a:extLst>
                    <a:ext uri="{FF2B5EF4-FFF2-40B4-BE49-F238E27FC236}">
                      <a16:creationId xmlns:a16="http://schemas.microsoft.com/office/drawing/2014/main" id="{846A4266-7EE0-D8C4-9081-E08AE644F16C}"/>
                    </a:ext>
                  </a:extLst>
                </p:cNvPr>
                <p:cNvCxnSpPr/>
                <p:nvPr/>
              </p:nvCxnSpPr>
              <p:spPr bwMode="auto">
                <a:xfrm>
                  <a:off x="5009943" y="1982912"/>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699" name="Straight Connector 698">
                  <a:extLst>
                    <a:ext uri="{FF2B5EF4-FFF2-40B4-BE49-F238E27FC236}">
                      <a16:creationId xmlns:a16="http://schemas.microsoft.com/office/drawing/2014/main" id="{106747D8-3578-D1D2-9B8E-9AB670AE05F8}"/>
                    </a:ext>
                  </a:extLst>
                </p:cNvPr>
                <p:cNvCxnSpPr/>
                <p:nvPr/>
              </p:nvCxnSpPr>
              <p:spPr bwMode="auto">
                <a:xfrm>
                  <a:off x="5137769" y="2014367"/>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0" name="Straight Connector 699">
                  <a:extLst>
                    <a:ext uri="{FF2B5EF4-FFF2-40B4-BE49-F238E27FC236}">
                      <a16:creationId xmlns:a16="http://schemas.microsoft.com/office/drawing/2014/main" id="{26106909-A7D5-EB71-2C14-61CF3A757E5E}"/>
                    </a:ext>
                  </a:extLst>
                </p:cNvPr>
                <p:cNvCxnSpPr/>
                <p:nvPr/>
              </p:nvCxnSpPr>
              <p:spPr bwMode="auto">
                <a:xfrm>
                  <a:off x="5344799" y="203847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1" name="Straight Connector 700">
                  <a:extLst>
                    <a:ext uri="{FF2B5EF4-FFF2-40B4-BE49-F238E27FC236}">
                      <a16:creationId xmlns:a16="http://schemas.microsoft.com/office/drawing/2014/main" id="{15090FF7-662F-FFCF-6468-38DB1213F574}"/>
                    </a:ext>
                  </a:extLst>
                </p:cNvPr>
                <p:cNvCxnSpPr/>
                <p:nvPr/>
              </p:nvCxnSpPr>
              <p:spPr bwMode="auto">
                <a:xfrm>
                  <a:off x="5377494" y="203847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2" name="Straight Connector 701">
                  <a:extLst>
                    <a:ext uri="{FF2B5EF4-FFF2-40B4-BE49-F238E27FC236}">
                      <a16:creationId xmlns:a16="http://schemas.microsoft.com/office/drawing/2014/main" id="{A62B235A-BC8E-8A59-F425-C3EE2B9AAE4D}"/>
                    </a:ext>
                  </a:extLst>
                </p:cNvPr>
                <p:cNvCxnSpPr/>
                <p:nvPr/>
              </p:nvCxnSpPr>
              <p:spPr bwMode="auto">
                <a:xfrm>
                  <a:off x="5406473" y="2041612"/>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3" name="Straight Connector 702">
                  <a:extLst>
                    <a:ext uri="{FF2B5EF4-FFF2-40B4-BE49-F238E27FC236}">
                      <a16:creationId xmlns:a16="http://schemas.microsoft.com/office/drawing/2014/main" id="{844176D4-F906-4EF7-474E-DF72E8BBE96F}"/>
                    </a:ext>
                  </a:extLst>
                </p:cNvPr>
                <p:cNvCxnSpPr/>
                <p:nvPr/>
              </p:nvCxnSpPr>
              <p:spPr bwMode="auto">
                <a:xfrm>
                  <a:off x="5439159" y="2040702"/>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4" name="Straight Connector 703">
                  <a:extLst>
                    <a:ext uri="{FF2B5EF4-FFF2-40B4-BE49-F238E27FC236}">
                      <a16:creationId xmlns:a16="http://schemas.microsoft.com/office/drawing/2014/main" id="{C1888F2B-E9AE-1502-6427-59561327C5CE}"/>
                    </a:ext>
                  </a:extLst>
                </p:cNvPr>
                <p:cNvCxnSpPr/>
                <p:nvPr/>
              </p:nvCxnSpPr>
              <p:spPr bwMode="auto">
                <a:xfrm>
                  <a:off x="5664895" y="203756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5" name="Straight Connector 704">
                  <a:extLst>
                    <a:ext uri="{FF2B5EF4-FFF2-40B4-BE49-F238E27FC236}">
                      <a16:creationId xmlns:a16="http://schemas.microsoft.com/office/drawing/2014/main" id="{C43CB4A3-FE43-426A-D137-BAFE618AA9E0}"/>
                    </a:ext>
                  </a:extLst>
                </p:cNvPr>
                <p:cNvCxnSpPr/>
                <p:nvPr/>
              </p:nvCxnSpPr>
              <p:spPr bwMode="auto">
                <a:xfrm>
                  <a:off x="5880086" y="2041612"/>
                  <a:ext cx="0" cy="110795"/>
                </a:xfrm>
                <a:prstGeom prst="line">
                  <a:avLst/>
                </a:prstGeom>
                <a:noFill/>
                <a:ln w="38100" cap="flat" cmpd="sng" algn="ctr">
                  <a:solidFill>
                    <a:schemeClr val="accent3"/>
                  </a:solidFill>
                  <a:prstDash val="solid"/>
                  <a:round/>
                  <a:headEnd type="none" w="med" len="med"/>
                  <a:tailEnd type="none" w="med" len="med"/>
                </a:ln>
                <a:effectLst/>
              </p:spPr>
            </p:cxnSp>
            <p:cxnSp>
              <p:nvCxnSpPr>
                <p:cNvPr id="706" name="Straight Connector 705">
                  <a:extLst>
                    <a:ext uri="{FF2B5EF4-FFF2-40B4-BE49-F238E27FC236}">
                      <a16:creationId xmlns:a16="http://schemas.microsoft.com/office/drawing/2014/main" id="{DB9DDF94-F861-392A-1282-22F0D10446E2}"/>
                    </a:ext>
                  </a:extLst>
                </p:cNvPr>
                <p:cNvCxnSpPr/>
                <p:nvPr/>
              </p:nvCxnSpPr>
              <p:spPr bwMode="auto">
                <a:xfrm>
                  <a:off x="4742037" y="1945963"/>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7" name="Straight Connector 706">
                  <a:extLst>
                    <a:ext uri="{FF2B5EF4-FFF2-40B4-BE49-F238E27FC236}">
                      <a16:creationId xmlns:a16="http://schemas.microsoft.com/office/drawing/2014/main" id="{F93808E9-0209-DB7C-448A-48A1F9EAA4B9}"/>
                    </a:ext>
                  </a:extLst>
                </p:cNvPr>
                <p:cNvCxnSpPr/>
                <p:nvPr/>
              </p:nvCxnSpPr>
              <p:spPr bwMode="auto">
                <a:xfrm>
                  <a:off x="4855427" y="1965841"/>
                  <a:ext cx="0" cy="110795"/>
                </a:xfrm>
                <a:prstGeom prst="line">
                  <a:avLst/>
                </a:prstGeom>
                <a:noFill/>
                <a:ln w="38100" cap="flat" cmpd="sng" algn="ctr">
                  <a:solidFill>
                    <a:schemeClr val="accent3"/>
                  </a:solidFill>
                  <a:prstDash val="solid"/>
                  <a:round/>
                  <a:headEnd type="none" w="med" len="med"/>
                  <a:tailEnd type="none" w="med" len="med"/>
                </a:ln>
                <a:effectLst/>
              </p:spPr>
            </p:cxnSp>
            <p:cxnSp>
              <p:nvCxnSpPr>
                <p:cNvPr id="708" name="Straight Connector 707">
                  <a:extLst>
                    <a:ext uri="{FF2B5EF4-FFF2-40B4-BE49-F238E27FC236}">
                      <a16:creationId xmlns:a16="http://schemas.microsoft.com/office/drawing/2014/main" id="{7CA74078-C573-4C21-64F5-BE5357841C85}"/>
                    </a:ext>
                  </a:extLst>
                </p:cNvPr>
                <p:cNvCxnSpPr/>
                <p:nvPr/>
              </p:nvCxnSpPr>
              <p:spPr bwMode="auto">
                <a:xfrm>
                  <a:off x="5568478" y="203756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09" name="Straight Connector 708">
                  <a:extLst>
                    <a:ext uri="{FF2B5EF4-FFF2-40B4-BE49-F238E27FC236}">
                      <a16:creationId xmlns:a16="http://schemas.microsoft.com/office/drawing/2014/main" id="{9044313F-24AB-387A-C21B-ADBE1B895B7F}"/>
                    </a:ext>
                  </a:extLst>
                </p:cNvPr>
                <p:cNvCxnSpPr/>
                <p:nvPr/>
              </p:nvCxnSpPr>
              <p:spPr bwMode="auto">
                <a:xfrm>
                  <a:off x="5736351" y="2035534"/>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0" name="Straight Connector 709">
                  <a:extLst>
                    <a:ext uri="{FF2B5EF4-FFF2-40B4-BE49-F238E27FC236}">
                      <a16:creationId xmlns:a16="http://schemas.microsoft.com/office/drawing/2014/main" id="{CAA1AB05-61B7-5261-5F3C-4E63B842C5E7}"/>
                    </a:ext>
                  </a:extLst>
                </p:cNvPr>
                <p:cNvCxnSpPr/>
                <p:nvPr/>
              </p:nvCxnSpPr>
              <p:spPr bwMode="auto">
                <a:xfrm>
                  <a:off x="5989965" y="2039654"/>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1" name="Straight Connector 710">
                  <a:extLst>
                    <a:ext uri="{FF2B5EF4-FFF2-40B4-BE49-F238E27FC236}">
                      <a16:creationId xmlns:a16="http://schemas.microsoft.com/office/drawing/2014/main" id="{61864FDF-D866-4AA8-5C9A-F7FAA7E58294}"/>
                    </a:ext>
                  </a:extLst>
                </p:cNvPr>
                <p:cNvCxnSpPr/>
                <p:nvPr/>
              </p:nvCxnSpPr>
              <p:spPr bwMode="auto">
                <a:xfrm>
                  <a:off x="5828102" y="203847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2" name="Straight Connector 711">
                  <a:extLst>
                    <a:ext uri="{FF2B5EF4-FFF2-40B4-BE49-F238E27FC236}">
                      <a16:creationId xmlns:a16="http://schemas.microsoft.com/office/drawing/2014/main" id="{5B8C29A0-0A9A-0D48-F008-8478D03466F0}"/>
                    </a:ext>
                  </a:extLst>
                </p:cNvPr>
                <p:cNvCxnSpPr/>
                <p:nvPr/>
              </p:nvCxnSpPr>
              <p:spPr bwMode="auto">
                <a:xfrm>
                  <a:off x="5700218" y="2035784"/>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3" name="Straight Connector 712">
                  <a:extLst>
                    <a:ext uri="{FF2B5EF4-FFF2-40B4-BE49-F238E27FC236}">
                      <a16:creationId xmlns:a16="http://schemas.microsoft.com/office/drawing/2014/main" id="{39532DCE-A6FF-8E7B-4024-1A68F3868103}"/>
                    </a:ext>
                  </a:extLst>
                </p:cNvPr>
                <p:cNvCxnSpPr/>
                <p:nvPr/>
              </p:nvCxnSpPr>
              <p:spPr bwMode="auto">
                <a:xfrm>
                  <a:off x="6045981" y="2145408"/>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4" name="Straight Connector 713">
                  <a:extLst>
                    <a:ext uri="{FF2B5EF4-FFF2-40B4-BE49-F238E27FC236}">
                      <a16:creationId xmlns:a16="http://schemas.microsoft.com/office/drawing/2014/main" id="{B205D562-A77F-3BA7-D29F-F597ED02BEF1}"/>
                    </a:ext>
                  </a:extLst>
                </p:cNvPr>
                <p:cNvCxnSpPr/>
                <p:nvPr/>
              </p:nvCxnSpPr>
              <p:spPr bwMode="auto">
                <a:xfrm>
                  <a:off x="6079930" y="2146329"/>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5" name="Straight Connector 714">
                  <a:extLst>
                    <a:ext uri="{FF2B5EF4-FFF2-40B4-BE49-F238E27FC236}">
                      <a16:creationId xmlns:a16="http://schemas.microsoft.com/office/drawing/2014/main" id="{6ED8FA70-629A-4E9D-5925-7BA0089E7A6D}"/>
                    </a:ext>
                  </a:extLst>
                </p:cNvPr>
                <p:cNvCxnSpPr/>
                <p:nvPr/>
              </p:nvCxnSpPr>
              <p:spPr bwMode="auto">
                <a:xfrm>
                  <a:off x="6192880" y="2277753"/>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6" name="Straight Connector 715">
                  <a:extLst>
                    <a:ext uri="{FF2B5EF4-FFF2-40B4-BE49-F238E27FC236}">
                      <a16:creationId xmlns:a16="http://schemas.microsoft.com/office/drawing/2014/main" id="{2F25E258-5654-49CD-C7BE-6355392A6A0E}"/>
                    </a:ext>
                  </a:extLst>
                </p:cNvPr>
                <p:cNvCxnSpPr/>
                <p:nvPr/>
              </p:nvCxnSpPr>
              <p:spPr bwMode="auto">
                <a:xfrm>
                  <a:off x="6143967" y="2276233"/>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7" name="Straight Connector 716">
                  <a:extLst>
                    <a:ext uri="{FF2B5EF4-FFF2-40B4-BE49-F238E27FC236}">
                      <a16:creationId xmlns:a16="http://schemas.microsoft.com/office/drawing/2014/main" id="{F44BDC6C-5462-A6B2-8E70-39404BE4CD6E}"/>
                    </a:ext>
                  </a:extLst>
                </p:cNvPr>
                <p:cNvCxnSpPr/>
                <p:nvPr/>
              </p:nvCxnSpPr>
              <p:spPr bwMode="auto">
                <a:xfrm>
                  <a:off x="4670626" y="1921391"/>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18" name="Straight Connector 717">
                  <a:extLst>
                    <a:ext uri="{FF2B5EF4-FFF2-40B4-BE49-F238E27FC236}">
                      <a16:creationId xmlns:a16="http://schemas.microsoft.com/office/drawing/2014/main" id="{13942D01-A16B-D6AB-8943-4B385A1B5A8E}"/>
                    </a:ext>
                  </a:extLst>
                </p:cNvPr>
                <p:cNvCxnSpPr/>
                <p:nvPr/>
              </p:nvCxnSpPr>
              <p:spPr bwMode="auto">
                <a:xfrm>
                  <a:off x="5607868" y="2037560"/>
                  <a:ext cx="0" cy="110795"/>
                </a:xfrm>
                <a:prstGeom prst="line">
                  <a:avLst/>
                </a:prstGeom>
                <a:noFill/>
                <a:ln w="38100" cap="flat" cmpd="sng" algn="ctr">
                  <a:solidFill>
                    <a:schemeClr val="accent3"/>
                  </a:solidFill>
                  <a:prstDash val="solid"/>
                  <a:round/>
                  <a:headEnd type="none" w="med" len="med"/>
                  <a:tailEnd type="none" w="med" len="med"/>
                </a:ln>
                <a:effectLst/>
              </p:spPr>
            </p:cxnSp>
            <p:cxnSp>
              <p:nvCxnSpPr>
                <p:cNvPr id="719" name="Straight Connector 718">
                  <a:extLst>
                    <a:ext uri="{FF2B5EF4-FFF2-40B4-BE49-F238E27FC236}">
                      <a16:creationId xmlns:a16="http://schemas.microsoft.com/office/drawing/2014/main" id="{130137C2-8502-E028-0149-0877DF3CD636}"/>
                    </a:ext>
                  </a:extLst>
                </p:cNvPr>
                <p:cNvCxnSpPr/>
                <p:nvPr/>
              </p:nvCxnSpPr>
              <p:spPr bwMode="auto">
                <a:xfrm>
                  <a:off x="4202430" y="1841890"/>
                  <a:ext cx="0" cy="110795"/>
                </a:xfrm>
                <a:prstGeom prst="line">
                  <a:avLst/>
                </a:prstGeom>
                <a:noFill/>
                <a:ln w="57150" cap="flat" cmpd="sng" algn="ctr">
                  <a:solidFill>
                    <a:schemeClr val="accent3"/>
                  </a:solidFill>
                  <a:prstDash val="solid"/>
                  <a:round/>
                  <a:headEnd type="none" w="med" len="med"/>
                  <a:tailEnd type="none" w="med" len="med"/>
                </a:ln>
                <a:effectLst/>
              </p:spPr>
            </p:cxnSp>
            <p:cxnSp>
              <p:nvCxnSpPr>
                <p:cNvPr id="720" name="Straight Connector 719">
                  <a:extLst>
                    <a:ext uri="{FF2B5EF4-FFF2-40B4-BE49-F238E27FC236}">
                      <a16:creationId xmlns:a16="http://schemas.microsoft.com/office/drawing/2014/main" id="{E20A468B-6ABA-8384-B833-A351D9A7E369}"/>
                    </a:ext>
                  </a:extLst>
                </p:cNvPr>
                <p:cNvCxnSpPr/>
                <p:nvPr/>
              </p:nvCxnSpPr>
              <p:spPr bwMode="auto">
                <a:xfrm>
                  <a:off x="4407611" y="1884318"/>
                  <a:ext cx="0" cy="110795"/>
                </a:xfrm>
                <a:prstGeom prst="line">
                  <a:avLst/>
                </a:prstGeom>
                <a:noFill/>
                <a:ln w="76200" cap="flat" cmpd="sng" algn="ctr">
                  <a:solidFill>
                    <a:schemeClr val="accent3"/>
                  </a:solidFill>
                  <a:prstDash val="solid"/>
                  <a:round/>
                  <a:headEnd type="none" w="med" len="med"/>
                  <a:tailEnd type="none" w="med" len="med"/>
                </a:ln>
                <a:effectLst/>
              </p:spPr>
            </p:cxnSp>
            <p:cxnSp>
              <p:nvCxnSpPr>
                <p:cNvPr id="721" name="Straight Connector 720">
                  <a:extLst>
                    <a:ext uri="{FF2B5EF4-FFF2-40B4-BE49-F238E27FC236}">
                      <a16:creationId xmlns:a16="http://schemas.microsoft.com/office/drawing/2014/main" id="{F6552913-5FAC-E6C5-B83A-99057B4EAFE1}"/>
                    </a:ext>
                  </a:extLst>
                </p:cNvPr>
                <p:cNvCxnSpPr/>
                <p:nvPr/>
              </p:nvCxnSpPr>
              <p:spPr bwMode="auto">
                <a:xfrm>
                  <a:off x="6225643" y="2277518"/>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22" name="Straight Connector 721">
                  <a:extLst>
                    <a:ext uri="{FF2B5EF4-FFF2-40B4-BE49-F238E27FC236}">
                      <a16:creationId xmlns:a16="http://schemas.microsoft.com/office/drawing/2014/main" id="{9F497260-A6FA-4767-E1FC-3CA6831967F5}"/>
                    </a:ext>
                  </a:extLst>
                </p:cNvPr>
                <p:cNvCxnSpPr/>
                <p:nvPr/>
              </p:nvCxnSpPr>
              <p:spPr bwMode="auto">
                <a:xfrm>
                  <a:off x="5239489" y="2038470"/>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23" name="Straight Connector 722">
                  <a:extLst>
                    <a:ext uri="{FF2B5EF4-FFF2-40B4-BE49-F238E27FC236}">
                      <a16:creationId xmlns:a16="http://schemas.microsoft.com/office/drawing/2014/main" id="{E8581219-0390-8742-5576-E1DFA650B158}"/>
                    </a:ext>
                  </a:extLst>
                </p:cNvPr>
                <p:cNvCxnSpPr/>
                <p:nvPr/>
              </p:nvCxnSpPr>
              <p:spPr bwMode="auto">
                <a:xfrm>
                  <a:off x="6344427" y="2277518"/>
                  <a:ext cx="0" cy="110795"/>
                </a:xfrm>
                <a:prstGeom prst="line">
                  <a:avLst/>
                </a:prstGeom>
                <a:noFill/>
                <a:ln w="38100" cap="flat" cmpd="sng" algn="ctr">
                  <a:solidFill>
                    <a:schemeClr val="accent3"/>
                  </a:solidFill>
                  <a:prstDash val="solid"/>
                  <a:round/>
                  <a:headEnd type="none" w="med" len="med"/>
                  <a:tailEnd type="none" w="med" len="med"/>
                </a:ln>
                <a:effectLst/>
              </p:spPr>
            </p:cxnSp>
            <p:cxnSp>
              <p:nvCxnSpPr>
                <p:cNvPr id="724" name="Straight Connector 723">
                  <a:extLst>
                    <a:ext uri="{FF2B5EF4-FFF2-40B4-BE49-F238E27FC236}">
                      <a16:creationId xmlns:a16="http://schemas.microsoft.com/office/drawing/2014/main" id="{18B7284B-DA1B-A1ED-D02A-92E6DE70C69A}"/>
                    </a:ext>
                  </a:extLst>
                </p:cNvPr>
                <p:cNvCxnSpPr/>
                <p:nvPr/>
              </p:nvCxnSpPr>
              <p:spPr bwMode="auto">
                <a:xfrm>
                  <a:off x="6272171" y="2277128"/>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25" name="Straight Connector 724">
                  <a:extLst>
                    <a:ext uri="{FF2B5EF4-FFF2-40B4-BE49-F238E27FC236}">
                      <a16:creationId xmlns:a16="http://schemas.microsoft.com/office/drawing/2014/main" id="{FEDC524E-44FB-7957-AC79-2826B8C79C54}"/>
                    </a:ext>
                  </a:extLst>
                </p:cNvPr>
                <p:cNvCxnSpPr/>
                <p:nvPr/>
              </p:nvCxnSpPr>
              <p:spPr bwMode="auto">
                <a:xfrm>
                  <a:off x="5192702" y="2040702"/>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26" name="Straight Connector 725">
                  <a:extLst>
                    <a:ext uri="{FF2B5EF4-FFF2-40B4-BE49-F238E27FC236}">
                      <a16:creationId xmlns:a16="http://schemas.microsoft.com/office/drawing/2014/main" id="{1A3E4C27-3F39-0DBA-D8E4-D28A0F9296EB}"/>
                    </a:ext>
                  </a:extLst>
                </p:cNvPr>
                <p:cNvCxnSpPr/>
                <p:nvPr/>
              </p:nvCxnSpPr>
              <p:spPr bwMode="auto">
                <a:xfrm>
                  <a:off x="6381246" y="2274376"/>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27" name="Straight Connector 726">
                  <a:extLst>
                    <a:ext uri="{FF2B5EF4-FFF2-40B4-BE49-F238E27FC236}">
                      <a16:creationId xmlns:a16="http://schemas.microsoft.com/office/drawing/2014/main" id="{520959E8-C655-2DC3-9ED3-D09113A13887}"/>
                    </a:ext>
                  </a:extLst>
                </p:cNvPr>
                <p:cNvCxnSpPr/>
                <p:nvPr/>
              </p:nvCxnSpPr>
              <p:spPr bwMode="auto">
                <a:xfrm>
                  <a:off x="6626115" y="2277128"/>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28" name="Straight Connector 727">
                  <a:extLst>
                    <a:ext uri="{FF2B5EF4-FFF2-40B4-BE49-F238E27FC236}">
                      <a16:creationId xmlns:a16="http://schemas.microsoft.com/office/drawing/2014/main" id="{E9BB67B8-10F7-FC5C-A603-85E2AEB02FE4}"/>
                    </a:ext>
                  </a:extLst>
                </p:cNvPr>
                <p:cNvCxnSpPr/>
                <p:nvPr/>
              </p:nvCxnSpPr>
              <p:spPr bwMode="auto">
                <a:xfrm>
                  <a:off x="6697768" y="2277128"/>
                  <a:ext cx="0" cy="110795"/>
                </a:xfrm>
                <a:prstGeom prst="line">
                  <a:avLst/>
                </a:prstGeom>
                <a:noFill/>
                <a:ln w="28575" cap="flat" cmpd="sng" algn="ctr">
                  <a:solidFill>
                    <a:schemeClr val="accent3"/>
                  </a:solidFill>
                  <a:prstDash val="solid"/>
                  <a:round/>
                  <a:headEnd type="none" w="med" len="med"/>
                  <a:tailEnd type="none" w="med" len="med"/>
                </a:ln>
                <a:effectLst/>
              </p:spPr>
            </p:cxnSp>
            <p:cxnSp>
              <p:nvCxnSpPr>
                <p:cNvPr id="729" name="Straight Connector 728">
                  <a:extLst>
                    <a:ext uri="{FF2B5EF4-FFF2-40B4-BE49-F238E27FC236}">
                      <a16:creationId xmlns:a16="http://schemas.microsoft.com/office/drawing/2014/main" id="{18F2E48F-12B2-36C0-5A86-390A10DECC7B}"/>
                    </a:ext>
                  </a:extLst>
                </p:cNvPr>
                <p:cNvCxnSpPr/>
                <p:nvPr/>
              </p:nvCxnSpPr>
              <p:spPr bwMode="auto">
                <a:xfrm>
                  <a:off x="4909141" y="1966887"/>
                  <a:ext cx="0" cy="110795"/>
                </a:xfrm>
                <a:prstGeom prst="line">
                  <a:avLst/>
                </a:prstGeom>
                <a:noFill/>
                <a:ln w="57150" cap="flat" cmpd="sng" algn="ctr">
                  <a:solidFill>
                    <a:schemeClr val="accent3"/>
                  </a:solidFill>
                  <a:prstDash val="solid"/>
                  <a:round/>
                  <a:headEnd type="none" w="med" len="med"/>
                  <a:tailEnd type="none" w="med" len="med"/>
                </a:ln>
                <a:effectLst/>
              </p:spPr>
            </p:cxnSp>
            <p:cxnSp>
              <p:nvCxnSpPr>
                <p:cNvPr id="730" name="Straight Connector 729">
                  <a:extLst>
                    <a:ext uri="{FF2B5EF4-FFF2-40B4-BE49-F238E27FC236}">
                      <a16:creationId xmlns:a16="http://schemas.microsoft.com/office/drawing/2014/main" id="{E8C58663-0528-AFAC-44EC-D7212C4F9AAA}"/>
                    </a:ext>
                  </a:extLst>
                </p:cNvPr>
                <p:cNvCxnSpPr/>
                <p:nvPr/>
              </p:nvCxnSpPr>
              <p:spPr bwMode="auto">
                <a:xfrm>
                  <a:off x="4597160" y="1900029"/>
                  <a:ext cx="0" cy="110795"/>
                </a:xfrm>
                <a:prstGeom prst="line">
                  <a:avLst/>
                </a:prstGeom>
                <a:noFill/>
                <a:ln w="38100" cap="flat" cmpd="sng" algn="ctr">
                  <a:solidFill>
                    <a:schemeClr val="accent3"/>
                  </a:solidFill>
                  <a:prstDash val="solid"/>
                  <a:round/>
                  <a:headEnd type="none" w="med" len="med"/>
                  <a:tailEnd type="none" w="med" len="med"/>
                </a:ln>
                <a:effectLst/>
              </p:spPr>
            </p:cxnSp>
            <p:cxnSp>
              <p:nvCxnSpPr>
                <p:cNvPr id="731" name="Straight Connector 730">
                  <a:extLst>
                    <a:ext uri="{FF2B5EF4-FFF2-40B4-BE49-F238E27FC236}">
                      <a16:creationId xmlns:a16="http://schemas.microsoft.com/office/drawing/2014/main" id="{555801BD-A58D-40FC-9B88-B6BAA4697C70}"/>
                    </a:ext>
                  </a:extLst>
                </p:cNvPr>
                <p:cNvCxnSpPr/>
                <p:nvPr/>
              </p:nvCxnSpPr>
              <p:spPr bwMode="auto">
                <a:xfrm>
                  <a:off x="4018374" y="1825779"/>
                  <a:ext cx="0" cy="110795"/>
                </a:xfrm>
                <a:prstGeom prst="line">
                  <a:avLst/>
                </a:prstGeom>
                <a:noFill/>
                <a:ln w="57150" cap="flat" cmpd="sng" algn="ctr">
                  <a:solidFill>
                    <a:schemeClr val="accent3"/>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CA13E937-C1A5-2327-A4A1-FFB53CDCC86D}"/>
                    </a:ext>
                  </a:extLst>
                </p:cNvPr>
                <p:cNvCxnSpPr/>
                <p:nvPr/>
              </p:nvCxnSpPr>
              <p:spPr bwMode="auto">
                <a:xfrm>
                  <a:off x="4491788" y="1884319"/>
                  <a:ext cx="0" cy="110795"/>
                </a:xfrm>
                <a:prstGeom prst="line">
                  <a:avLst/>
                </a:prstGeom>
                <a:noFill/>
                <a:ln w="76200" cap="flat" cmpd="sng" algn="ctr">
                  <a:solidFill>
                    <a:schemeClr val="accent3"/>
                  </a:solidFill>
                  <a:prstDash val="solid"/>
                  <a:round/>
                  <a:headEnd type="none" w="med" len="med"/>
                  <a:tailEnd type="none" w="med" len="med"/>
                </a:ln>
                <a:effectLst/>
              </p:spPr>
            </p:cxnSp>
            <p:cxnSp>
              <p:nvCxnSpPr>
                <p:cNvPr id="733" name="Straight Connector 732">
                  <a:extLst>
                    <a:ext uri="{FF2B5EF4-FFF2-40B4-BE49-F238E27FC236}">
                      <a16:creationId xmlns:a16="http://schemas.microsoft.com/office/drawing/2014/main" id="{66305488-8FA3-28E5-FEAC-999E0BD10362}"/>
                    </a:ext>
                  </a:extLst>
                </p:cNvPr>
                <p:cNvCxnSpPr/>
                <p:nvPr/>
              </p:nvCxnSpPr>
              <p:spPr bwMode="auto">
                <a:xfrm>
                  <a:off x="5071848" y="1983072"/>
                  <a:ext cx="0" cy="110795"/>
                </a:xfrm>
                <a:prstGeom prst="line">
                  <a:avLst/>
                </a:prstGeom>
                <a:noFill/>
                <a:ln w="57150" cap="flat" cmpd="sng" algn="ctr">
                  <a:solidFill>
                    <a:schemeClr val="accent3"/>
                  </a:solidFill>
                  <a:prstDash val="solid"/>
                  <a:round/>
                  <a:headEnd type="none" w="med" len="med"/>
                  <a:tailEnd type="none" w="med" len="med"/>
                </a:ln>
                <a:effectLst/>
              </p:spPr>
            </p:cxnSp>
            <p:cxnSp>
              <p:nvCxnSpPr>
                <p:cNvPr id="734" name="Straight Connector 733">
                  <a:extLst>
                    <a:ext uri="{FF2B5EF4-FFF2-40B4-BE49-F238E27FC236}">
                      <a16:creationId xmlns:a16="http://schemas.microsoft.com/office/drawing/2014/main" id="{FBA33860-541C-0594-0390-49EC63B3D67D}"/>
                    </a:ext>
                  </a:extLst>
                </p:cNvPr>
                <p:cNvCxnSpPr/>
                <p:nvPr/>
              </p:nvCxnSpPr>
              <p:spPr bwMode="auto">
                <a:xfrm>
                  <a:off x="5294720" y="2038470"/>
                  <a:ext cx="0" cy="110795"/>
                </a:xfrm>
                <a:prstGeom prst="line">
                  <a:avLst/>
                </a:prstGeom>
                <a:noFill/>
                <a:ln w="57150" cap="flat" cmpd="sng" algn="ctr">
                  <a:solidFill>
                    <a:schemeClr val="accent3"/>
                  </a:solidFill>
                  <a:prstDash val="solid"/>
                  <a:round/>
                  <a:headEnd type="none" w="med" len="med"/>
                  <a:tailEnd type="none" w="med" len="med"/>
                </a:ln>
                <a:effectLst/>
              </p:spPr>
            </p:cxnSp>
            <p:cxnSp>
              <p:nvCxnSpPr>
                <p:cNvPr id="735" name="Straight Connector 734">
                  <a:extLst>
                    <a:ext uri="{FF2B5EF4-FFF2-40B4-BE49-F238E27FC236}">
                      <a16:creationId xmlns:a16="http://schemas.microsoft.com/office/drawing/2014/main" id="{3B90CFA5-EFF1-E3D8-C0D7-4B5C64C7E209}"/>
                    </a:ext>
                  </a:extLst>
                </p:cNvPr>
                <p:cNvCxnSpPr/>
                <p:nvPr/>
              </p:nvCxnSpPr>
              <p:spPr bwMode="auto">
                <a:xfrm>
                  <a:off x="5492060" y="2043844"/>
                  <a:ext cx="0" cy="110795"/>
                </a:xfrm>
                <a:prstGeom prst="line">
                  <a:avLst/>
                </a:prstGeom>
                <a:noFill/>
                <a:ln w="57150" cap="flat" cmpd="sng" algn="ctr">
                  <a:solidFill>
                    <a:schemeClr val="accent3"/>
                  </a:solidFill>
                  <a:prstDash val="solid"/>
                  <a:round/>
                  <a:headEnd type="none" w="med" len="med"/>
                  <a:tailEnd type="none" w="med" len="med"/>
                </a:ln>
                <a:effectLst/>
              </p:spPr>
            </p:cxnSp>
            <p:cxnSp>
              <p:nvCxnSpPr>
                <p:cNvPr id="736" name="Straight Connector 735">
                  <a:extLst>
                    <a:ext uri="{FF2B5EF4-FFF2-40B4-BE49-F238E27FC236}">
                      <a16:creationId xmlns:a16="http://schemas.microsoft.com/office/drawing/2014/main" id="{D9F048D0-390C-1406-CE9B-59A001593313}"/>
                    </a:ext>
                  </a:extLst>
                </p:cNvPr>
                <p:cNvCxnSpPr/>
                <p:nvPr/>
              </p:nvCxnSpPr>
              <p:spPr bwMode="auto">
                <a:xfrm>
                  <a:off x="5931740" y="2043843"/>
                  <a:ext cx="0" cy="110795"/>
                </a:xfrm>
                <a:prstGeom prst="line">
                  <a:avLst/>
                </a:prstGeom>
                <a:noFill/>
                <a:ln w="57150" cap="flat" cmpd="sng" algn="ctr">
                  <a:solidFill>
                    <a:schemeClr val="accent3"/>
                  </a:solidFill>
                  <a:prstDash val="solid"/>
                  <a:round/>
                  <a:headEnd type="none" w="med" len="med"/>
                  <a:tailEnd type="none" w="med" len="med"/>
                </a:ln>
                <a:effectLst/>
              </p:spPr>
            </p:cxnSp>
          </p:grpSp>
          <p:grpSp>
            <p:nvGrpSpPr>
              <p:cNvPr id="426" name="Group 425">
                <a:extLst>
                  <a:ext uri="{FF2B5EF4-FFF2-40B4-BE49-F238E27FC236}">
                    <a16:creationId xmlns:a16="http://schemas.microsoft.com/office/drawing/2014/main" id="{4B0AC069-4AB2-8589-711A-47A08126F03E}"/>
                  </a:ext>
                </a:extLst>
              </p:cNvPr>
              <p:cNvGrpSpPr/>
              <p:nvPr/>
            </p:nvGrpSpPr>
            <p:grpSpPr>
              <a:xfrm>
                <a:off x="2364285" y="1652123"/>
                <a:ext cx="4391042" cy="2188484"/>
                <a:chOff x="2364285" y="1652123"/>
                <a:chExt cx="4391042" cy="2188484"/>
              </a:xfrm>
            </p:grpSpPr>
            <p:cxnSp>
              <p:nvCxnSpPr>
                <p:cNvPr id="601" name="Straight Connector 600">
                  <a:extLst>
                    <a:ext uri="{FF2B5EF4-FFF2-40B4-BE49-F238E27FC236}">
                      <a16:creationId xmlns:a16="http://schemas.microsoft.com/office/drawing/2014/main" id="{81FF2C67-59EB-446D-00ED-B727A2F29D7B}"/>
                    </a:ext>
                  </a:extLst>
                </p:cNvPr>
                <p:cNvCxnSpPr/>
                <p:nvPr/>
              </p:nvCxnSpPr>
              <p:spPr bwMode="auto">
                <a:xfrm>
                  <a:off x="2364285" y="1652123"/>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2" name="Straight Connector 601">
                  <a:extLst>
                    <a:ext uri="{FF2B5EF4-FFF2-40B4-BE49-F238E27FC236}">
                      <a16:creationId xmlns:a16="http://schemas.microsoft.com/office/drawing/2014/main" id="{D25241BD-CAF7-A2BD-8D36-AA8DC427A1B2}"/>
                    </a:ext>
                  </a:extLst>
                </p:cNvPr>
                <p:cNvCxnSpPr/>
                <p:nvPr/>
              </p:nvCxnSpPr>
              <p:spPr bwMode="auto">
                <a:xfrm>
                  <a:off x="2764438" y="1686730"/>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3" name="Straight Connector 602">
                  <a:extLst>
                    <a:ext uri="{FF2B5EF4-FFF2-40B4-BE49-F238E27FC236}">
                      <a16:creationId xmlns:a16="http://schemas.microsoft.com/office/drawing/2014/main" id="{0EB3A0F2-9E18-A2D9-7451-69FC185304FE}"/>
                    </a:ext>
                  </a:extLst>
                </p:cNvPr>
                <p:cNvCxnSpPr/>
                <p:nvPr/>
              </p:nvCxnSpPr>
              <p:spPr bwMode="auto">
                <a:xfrm>
                  <a:off x="3026596" y="170361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4" name="Straight Connector 603">
                  <a:extLst>
                    <a:ext uri="{FF2B5EF4-FFF2-40B4-BE49-F238E27FC236}">
                      <a16:creationId xmlns:a16="http://schemas.microsoft.com/office/drawing/2014/main" id="{2D5A1BC7-9C52-3751-EBEC-9883BBCAB4C0}"/>
                    </a:ext>
                  </a:extLst>
                </p:cNvPr>
                <p:cNvCxnSpPr/>
                <p:nvPr/>
              </p:nvCxnSpPr>
              <p:spPr bwMode="auto">
                <a:xfrm>
                  <a:off x="3069425" y="170130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5" name="Straight Connector 604">
                  <a:extLst>
                    <a:ext uri="{FF2B5EF4-FFF2-40B4-BE49-F238E27FC236}">
                      <a16:creationId xmlns:a16="http://schemas.microsoft.com/office/drawing/2014/main" id="{D55E11AB-7746-8F6F-9D5E-051AF7C4B75D}"/>
                    </a:ext>
                  </a:extLst>
                </p:cNvPr>
                <p:cNvCxnSpPr/>
                <p:nvPr/>
              </p:nvCxnSpPr>
              <p:spPr bwMode="auto">
                <a:xfrm>
                  <a:off x="3700638" y="1835206"/>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6" name="Straight Connector 605">
                  <a:extLst>
                    <a:ext uri="{FF2B5EF4-FFF2-40B4-BE49-F238E27FC236}">
                      <a16:creationId xmlns:a16="http://schemas.microsoft.com/office/drawing/2014/main" id="{4B655AC7-3C26-F273-0343-4CF15477C206}"/>
                    </a:ext>
                  </a:extLst>
                </p:cNvPr>
                <p:cNvCxnSpPr/>
                <p:nvPr/>
              </p:nvCxnSpPr>
              <p:spPr bwMode="auto">
                <a:xfrm>
                  <a:off x="3588621" y="1805813"/>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7" name="Straight Connector 606">
                  <a:extLst>
                    <a:ext uri="{FF2B5EF4-FFF2-40B4-BE49-F238E27FC236}">
                      <a16:creationId xmlns:a16="http://schemas.microsoft.com/office/drawing/2014/main" id="{935441EF-9234-8A67-E6FC-49482FF9D3CD}"/>
                    </a:ext>
                  </a:extLst>
                </p:cNvPr>
                <p:cNvCxnSpPr/>
                <p:nvPr/>
              </p:nvCxnSpPr>
              <p:spPr bwMode="auto">
                <a:xfrm>
                  <a:off x="3744890" y="1835206"/>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8" name="Straight Connector 607">
                  <a:extLst>
                    <a:ext uri="{FF2B5EF4-FFF2-40B4-BE49-F238E27FC236}">
                      <a16:creationId xmlns:a16="http://schemas.microsoft.com/office/drawing/2014/main" id="{77F5D243-AC48-4EBA-B74F-F44D290DBFF6}"/>
                    </a:ext>
                  </a:extLst>
                </p:cNvPr>
                <p:cNvCxnSpPr/>
                <p:nvPr/>
              </p:nvCxnSpPr>
              <p:spPr bwMode="auto">
                <a:xfrm>
                  <a:off x="3828859" y="1847774"/>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09" name="Straight Connector 608">
                  <a:extLst>
                    <a:ext uri="{FF2B5EF4-FFF2-40B4-BE49-F238E27FC236}">
                      <a16:creationId xmlns:a16="http://schemas.microsoft.com/office/drawing/2014/main" id="{6752EDFC-BD3E-F8E7-64F6-9AA9D038B17F}"/>
                    </a:ext>
                  </a:extLst>
                </p:cNvPr>
                <p:cNvCxnSpPr/>
                <p:nvPr/>
              </p:nvCxnSpPr>
              <p:spPr bwMode="auto">
                <a:xfrm>
                  <a:off x="3928758" y="1865406"/>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0" name="Straight Connector 609">
                  <a:extLst>
                    <a:ext uri="{FF2B5EF4-FFF2-40B4-BE49-F238E27FC236}">
                      <a16:creationId xmlns:a16="http://schemas.microsoft.com/office/drawing/2014/main" id="{3DE8EEB5-F1AA-8D22-FAB6-A03E8480D39B}"/>
                    </a:ext>
                  </a:extLst>
                </p:cNvPr>
                <p:cNvCxnSpPr/>
                <p:nvPr/>
              </p:nvCxnSpPr>
              <p:spPr bwMode="auto">
                <a:xfrm>
                  <a:off x="3872099" y="184463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1" name="Straight Connector 610">
                  <a:extLst>
                    <a:ext uri="{FF2B5EF4-FFF2-40B4-BE49-F238E27FC236}">
                      <a16:creationId xmlns:a16="http://schemas.microsoft.com/office/drawing/2014/main" id="{56061DCB-3EEB-8776-7B2A-FC7F8ED0F71A}"/>
                    </a:ext>
                  </a:extLst>
                </p:cNvPr>
                <p:cNvCxnSpPr/>
                <p:nvPr/>
              </p:nvCxnSpPr>
              <p:spPr bwMode="auto">
                <a:xfrm>
                  <a:off x="4049849" y="1912020"/>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2" name="Straight Connector 611">
                  <a:extLst>
                    <a:ext uri="{FF2B5EF4-FFF2-40B4-BE49-F238E27FC236}">
                      <a16:creationId xmlns:a16="http://schemas.microsoft.com/office/drawing/2014/main" id="{F3C52530-0491-412E-33D5-09846371C9D2}"/>
                    </a:ext>
                  </a:extLst>
                </p:cNvPr>
                <p:cNvCxnSpPr/>
                <p:nvPr/>
              </p:nvCxnSpPr>
              <p:spPr bwMode="auto">
                <a:xfrm>
                  <a:off x="4008029" y="1900029"/>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3" name="Straight Connector 612">
                  <a:extLst>
                    <a:ext uri="{FF2B5EF4-FFF2-40B4-BE49-F238E27FC236}">
                      <a16:creationId xmlns:a16="http://schemas.microsoft.com/office/drawing/2014/main" id="{A0C7162C-EAA6-A769-34B3-382B5CD8E8DB}"/>
                    </a:ext>
                  </a:extLst>
                </p:cNvPr>
                <p:cNvCxnSpPr/>
                <p:nvPr/>
              </p:nvCxnSpPr>
              <p:spPr bwMode="auto">
                <a:xfrm>
                  <a:off x="4163674" y="194961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4" name="Straight Connector 613">
                  <a:extLst>
                    <a:ext uri="{FF2B5EF4-FFF2-40B4-BE49-F238E27FC236}">
                      <a16:creationId xmlns:a16="http://schemas.microsoft.com/office/drawing/2014/main" id="{6508BDE4-8BC2-665E-722A-D1E73DCCE40E}"/>
                    </a:ext>
                  </a:extLst>
                </p:cNvPr>
                <p:cNvCxnSpPr/>
                <p:nvPr/>
              </p:nvCxnSpPr>
              <p:spPr bwMode="auto">
                <a:xfrm>
                  <a:off x="3958606" y="1887461"/>
                  <a:ext cx="0" cy="110795"/>
                </a:xfrm>
                <a:prstGeom prst="line">
                  <a:avLst/>
                </a:prstGeom>
                <a:noFill/>
                <a:ln w="57150" cap="flat" cmpd="sng" algn="ctr">
                  <a:solidFill>
                    <a:schemeClr val="accent4"/>
                  </a:solidFill>
                  <a:prstDash val="solid"/>
                  <a:round/>
                  <a:headEnd type="none" w="med" len="med"/>
                  <a:tailEnd type="none" w="med" len="med"/>
                </a:ln>
                <a:effectLst/>
              </p:spPr>
            </p:cxnSp>
            <p:cxnSp>
              <p:nvCxnSpPr>
                <p:cNvPr id="615" name="Straight Connector 614">
                  <a:extLst>
                    <a:ext uri="{FF2B5EF4-FFF2-40B4-BE49-F238E27FC236}">
                      <a16:creationId xmlns:a16="http://schemas.microsoft.com/office/drawing/2014/main" id="{0A9FFDEF-D4FF-37D2-6644-83D463FBEDE6}"/>
                    </a:ext>
                  </a:extLst>
                </p:cNvPr>
                <p:cNvCxnSpPr/>
                <p:nvPr/>
              </p:nvCxnSpPr>
              <p:spPr bwMode="auto">
                <a:xfrm>
                  <a:off x="4240304" y="196741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6" name="Straight Connector 615">
                  <a:extLst>
                    <a:ext uri="{FF2B5EF4-FFF2-40B4-BE49-F238E27FC236}">
                      <a16:creationId xmlns:a16="http://schemas.microsoft.com/office/drawing/2014/main" id="{90C78B2C-10E7-CEFC-717C-9F8B672B15B3}"/>
                    </a:ext>
                  </a:extLst>
                </p:cNvPr>
                <p:cNvCxnSpPr/>
                <p:nvPr/>
              </p:nvCxnSpPr>
              <p:spPr bwMode="auto">
                <a:xfrm>
                  <a:off x="4253181" y="197113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7" name="Straight Connector 616">
                  <a:extLst>
                    <a:ext uri="{FF2B5EF4-FFF2-40B4-BE49-F238E27FC236}">
                      <a16:creationId xmlns:a16="http://schemas.microsoft.com/office/drawing/2014/main" id="{061F709B-0BFD-6FAD-FEA9-72E2A09FA72F}"/>
                    </a:ext>
                  </a:extLst>
                </p:cNvPr>
                <p:cNvCxnSpPr/>
                <p:nvPr/>
              </p:nvCxnSpPr>
              <p:spPr bwMode="auto">
                <a:xfrm>
                  <a:off x="4288595" y="1979931"/>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18" name="Straight Connector 617">
                  <a:extLst>
                    <a:ext uri="{FF2B5EF4-FFF2-40B4-BE49-F238E27FC236}">
                      <a16:creationId xmlns:a16="http://schemas.microsoft.com/office/drawing/2014/main" id="{45F849D3-2097-CAD7-F1D2-9426B808CEEC}"/>
                    </a:ext>
                  </a:extLst>
                </p:cNvPr>
                <p:cNvCxnSpPr/>
                <p:nvPr/>
              </p:nvCxnSpPr>
              <p:spPr bwMode="auto">
                <a:xfrm>
                  <a:off x="4092529" y="1927676"/>
                  <a:ext cx="0" cy="110795"/>
                </a:xfrm>
                <a:prstGeom prst="line">
                  <a:avLst/>
                </a:prstGeom>
                <a:noFill/>
                <a:ln w="38100" cap="flat" cmpd="sng" algn="ctr">
                  <a:solidFill>
                    <a:schemeClr val="accent4"/>
                  </a:solidFill>
                  <a:prstDash val="solid"/>
                  <a:round/>
                  <a:headEnd type="none" w="med" len="med"/>
                  <a:tailEnd type="none" w="med" len="med"/>
                </a:ln>
                <a:effectLst/>
              </p:spPr>
            </p:cxnSp>
            <p:cxnSp>
              <p:nvCxnSpPr>
                <p:cNvPr id="619" name="Straight Connector 618">
                  <a:extLst>
                    <a:ext uri="{FF2B5EF4-FFF2-40B4-BE49-F238E27FC236}">
                      <a16:creationId xmlns:a16="http://schemas.microsoft.com/office/drawing/2014/main" id="{4AF68109-8014-6838-EBBA-23E5BF44C6FB}"/>
                    </a:ext>
                  </a:extLst>
                </p:cNvPr>
                <p:cNvCxnSpPr/>
                <p:nvPr/>
              </p:nvCxnSpPr>
              <p:spPr bwMode="auto">
                <a:xfrm>
                  <a:off x="4207352" y="196442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0" name="Straight Connector 619">
                  <a:extLst>
                    <a:ext uri="{FF2B5EF4-FFF2-40B4-BE49-F238E27FC236}">
                      <a16:creationId xmlns:a16="http://schemas.microsoft.com/office/drawing/2014/main" id="{BD1E7836-F4B5-3CE2-6B2F-095DDB86CA8E}"/>
                    </a:ext>
                  </a:extLst>
                </p:cNvPr>
                <p:cNvCxnSpPr/>
                <p:nvPr/>
              </p:nvCxnSpPr>
              <p:spPr bwMode="auto">
                <a:xfrm>
                  <a:off x="4347552" y="2011814"/>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1" name="Straight Connector 620">
                  <a:extLst>
                    <a:ext uri="{FF2B5EF4-FFF2-40B4-BE49-F238E27FC236}">
                      <a16:creationId xmlns:a16="http://schemas.microsoft.com/office/drawing/2014/main" id="{1E0EADE1-C523-4BF4-E21C-27E0157DECA7}"/>
                    </a:ext>
                  </a:extLst>
                </p:cNvPr>
                <p:cNvCxnSpPr/>
                <p:nvPr/>
              </p:nvCxnSpPr>
              <p:spPr bwMode="auto">
                <a:xfrm>
                  <a:off x="4425054" y="2013178"/>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2" name="Straight Connector 621">
                  <a:extLst>
                    <a:ext uri="{FF2B5EF4-FFF2-40B4-BE49-F238E27FC236}">
                      <a16:creationId xmlns:a16="http://schemas.microsoft.com/office/drawing/2014/main" id="{3863AF90-7402-4886-50C3-7DAEC198E9ED}"/>
                    </a:ext>
                  </a:extLst>
                </p:cNvPr>
                <p:cNvCxnSpPr/>
                <p:nvPr/>
              </p:nvCxnSpPr>
              <p:spPr bwMode="auto">
                <a:xfrm>
                  <a:off x="4459836" y="2011813"/>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3" name="Straight Connector 622">
                  <a:extLst>
                    <a:ext uri="{FF2B5EF4-FFF2-40B4-BE49-F238E27FC236}">
                      <a16:creationId xmlns:a16="http://schemas.microsoft.com/office/drawing/2014/main" id="{254279AA-0B29-AD3E-088F-89C4965972AA}"/>
                    </a:ext>
                  </a:extLst>
                </p:cNvPr>
                <p:cNvCxnSpPr/>
                <p:nvPr/>
              </p:nvCxnSpPr>
              <p:spPr bwMode="auto">
                <a:xfrm>
                  <a:off x="4570658" y="2085074"/>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4" name="Straight Connector 623">
                  <a:extLst>
                    <a:ext uri="{FF2B5EF4-FFF2-40B4-BE49-F238E27FC236}">
                      <a16:creationId xmlns:a16="http://schemas.microsoft.com/office/drawing/2014/main" id="{A83E6A0B-1FE7-19FA-CC78-021B366E6DAA}"/>
                    </a:ext>
                  </a:extLst>
                </p:cNvPr>
                <p:cNvCxnSpPr/>
                <p:nvPr/>
              </p:nvCxnSpPr>
              <p:spPr bwMode="auto">
                <a:xfrm>
                  <a:off x="4607097" y="2085073"/>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5" name="Straight Connector 624">
                  <a:extLst>
                    <a:ext uri="{FF2B5EF4-FFF2-40B4-BE49-F238E27FC236}">
                      <a16:creationId xmlns:a16="http://schemas.microsoft.com/office/drawing/2014/main" id="{EFBE59A0-A7B5-B5EB-BAAC-911E6E1DA4BA}"/>
                    </a:ext>
                  </a:extLst>
                </p:cNvPr>
                <p:cNvCxnSpPr/>
                <p:nvPr/>
              </p:nvCxnSpPr>
              <p:spPr bwMode="auto">
                <a:xfrm>
                  <a:off x="4665351" y="2104811"/>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6" name="Straight Connector 625">
                  <a:extLst>
                    <a:ext uri="{FF2B5EF4-FFF2-40B4-BE49-F238E27FC236}">
                      <a16:creationId xmlns:a16="http://schemas.microsoft.com/office/drawing/2014/main" id="{A2951716-492A-0A7D-2C2F-EB14B171E59B}"/>
                    </a:ext>
                  </a:extLst>
                </p:cNvPr>
                <p:cNvCxnSpPr/>
                <p:nvPr/>
              </p:nvCxnSpPr>
              <p:spPr bwMode="auto">
                <a:xfrm>
                  <a:off x="4715487" y="2115384"/>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7" name="Straight Connector 626">
                  <a:extLst>
                    <a:ext uri="{FF2B5EF4-FFF2-40B4-BE49-F238E27FC236}">
                      <a16:creationId xmlns:a16="http://schemas.microsoft.com/office/drawing/2014/main" id="{823231FA-0186-89C8-0553-201E9791127D}"/>
                    </a:ext>
                  </a:extLst>
                </p:cNvPr>
                <p:cNvCxnSpPr/>
                <p:nvPr/>
              </p:nvCxnSpPr>
              <p:spPr bwMode="auto">
                <a:xfrm>
                  <a:off x="4751754" y="211391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8" name="Straight Connector 627">
                  <a:extLst>
                    <a:ext uri="{FF2B5EF4-FFF2-40B4-BE49-F238E27FC236}">
                      <a16:creationId xmlns:a16="http://schemas.microsoft.com/office/drawing/2014/main" id="{36304D4F-BBA5-2FBB-FC62-1D40BCA20BC6}"/>
                    </a:ext>
                  </a:extLst>
                </p:cNvPr>
                <p:cNvCxnSpPr/>
                <p:nvPr/>
              </p:nvCxnSpPr>
              <p:spPr bwMode="auto">
                <a:xfrm>
                  <a:off x="4827509" y="2115708"/>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29" name="Straight Connector 628">
                  <a:extLst>
                    <a:ext uri="{FF2B5EF4-FFF2-40B4-BE49-F238E27FC236}">
                      <a16:creationId xmlns:a16="http://schemas.microsoft.com/office/drawing/2014/main" id="{CD87BCEE-3CBE-F83A-9DCE-679E78E41429}"/>
                    </a:ext>
                  </a:extLst>
                </p:cNvPr>
                <p:cNvCxnSpPr/>
                <p:nvPr/>
              </p:nvCxnSpPr>
              <p:spPr bwMode="auto">
                <a:xfrm>
                  <a:off x="5019369" y="2179182"/>
                  <a:ext cx="0" cy="110795"/>
                </a:xfrm>
                <a:prstGeom prst="line">
                  <a:avLst/>
                </a:prstGeom>
                <a:noFill/>
                <a:ln w="38100" cap="flat" cmpd="sng" algn="ctr">
                  <a:solidFill>
                    <a:schemeClr val="accent4"/>
                  </a:solidFill>
                  <a:prstDash val="solid"/>
                  <a:round/>
                  <a:headEnd type="none" w="med" len="med"/>
                  <a:tailEnd type="none" w="med" len="med"/>
                </a:ln>
                <a:effectLst/>
              </p:spPr>
            </p:cxnSp>
            <p:cxnSp>
              <p:nvCxnSpPr>
                <p:cNvPr id="630" name="Straight Connector 629">
                  <a:extLst>
                    <a:ext uri="{FF2B5EF4-FFF2-40B4-BE49-F238E27FC236}">
                      <a16:creationId xmlns:a16="http://schemas.microsoft.com/office/drawing/2014/main" id="{54FDCC0F-B7BD-1E6E-75F8-8A069A057D48}"/>
                    </a:ext>
                  </a:extLst>
                </p:cNvPr>
                <p:cNvCxnSpPr/>
                <p:nvPr/>
              </p:nvCxnSpPr>
              <p:spPr bwMode="auto">
                <a:xfrm>
                  <a:off x="4321119" y="198935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1" name="Straight Connector 630">
                  <a:extLst>
                    <a:ext uri="{FF2B5EF4-FFF2-40B4-BE49-F238E27FC236}">
                      <a16:creationId xmlns:a16="http://schemas.microsoft.com/office/drawing/2014/main" id="{65B7C987-A45B-C9BF-02C7-1FE6745F70B8}"/>
                    </a:ext>
                  </a:extLst>
                </p:cNvPr>
                <p:cNvCxnSpPr/>
                <p:nvPr/>
              </p:nvCxnSpPr>
              <p:spPr bwMode="auto">
                <a:xfrm>
                  <a:off x="4387711" y="2014593"/>
                  <a:ext cx="0" cy="110795"/>
                </a:xfrm>
                <a:prstGeom prst="line">
                  <a:avLst/>
                </a:prstGeom>
                <a:noFill/>
                <a:ln w="38100" cap="flat" cmpd="sng" algn="ctr">
                  <a:solidFill>
                    <a:schemeClr val="accent4"/>
                  </a:solidFill>
                  <a:prstDash val="solid"/>
                  <a:round/>
                  <a:headEnd type="none" w="med" len="med"/>
                  <a:tailEnd type="none" w="med" len="med"/>
                </a:ln>
                <a:effectLst/>
              </p:spPr>
            </p:cxnSp>
            <p:cxnSp>
              <p:nvCxnSpPr>
                <p:cNvPr id="632" name="Straight Connector 631">
                  <a:extLst>
                    <a:ext uri="{FF2B5EF4-FFF2-40B4-BE49-F238E27FC236}">
                      <a16:creationId xmlns:a16="http://schemas.microsoft.com/office/drawing/2014/main" id="{4C23EE33-D3D9-BE2C-D9E9-0958D5A66CD9}"/>
                    </a:ext>
                  </a:extLst>
                </p:cNvPr>
                <p:cNvCxnSpPr/>
                <p:nvPr/>
              </p:nvCxnSpPr>
              <p:spPr bwMode="auto">
                <a:xfrm>
                  <a:off x="4855427" y="213598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3" name="Straight Connector 632">
                  <a:extLst>
                    <a:ext uri="{FF2B5EF4-FFF2-40B4-BE49-F238E27FC236}">
                      <a16:creationId xmlns:a16="http://schemas.microsoft.com/office/drawing/2014/main" id="{F416414E-A65C-B2BB-1420-9A945D0B0F82}"/>
                    </a:ext>
                  </a:extLst>
                </p:cNvPr>
                <p:cNvCxnSpPr/>
                <p:nvPr/>
              </p:nvCxnSpPr>
              <p:spPr bwMode="auto">
                <a:xfrm>
                  <a:off x="4947844" y="2160208"/>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4" name="Straight Connector 633">
                  <a:extLst>
                    <a:ext uri="{FF2B5EF4-FFF2-40B4-BE49-F238E27FC236}">
                      <a16:creationId xmlns:a16="http://schemas.microsoft.com/office/drawing/2014/main" id="{E85A3C48-66B5-DF59-7223-28C15C04BF98}"/>
                    </a:ext>
                  </a:extLst>
                </p:cNvPr>
                <p:cNvCxnSpPr/>
                <p:nvPr/>
              </p:nvCxnSpPr>
              <p:spPr bwMode="auto">
                <a:xfrm>
                  <a:off x="5056138" y="218220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5" name="Straight Connector 634">
                  <a:extLst>
                    <a:ext uri="{FF2B5EF4-FFF2-40B4-BE49-F238E27FC236}">
                      <a16:creationId xmlns:a16="http://schemas.microsoft.com/office/drawing/2014/main" id="{C72D605E-51C5-2FEB-AE3C-D0659869BD30}"/>
                    </a:ext>
                  </a:extLst>
                </p:cNvPr>
                <p:cNvCxnSpPr/>
                <p:nvPr/>
              </p:nvCxnSpPr>
              <p:spPr bwMode="auto">
                <a:xfrm>
                  <a:off x="4982243" y="2156238"/>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6" name="Straight Connector 635">
                  <a:extLst>
                    <a:ext uri="{FF2B5EF4-FFF2-40B4-BE49-F238E27FC236}">
                      <a16:creationId xmlns:a16="http://schemas.microsoft.com/office/drawing/2014/main" id="{AC205F68-E2FF-0004-1F3F-2D225367D570}"/>
                    </a:ext>
                  </a:extLst>
                </p:cNvPr>
                <p:cNvCxnSpPr/>
                <p:nvPr/>
              </p:nvCxnSpPr>
              <p:spPr bwMode="auto">
                <a:xfrm>
                  <a:off x="5086040" y="2179358"/>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7" name="Straight Connector 636">
                  <a:extLst>
                    <a:ext uri="{FF2B5EF4-FFF2-40B4-BE49-F238E27FC236}">
                      <a16:creationId xmlns:a16="http://schemas.microsoft.com/office/drawing/2014/main" id="{1A42C3BF-7BAF-D732-70D4-8067930DAD6A}"/>
                    </a:ext>
                  </a:extLst>
                </p:cNvPr>
                <p:cNvCxnSpPr/>
                <p:nvPr/>
              </p:nvCxnSpPr>
              <p:spPr bwMode="auto">
                <a:xfrm>
                  <a:off x="5118423" y="217969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8" name="Straight Connector 637">
                  <a:extLst>
                    <a:ext uri="{FF2B5EF4-FFF2-40B4-BE49-F238E27FC236}">
                      <a16:creationId xmlns:a16="http://schemas.microsoft.com/office/drawing/2014/main" id="{F0484B5D-9ED7-532A-AF16-91CEBFD69F7C}"/>
                    </a:ext>
                  </a:extLst>
                </p:cNvPr>
                <p:cNvCxnSpPr/>
                <p:nvPr/>
              </p:nvCxnSpPr>
              <p:spPr bwMode="auto">
                <a:xfrm>
                  <a:off x="5221307" y="2231320"/>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39" name="Straight Connector 638">
                  <a:extLst>
                    <a:ext uri="{FF2B5EF4-FFF2-40B4-BE49-F238E27FC236}">
                      <a16:creationId xmlns:a16="http://schemas.microsoft.com/office/drawing/2014/main" id="{7B7BF70A-D9A0-4FCB-8864-609F8FCC7959}"/>
                    </a:ext>
                  </a:extLst>
                </p:cNvPr>
                <p:cNvCxnSpPr/>
                <p:nvPr/>
              </p:nvCxnSpPr>
              <p:spPr bwMode="auto">
                <a:xfrm>
                  <a:off x="5250365" y="2260265"/>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40" name="Straight Connector 639">
                  <a:extLst>
                    <a:ext uri="{FF2B5EF4-FFF2-40B4-BE49-F238E27FC236}">
                      <a16:creationId xmlns:a16="http://schemas.microsoft.com/office/drawing/2014/main" id="{62A93CE6-842E-1152-6105-502648019152}"/>
                    </a:ext>
                  </a:extLst>
                </p:cNvPr>
                <p:cNvCxnSpPr/>
                <p:nvPr/>
              </p:nvCxnSpPr>
              <p:spPr bwMode="auto">
                <a:xfrm>
                  <a:off x="5277315" y="2285414"/>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41" name="Straight Connector 640">
                  <a:extLst>
                    <a:ext uri="{FF2B5EF4-FFF2-40B4-BE49-F238E27FC236}">
                      <a16:creationId xmlns:a16="http://schemas.microsoft.com/office/drawing/2014/main" id="{B627916B-8E52-C419-8CCD-12DA060780BC}"/>
                    </a:ext>
                  </a:extLst>
                </p:cNvPr>
                <p:cNvCxnSpPr/>
                <p:nvPr/>
              </p:nvCxnSpPr>
              <p:spPr bwMode="auto">
                <a:xfrm>
                  <a:off x="5297862" y="2285414"/>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42" name="Straight Connector 641">
                  <a:extLst>
                    <a:ext uri="{FF2B5EF4-FFF2-40B4-BE49-F238E27FC236}">
                      <a16:creationId xmlns:a16="http://schemas.microsoft.com/office/drawing/2014/main" id="{5D03BB0E-4CC1-A09B-BB5E-D1DEFA0C886C}"/>
                    </a:ext>
                  </a:extLst>
                </p:cNvPr>
                <p:cNvCxnSpPr/>
                <p:nvPr/>
              </p:nvCxnSpPr>
              <p:spPr bwMode="auto">
                <a:xfrm>
                  <a:off x="4776600" y="2116871"/>
                  <a:ext cx="0" cy="110795"/>
                </a:xfrm>
                <a:prstGeom prst="line">
                  <a:avLst/>
                </a:prstGeom>
                <a:noFill/>
                <a:ln w="38100" cap="flat" cmpd="sng" algn="ctr">
                  <a:solidFill>
                    <a:schemeClr val="accent4"/>
                  </a:solidFill>
                  <a:prstDash val="solid"/>
                  <a:round/>
                  <a:headEnd type="none" w="med" len="med"/>
                  <a:tailEnd type="none" w="med" len="med"/>
                </a:ln>
                <a:effectLst/>
              </p:spPr>
            </p:cxnSp>
            <p:cxnSp>
              <p:nvCxnSpPr>
                <p:cNvPr id="643" name="Straight Connector 642">
                  <a:extLst>
                    <a:ext uri="{FF2B5EF4-FFF2-40B4-BE49-F238E27FC236}">
                      <a16:creationId xmlns:a16="http://schemas.microsoft.com/office/drawing/2014/main" id="{690444EC-E9A7-6441-26F7-B6B97ED94E99}"/>
                    </a:ext>
                  </a:extLst>
                </p:cNvPr>
                <p:cNvCxnSpPr/>
                <p:nvPr/>
              </p:nvCxnSpPr>
              <p:spPr bwMode="auto">
                <a:xfrm>
                  <a:off x="4527298" y="2087790"/>
                  <a:ext cx="0" cy="110795"/>
                </a:xfrm>
                <a:prstGeom prst="line">
                  <a:avLst/>
                </a:prstGeom>
                <a:noFill/>
                <a:ln w="57150" cap="flat" cmpd="sng" algn="ctr">
                  <a:solidFill>
                    <a:schemeClr val="accent4"/>
                  </a:solidFill>
                  <a:prstDash val="solid"/>
                  <a:round/>
                  <a:headEnd type="none" w="med" len="med"/>
                  <a:tailEnd type="none" w="med" len="med"/>
                </a:ln>
                <a:effectLst/>
              </p:spPr>
            </p:cxnSp>
            <p:cxnSp>
              <p:nvCxnSpPr>
                <p:cNvPr id="644" name="Straight Connector 643">
                  <a:extLst>
                    <a:ext uri="{FF2B5EF4-FFF2-40B4-BE49-F238E27FC236}">
                      <a16:creationId xmlns:a16="http://schemas.microsoft.com/office/drawing/2014/main" id="{147C9B50-039C-BB19-0B15-2C4F2B2059A3}"/>
                    </a:ext>
                  </a:extLst>
                </p:cNvPr>
                <p:cNvCxnSpPr/>
                <p:nvPr/>
              </p:nvCxnSpPr>
              <p:spPr bwMode="auto">
                <a:xfrm>
                  <a:off x="4902592" y="2157238"/>
                  <a:ext cx="0" cy="110795"/>
                </a:xfrm>
                <a:prstGeom prst="line">
                  <a:avLst/>
                </a:prstGeom>
                <a:noFill/>
                <a:ln w="57150" cap="flat" cmpd="sng" algn="ctr">
                  <a:solidFill>
                    <a:schemeClr val="accent4"/>
                  </a:solidFill>
                  <a:prstDash val="solid"/>
                  <a:round/>
                  <a:headEnd type="none" w="med" len="med"/>
                  <a:tailEnd type="none" w="med" len="med"/>
                </a:ln>
                <a:effectLst/>
              </p:spPr>
            </p:cxnSp>
            <p:cxnSp>
              <p:nvCxnSpPr>
                <p:cNvPr id="645" name="Straight Connector 644">
                  <a:extLst>
                    <a:ext uri="{FF2B5EF4-FFF2-40B4-BE49-F238E27FC236}">
                      <a16:creationId xmlns:a16="http://schemas.microsoft.com/office/drawing/2014/main" id="{00D03DBD-913E-2B16-E603-6003D78A99C0}"/>
                    </a:ext>
                  </a:extLst>
                </p:cNvPr>
                <p:cNvCxnSpPr/>
                <p:nvPr/>
              </p:nvCxnSpPr>
              <p:spPr bwMode="auto">
                <a:xfrm>
                  <a:off x="5340378" y="228380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46" name="Straight Connector 645">
                  <a:extLst>
                    <a:ext uri="{FF2B5EF4-FFF2-40B4-BE49-F238E27FC236}">
                      <a16:creationId xmlns:a16="http://schemas.microsoft.com/office/drawing/2014/main" id="{6AD4D0BD-9167-43A1-CAA9-A37DDEB49139}"/>
                    </a:ext>
                  </a:extLst>
                </p:cNvPr>
                <p:cNvCxnSpPr/>
                <p:nvPr/>
              </p:nvCxnSpPr>
              <p:spPr bwMode="auto">
                <a:xfrm>
                  <a:off x="5363708" y="2284198"/>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47" name="Straight Connector 646">
                  <a:extLst>
                    <a:ext uri="{FF2B5EF4-FFF2-40B4-BE49-F238E27FC236}">
                      <a16:creationId xmlns:a16="http://schemas.microsoft.com/office/drawing/2014/main" id="{46013F29-362C-8355-2232-ED63E9B9A3EA}"/>
                    </a:ext>
                  </a:extLst>
                </p:cNvPr>
                <p:cNvCxnSpPr/>
                <p:nvPr/>
              </p:nvCxnSpPr>
              <p:spPr bwMode="auto">
                <a:xfrm>
                  <a:off x="5404585" y="2383731"/>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48" name="Straight Connector 647">
                  <a:extLst>
                    <a:ext uri="{FF2B5EF4-FFF2-40B4-BE49-F238E27FC236}">
                      <a16:creationId xmlns:a16="http://schemas.microsoft.com/office/drawing/2014/main" id="{883A58EC-4DF1-514B-1898-4255366315DA}"/>
                    </a:ext>
                  </a:extLst>
                </p:cNvPr>
                <p:cNvCxnSpPr/>
                <p:nvPr/>
              </p:nvCxnSpPr>
              <p:spPr bwMode="auto">
                <a:xfrm>
                  <a:off x="5404585" y="2329774"/>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49" name="Straight Connector 648">
                  <a:extLst>
                    <a:ext uri="{FF2B5EF4-FFF2-40B4-BE49-F238E27FC236}">
                      <a16:creationId xmlns:a16="http://schemas.microsoft.com/office/drawing/2014/main" id="{CBE6EE9C-D64B-8B56-CEEC-31BF233E53D8}"/>
                    </a:ext>
                  </a:extLst>
                </p:cNvPr>
                <p:cNvCxnSpPr/>
                <p:nvPr/>
              </p:nvCxnSpPr>
              <p:spPr bwMode="auto">
                <a:xfrm>
                  <a:off x="5435526" y="238514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0" name="Straight Connector 649">
                  <a:extLst>
                    <a:ext uri="{FF2B5EF4-FFF2-40B4-BE49-F238E27FC236}">
                      <a16:creationId xmlns:a16="http://schemas.microsoft.com/office/drawing/2014/main" id="{290350F0-559B-ECB3-6B23-97114F9AD13E}"/>
                    </a:ext>
                  </a:extLst>
                </p:cNvPr>
                <p:cNvCxnSpPr/>
                <p:nvPr/>
              </p:nvCxnSpPr>
              <p:spPr bwMode="auto">
                <a:xfrm>
                  <a:off x="5470090" y="2385406"/>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1" name="Straight Connector 650">
                  <a:extLst>
                    <a:ext uri="{FF2B5EF4-FFF2-40B4-BE49-F238E27FC236}">
                      <a16:creationId xmlns:a16="http://schemas.microsoft.com/office/drawing/2014/main" id="{AEA7646E-7B57-9DFA-1C10-0383910A09EF}"/>
                    </a:ext>
                  </a:extLst>
                </p:cNvPr>
                <p:cNvCxnSpPr/>
                <p:nvPr/>
              </p:nvCxnSpPr>
              <p:spPr bwMode="auto">
                <a:xfrm>
                  <a:off x="5533613" y="2427301"/>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2" name="Straight Connector 651">
                  <a:extLst>
                    <a:ext uri="{FF2B5EF4-FFF2-40B4-BE49-F238E27FC236}">
                      <a16:creationId xmlns:a16="http://schemas.microsoft.com/office/drawing/2014/main" id="{342CD84F-12F3-78D8-04EA-029602BBBA3B}"/>
                    </a:ext>
                  </a:extLst>
                </p:cNvPr>
                <p:cNvCxnSpPr/>
                <p:nvPr/>
              </p:nvCxnSpPr>
              <p:spPr bwMode="auto">
                <a:xfrm>
                  <a:off x="5574760" y="2427301"/>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3" name="Straight Connector 652">
                  <a:extLst>
                    <a:ext uri="{FF2B5EF4-FFF2-40B4-BE49-F238E27FC236}">
                      <a16:creationId xmlns:a16="http://schemas.microsoft.com/office/drawing/2014/main" id="{BAC03BAF-B9CD-235A-22DC-179E73ABE0D7}"/>
                    </a:ext>
                  </a:extLst>
                </p:cNvPr>
                <p:cNvCxnSpPr/>
                <p:nvPr/>
              </p:nvCxnSpPr>
              <p:spPr bwMode="auto">
                <a:xfrm>
                  <a:off x="5621067" y="2476310"/>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4" name="Straight Connector 653">
                  <a:extLst>
                    <a:ext uri="{FF2B5EF4-FFF2-40B4-BE49-F238E27FC236}">
                      <a16:creationId xmlns:a16="http://schemas.microsoft.com/office/drawing/2014/main" id="{BA103861-6173-38AF-CBC7-547806DE6297}"/>
                    </a:ext>
                  </a:extLst>
                </p:cNvPr>
                <p:cNvCxnSpPr/>
                <p:nvPr/>
              </p:nvCxnSpPr>
              <p:spPr bwMode="auto">
                <a:xfrm>
                  <a:off x="5674475" y="2545749"/>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5" name="Straight Connector 654">
                  <a:extLst>
                    <a:ext uri="{FF2B5EF4-FFF2-40B4-BE49-F238E27FC236}">
                      <a16:creationId xmlns:a16="http://schemas.microsoft.com/office/drawing/2014/main" id="{32700870-C6B1-38F5-5493-3FE4908ECA5F}"/>
                    </a:ext>
                  </a:extLst>
                </p:cNvPr>
                <p:cNvCxnSpPr/>
                <p:nvPr/>
              </p:nvCxnSpPr>
              <p:spPr bwMode="auto">
                <a:xfrm>
                  <a:off x="5633248" y="2544380"/>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6" name="Straight Connector 655">
                  <a:extLst>
                    <a:ext uri="{FF2B5EF4-FFF2-40B4-BE49-F238E27FC236}">
                      <a16:creationId xmlns:a16="http://schemas.microsoft.com/office/drawing/2014/main" id="{7F6AD883-5CD4-651F-B9F1-D4875D0D010A}"/>
                    </a:ext>
                  </a:extLst>
                </p:cNvPr>
                <p:cNvCxnSpPr/>
                <p:nvPr/>
              </p:nvCxnSpPr>
              <p:spPr bwMode="auto">
                <a:xfrm>
                  <a:off x="5704975" y="254480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7" name="Straight Connector 656">
                  <a:extLst>
                    <a:ext uri="{FF2B5EF4-FFF2-40B4-BE49-F238E27FC236}">
                      <a16:creationId xmlns:a16="http://schemas.microsoft.com/office/drawing/2014/main" id="{5D12D7AB-E373-864D-9101-D9860A16F529}"/>
                    </a:ext>
                  </a:extLst>
                </p:cNvPr>
                <p:cNvCxnSpPr/>
                <p:nvPr/>
              </p:nvCxnSpPr>
              <p:spPr bwMode="auto">
                <a:xfrm>
                  <a:off x="5796640" y="2607015"/>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8" name="Straight Connector 657">
                  <a:extLst>
                    <a:ext uri="{FF2B5EF4-FFF2-40B4-BE49-F238E27FC236}">
                      <a16:creationId xmlns:a16="http://schemas.microsoft.com/office/drawing/2014/main" id="{745DDF02-967E-54F5-C5A6-C287F20CF1A7}"/>
                    </a:ext>
                  </a:extLst>
                </p:cNvPr>
                <p:cNvCxnSpPr/>
                <p:nvPr/>
              </p:nvCxnSpPr>
              <p:spPr bwMode="auto">
                <a:xfrm>
                  <a:off x="5748509" y="2609630"/>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59" name="Straight Connector 658">
                  <a:extLst>
                    <a:ext uri="{FF2B5EF4-FFF2-40B4-BE49-F238E27FC236}">
                      <a16:creationId xmlns:a16="http://schemas.microsoft.com/office/drawing/2014/main" id="{4CEC5070-2E59-5334-D677-1477DACE7426}"/>
                    </a:ext>
                  </a:extLst>
                </p:cNvPr>
                <p:cNvCxnSpPr/>
                <p:nvPr/>
              </p:nvCxnSpPr>
              <p:spPr bwMode="auto">
                <a:xfrm>
                  <a:off x="5842641" y="2607015"/>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0" name="Straight Connector 659">
                  <a:extLst>
                    <a:ext uri="{FF2B5EF4-FFF2-40B4-BE49-F238E27FC236}">
                      <a16:creationId xmlns:a16="http://schemas.microsoft.com/office/drawing/2014/main" id="{FE544AF2-EF7E-6C9C-102E-0EF277D11028}"/>
                    </a:ext>
                  </a:extLst>
                </p:cNvPr>
                <p:cNvCxnSpPr/>
                <p:nvPr/>
              </p:nvCxnSpPr>
              <p:spPr bwMode="auto">
                <a:xfrm>
                  <a:off x="5876944" y="261015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1" name="Straight Connector 660">
                  <a:extLst>
                    <a:ext uri="{FF2B5EF4-FFF2-40B4-BE49-F238E27FC236}">
                      <a16:creationId xmlns:a16="http://schemas.microsoft.com/office/drawing/2014/main" id="{A3229419-44A7-651C-B16F-88D66DE8C516}"/>
                    </a:ext>
                  </a:extLst>
                </p:cNvPr>
                <p:cNvCxnSpPr/>
                <p:nvPr/>
              </p:nvCxnSpPr>
              <p:spPr bwMode="auto">
                <a:xfrm>
                  <a:off x="5892654" y="2733118"/>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2" name="Straight Connector 661">
                  <a:extLst>
                    <a:ext uri="{FF2B5EF4-FFF2-40B4-BE49-F238E27FC236}">
                      <a16:creationId xmlns:a16="http://schemas.microsoft.com/office/drawing/2014/main" id="{68847348-4C9A-BE55-C6D3-D91B09790619}"/>
                    </a:ext>
                  </a:extLst>
                </p:cNvPr>
                <p:cNvCxnSpPr/>
                <p:nvPr/>
              </p:nvCxnSpPr>
              <p:spPr bwMode="auto">
                <a:xfrm>
                  <a:off x="5910414" y="273311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3" name="Straight Connector 662">
                  <a:extLst>
                    <a:ext uri="{FF2B5EF4-FFF2-40B4-BE49-F238E27FC236}">
                      <a16:creationId xmlns:a16="http://schemas.microsoft.com/office/drawing/2014/main" id="{3AEB157A-E705-7443-F1C9-AD33B5198C9C}"/>
                    </a:ext>
                  </a:extLst>
                </p:cNvPr>
                <p:cNvCxnSpPr/>
                <p:nvPr/>
              </p:nvCxnSpPr>
              <p:spPr bwMode="auto">
                <a:xfrm>
                  <a:off x="4125418" y="1942858"/>
                  <a:ext cx="0" cy="110795"/>
                </a:xfrm>
                <a:prstGeom prst="line">
                  <a:avLst/>
                </a:prstGeom>
                <a:noFill/>
                <a:ln w="38100" cap="flat" cmpd="sng" algn="ctr">
                  <a:solidFill>
                    <a:schemeClr val="accent4"/>
                  </a:solidFill>
                  <a:prstDash val="solid"/>
                  <a:round/>
                  <a:headEnd type="none" w="med" len="med"/>
                  <a:tailEnd type="none" w="med" len="med"/>
                </a:ln>
                <a:effectLst/>
              </p:spPr>
            </p:cxnSp>
            <p:cxnSp>
              <p:nvCxnSpPr>
                <p:cNvPr id="664" name="Straight Connector 663">
                  <a:extLst>
                    <a:ext uri="{FF2B5EF4-FFF2-40B4-BE49-F238E27FC236}">
                      <a16:creationId xmlns:a16="http://schemas.microsoft.com/office/drawing/2014/main" id="{5B5F5839-9D89-3BF4-BB13-52C21351251F}"/>
                    </a:ext>
                  </a:extLst>
                </p:cNvPr>
                <p:cNvCxnSpPr/>
                <p:nvPr/>
              </p:nvCxnSpPr>
              <p:spPr bwMode="auto">
                <a:xfrm>
                  <a:off x="5942185" y="273311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5" name="Straight Connector 664">
                  <a:extLst>
                    <a:ext uri="{FF2B5EF4-FFF2-40B4-BE49-F238E27FC236}">
                      <a16:creationId xmlns:a16="http://schemas.microsoft.com/office/drawing/2014/main" id="{0A63F3BC-6ED8-2D61-7EF6-DB51945AF22F}"/>
                    </a:ext>
                  </a:extLst>
                </p:cNvPr>
                <p:cNvCxnSpPr/>
                <p:nvPr/>
              </p:nvCxnSpPr>
              <p:spPr bwMode="auto">
                <a:xfrm>
                  <a:off x="5975033" y="273311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6" name="Straight Connector 665">
                  <a:extLst>
                    <a:ext uri="{FF2B5EF4-FFF2-40B4-BE49-F238E27FC236}">
                      <a16:creationId xmlns:a16="http://schemas.microsoft.com/office/drawing/2014/main" id="{F51A2B4E-71DD-B23D-1320-C87B6A87832E}"/>
                    </a:ext>
                  </a:extLst>
                </p:cNvPr>
                <p:cNvCxnSpPr/>
                <p:nvPr/>
              </p:nvCxnSpPr>
              <p:spPr bwMode="auto">
                <a:xfrm>
                  <a:off x="6009788" y="2736259"/>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7" name="Straight Connector 666">
                  <a:extLst>
                    <a:ext uri="{FF2B5EF4-FFF2-40B4-BE49-F238E27FC236}">
                      <a16:creationId xmlns:a16="http://schemas.microsoft.com/office/drawing/2014/main" id="{FBBA3B1B-305B-ADF4-7A42-969D334825A7}"/>
                    </a:ext>
                  </a:extLst>
                </p:cNvPr>
                <p:cNvCxnSpPr/>
                <p:nvPr/>
              </p:nvCxnSpPr>
              <p:spPr bwMode="auto">
                <a:xfrm>
                  <a:off x="6055407" y="2737460"/>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8" name="Straight Connector 667">
                  <a:extLst>
                    <a:ext uri="{FF2B5EF4-FFF2-40B4-BE49-F238E27FC236}">
                      <a16:creationId xmlns:a16="http://schemas.microsoft.com/office/drawing/2014/main" id="{A4225EC5-8642-3D2E-C902-D314454C1ABA}"/>
                    </a:ext>
                  </a:extLst>
                </p:cNvPr>
                <p:cNvCxnSpPr/>
                <p:nvPr/>
              </p:nvCxnSpPr>
              <p:spPr bwMode="auto">
                <a:xfrm>
                  <a:off x="6072653" y="2735736"/>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69" name="Straight Connector 668">
                  <a:extLst>
                    <a:ext uri="{FF2B5EF4-FFF2-40B4-BE49-F238E27FC236}">
                      <a16:creationId xmlns:a16="http://schemas.microsoft.com/office/drawing/2014/main" id="{43DC6BCA-C507-AF09-3A2B-35AF61828EEA}"/>
                    </a:ext>
                  </a:extLst>
                </p:cNvPr>
                <p:cNvCxnSpPr/>
                <p:nvPr/>
              </p:nvCxnSpPr>
              <p:spPr bwMode="auto">
                <a:xfrm>
                  <a:off x="6121532" y="273311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70" name="Straight Connector 669">
                  <a:extLst>
                    <a:ext uri="{FF2B5EF4-FFF2-40B4-BE49-F238E27FC236}">
                      <a16:creationId xmlns:a16="http://schemas.microsoft.com/office/drawing/2014/main" id="{C030BCDD-CFA6-6FCB-5D0A-6DE7C2692171}"/>
                    </a:ext>
                  </a:extLst>
                </p:cNvPr>
                <p:cNvCxnSpPr/>
                <p:nvPr/>
              </p:nvCxnSpPr>
              <p:spPr bwMode="auto">
                <a:xfrm>
                  <a:off x="6135480" y="2736259"/>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71" name="Straight Connector 670">
                  <a:extLst>
                    <a:ext uri="{FF2B5EF4-FFF2-40B4-BE49-F238E27FC236}">
                      <a16:creationId xmlns:a16="http://schemas.microsoft.com/office/drawing/2014/main" id="{A1C4BCEB-60E7-F712-2115-2DCE09537A00}"/>
                    </a:ext>
                  </a:extLst>
                </p:cNvPr>
                <p:cNvCxnSpPr/>
                <p:nvPr/>
              </p:nvCxnSpPr>
              <p:spPr bwMode="auto">
                <a:xfrm>
                  <a:off x="6193563" y="3027851"/>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72" name="Straight Connector 671">
                  <a:extLst>
                    <a:ext uri="{FF2B5EF4-FFF2-40B4-BE49-F238E27FC236}">
                      <a16:creationId xmlns:a16="http://schemas.microsoft.com/office/drawing/2014/main" id="{4E511DB2-8772-61E6-C146-5B9CDABA3F43}"/>
                    </a:ext>
                  </a:extLst>
                </p:cNvPr>
                <p:cNvCxnSpPr/>
                <p:nvPr/>
              </p:nvCxnSpPr>
              <p:spPr bwMode="auto">
                <a:xfrm>
                  <a:off x="6207905" y="3209797"/>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73" name="Straight Connector 672">
                  <a:extLst>
                    <a:ext uri="{FF2B5EF4-FFF2-40B4-BE49-F238E27FC236}">
                      <a16:creationId xmlns:a16="http://schemas.microsoft.com/office/drawing/2014/main" id="{124D6275-91D6-6134-6B90-3386C4A621DC}"/>
                    </a:ext>
                  </a:extLst>
                </p:cNvPr>
                <p:cNvCxnSpPr/>
                <p:nvPr/>
              </p:nvCxnSpPr>
              <p:spPr bwMode="auto">
                <a:xfrm>
                  <a:off x="6287881" y="339849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74" name="Straight Connector 673">
                  <a:extLst>
                    <a:ext uri="{FF2B5EF4-FFF2-40B4-BE49-F238E27FC236}">
                      <a16:creationId xmlns:a16="http://schemas.microsoft.com/office/drawing/2014/main" id="{CBF71BD6-5814-0BB9-81D6-25B27BCC295B}"/>
                    </a:ext>
                  </a:extLst>
                </p:cNvPr>
                <p:cNvCxnSpPr/>
                <p:nvPr/>
              </p:nvCxnSpPr>
              <p:spPr bwMode="auto">
                <a:xfrm>
                  <a:off x="6328717" y="3398492"/>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75" name="Straight Connector 674">
                  <a:extLst>
                    <a:ext uri="{FF2B5EF4-FFF2-40B4-BE49-F238E27FC236}">
                      <a16:creationId xmlns:a16="http://schemas.microsoft.com/office/drawing/2014/main" id="{19B7BE51-0036-B2FA-960F-13F2DDFD65FC}"/>
                    </a:ext>
                  </a:extLst>
                </p:cNvPr>
                <p:cNvCxnSpPr/>
                <p:nvPr/>
              </p:nvCxnSpPr>
              <p:spPr bwMode="auto">
                <a:xfrm>
                  <a:off x="6654718" y="3726496"/>
                  <a:ext cx="0" cy="110795"/>
                </a:xfrm>
                <a:prstGeom prst="line">
                  <a:avLst/>
                </a:prstGeom>
                <a:noFill/>
                <a:ln w="28575" cap="flat" cmpd="sng" algn="ctr">
                  <a:solidFill>
                    <a:schemeClr val="accent4"/>
                  </a:solidFill>
                  <a:prstDash val="solid"/>
                  <a:round/>
                  <a:headEnd type="none" w="med" len="med"/>
                  <a:tailEnd type="none" w="med" len="med"/>
                </a:ln>
                <a:effectLst/>
              </p:spPr>
            </p:cxnSp>
            <p:cxnSp>
              <p:nvCxnSpPr>
                <p:cNvPr id="676" name="Straight Connector 675">
                  <a:extLst>
                    <a:ext uri="{FF2B5EF4-FFF2-40B4-BE49-F238E27FC236}">
                      <a16:creationId xmlns:a16="http://schemas.microsoft.com/office/drawing/2014/main" id="{B1B58F98-715B-7BB9-72ED-D585DFDC9DB1}"/>
                    </a:ext>
                  </a:extLst>
                </p:cNvPr>
                <p:cNvCxnSpPr/>
                <p:nvPr/>
              </p:nvCxnSpPr>
              <p:spPr bwMode="auto">
                <a:xfrm>
                  <a:off x="6755327" y="3729812"/>
                  <a:ext cx="0" cy="110795"/>
                </a:xfrm>
                <a:prstGeom prst="line">
                  <a:avLst/>
                </a:prstGeom>
                <a:noFill/>
                <a:ln w="28575" cap="flat" cmpd="sng" algn="ctr">
                  <a:solidFill>
                    <a:schemeClr val="accent4"/>
                  </a:solidFill>
                  <a:prstDash val="solid"/>
                  <a:round/>
                  <a:headEnd type="none" w="med" len="med"/>
                  <a:tailEnd type="none" w="med" len="med"/>
                </a:ln>
                <a:effectLst/>
              </p:spPr>
            </p:cxnSp>
          </p:grpSp>
          <p:grpSp>
            <p:nvGrpSpPr>
              <p:cNvPr id="427" name="Group 426">
                <a:extLst>
                  <a:ext uri="{FF2B5EF4-FFF2-40B4-BE49-F238E27FC236}">
                    <a16:creationId xmlns:a16="http://schemas.microsoft.com/office/drawing/2014/main" id="{1E27CD94-F432-B51F-63FC-35A3FB86EC53}"/>
                  </a:ext>
                </a:extLst>
              </p:cNvPr>
              <p:cNvGrpSpPr/>
              <p:nvPr/>
            </p:nvGrpSpPr>
            <p:grpSpPr>
              <a:xfrm>
                <a:off x="577031" y="1531192"/>
                <a:ext cx="6425561" cy="3478808"/>
                <a:chOff x="577031" y="1531192"/>
                <a:chExt cx="6425561" cy="3478808"/>
              </a:xfrm>
            </p:grpSpPr>
            <p:grpSp>
              <p:nvGrpSpPr>
                <p:cNvPr id="506" name="Group 505">
                  <a:extLst>
                    <a:ext uri="{FF2B5EF4-FFF2-40B4-BE49-F238E27FC236}">
                      <a16:creationId xmlns:a16="http://schemas.microsoft.com/office/drawing/2014/main" id="{7CC6FFCD-9B0E-5F11-2EB9-8F719B7AAD12}"/>
                    </a:ext>
                  </a:extLst>
                </p:cNvPr>
                <p:cNvGrpSpPr/>
                <p:nvPr/>
              </p:nvGrpSpPr>
              <p:grpSpPr>
                <a:xfrm>
                  <a:off x="1499537" y="1568154"/>
                  <a:ext cx="5268358" cy="1539896"/>
                  <a:chOff x="1499537" y="1568154"/>
                  <a:chExt cx="5268358" cy="1539896"/>
                </a:xfrm>
              </p:grpSpPr>
              <p:cxnSp>
                <p:nvCxnSpPr>
                  <p:cNvPr id="539" name="Straight Connector 538">
                    <a:extLst>
                      <a:ext uri="{FF2B5EF4-FFF2-40B4-BE49-F238E27FC236}">
                        <a16:creationId xmlns:a16="http://schemas.microsoft.com/office/drawing/2014/main" id="{A5021E7A-3139-A50D-DC37-33388A962578}"/>
                      </a:ext>
                    </a:extLst>
                  </p:cNvPr>
                  <p:cNvCxnSpPr/>
                  <p:nvPr/>
                </p:nvCxnSpPr>
                <p:spPr bwMode="auto">
                  <a:xfrm>
                    <a:off x="1499537" y="1568154"/>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0" name="Straight Connector 539">
                    <a:extLst>
                      <a:ext uri="{FF2B5EF4-FFF2-40B4-BE49-F238E27FC236}">
                        <a16:creationId xmlns:a16="http://schemas.microsoft.com/office/drawing/2014/main" id="{30CD5FE5-2262-6552-FB2D-B16327F1C267}"/>
                      </a:ext>
                    </a:extLst>
                  </p:cNvPr>
                  <p:cNvCxnSpPr/>
                  <p:nvPr/>
                </p:nvCxnSpPr>
                <p:spPr bwMode="auto">
                  <a:xfrm>
                    <a:off x="1985660" y="1635241"/>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1" name="Straight Connector 540">
                    <a:extLst>
                      <a:ext uri="{FF2B5EF4-FFF2-40B4-BE49-F238E27FC236}">
                        <a16:creationId xmlns:a16="http://schemas.microsoft.com/office/drawing/2014/main" id="{E2DBD6B4-A224-0B4C-5CE3-F49650E6B21A}"/>
                      </a:ext>
                    </a:extLst>
                  </p:cNvPr>
                  <p:cNvCxnSpPr/>
                  <p:nvPr/>
                </p:nvCxnSpPr>
                <p:spPr bwMode="auto">
                  <a:xfrm>
                    <a:off x="3416218" y="203532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2" name="Straight Connector 541">
                    <a:extLst>
                      <a:ext uri="{FF2B5EF4-FFF2-40B4-BE49-F238E27FC236}">
                        <a16:creationId xmlns:a16="http://schemas.microsoft.com/office/drawing/2014/main" id="{1D5C33C3-BD92-A6B4-6150-FE38E5FADA90}"/>
                      </a:ext>
                    </a:extLst>
                  </p:cNvPr>
                  <p:cNvCxnSpPr/>
                  <p:nvPr/>
                </p:nvCxnSpPr>
                <p:spPr bwMode="auto">
                  <a:xfrm>
                    <a:off x="3681786" y="2086674"/>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3" name="Straight Connector 542">
                    <a:extLst>
                      <a:ext uri="{FF2B5EF4-FFF2-40B4-BE49-F238E27FC236}">
                        <a16:creationId xmlns:a16="http://schemas.microsoft.com/office/drawing/2014/main" id="{555C56E8-7F25-604D-E5BE-51222AA5DF5E}"/>
                      </a:ext>
                    </a:extLst>
                  </p:cNvPr>
                  <p:cNvCxnSpPr/>
                  <p:nvPr/>
                </p:nvCxnSpPr>
                <p:spPr bwMode="auto">
                  <a:xfrm>
                    <a:off x="3767739" y="2086674"/>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4" name="Straight Connector 543">
                    <a:extLst>
                      <a:ext uri="{FF2B5EF4-FFF2-40B4-BE49-F238E27FC236}">
                        <a16:creationId xmlns:a16="http://schemas.microsoft.com/office/drawing/2014/main" id="{66D48F49-CCB9-C41E-4ED0-701382B5A2A0}"/>
                      </a:ext>
                    </a:extLst>
                  </p:cNvPr>
                  <p:cNvCxnSpPr/>
                  <p:nvPr/>
                </p:nvCxnSpPr>
                <p:spPr bwMode="auto">
                  <a:xfrm>
                    <a:off x="3789997" y="2104812"/>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5" name="Straight Connector 544">
                    <a:extLst>
                      <a:ext uri="{FF2B5EF4-FFF2-40B4-BE49-F238E27FC236}">
                        <a16:creationId xmlns:a16="http://schemas.microsoft.com/office/drawing/2014/main" id="{9F485FB5-9616-0508-A11B-3C7AA96140B8}"/>
                      </a:ext>
                    </a:extLst>
                  </p:cNvPr>
                  <p:cNvCxnSpPr/>
                  <p:nvPr/>
                </p:nvCxnSpPr>
                <p:spPr bwMode="auto">
                  <a:xfrm>
                    <a:off x="3855414" y="2125896"/>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6" name="Straight Connector 545">
                    <a:extLst>
                      <a:ext uri="{FF2B5EF4-FFF2-40B4-BE49-F238E27FC236}">
                        <a16:creationId xmlns:a16="http://schemas.microsoft.com/office/drawing/2014/main" id="{4CBE5435-0BE2-4B2A-3F60-C3E154E6F013}"/>
                      </a:ext>
                    </a:extLst>
                  </p:cNvPr>
                  <p:cNvCxnSpPr/>
                  <p:nvPr/>
                </p:nvCxnSpPr>
                <p:spPr bwMode="auto">
                  <a:xfrm>
                    <a:off x="3911103" y="2145408"/>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7" name="Straight Connector 546">
                    <a:extLst>
                      <a:ext uri="{FF2B5EF4-FFF2-40B4-BE49-F238E27FC236}">
                        <a16:creationId xmlns:a16="http://schemas.microsoft.com/office/drawing/2014/main" id="{1ED0EB67-A939-FE07-CCAF-910FAEA8732B}"/>
                      </a:ext>
                    </a:extLst>
                  </p:cNvPr>
                  <p:cNvCxnSpPr/>
                  <p:nvPr/>
                </p:nvCxnSpPr>
                <p:spPr bwMode="auto">
                  <a:xfrm>
                    <a:off x="3986884" y="2160380"/>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8" name="Straight Connector 547">
                    <a:extLst>
                      <a:ext uri="{FF2B5EF4-FFF2-40B4-BE49-F238E27FC236}">
                        <a16:creationId xmlns:a16="http://schemas.microsoft.com/office/drawing/2014/main" id="{97D21B8E-4A2E-2CC2-35D8-54671B186158}"/>
                      </a:ext>
                    </a:extLst>
                  </p:cNvPr>
                  <p:cNvCxnSpPr/>
                  <p:nvPr/>
                </p:nvCxnSpPr>
                <p:spPr bwMode="auto">
                  <a:xfrm>
                    <a:off x="4008029" y="217461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49" name="Straight Connector 548">
                    <a:extLst>
                      <a:ext uri="{FF2B5EF4-FFF2-40B4-BE49-F238E27FC236}">
                        <a16:creationId xmlns:a16="http://schemas.microsoft.com/office/drawing/2014/main" id="{42E9BD6B-3173-EF38-1EEB-EC994FFAF5FC}"/>
                      </a:ext>
                    </a:extLst>
                  </p:cNvPr>
                  <p:cNvCxnSpPr/>
                  <p:nvPr/>
                </p:nvCxnSpPr>
                <p:spPr bwMode="auto">
                  <a:xfrm>
                    <a:off x="4044718" y="2177956"/>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0" name="Straight Connector 549">
                    <a:extLst>
                      <a:ext uri="{FF2B5EF4-FFF2-40B4-BE49-F238E27FC236}">
                        <a16:creationId xmlns:a16="http://schemas.microsoft.com/office/drawing/2014/main" id="{A12DA4A6-620E-3136-45D0-E9021B331A1A}"/>
                      </a:ext>
                    </a:extLst>
                  </p:cNvPr>
                  <p:cNvCxnSpPr/>
                  <p:nvPr/>
                </p:nvCxnSpPr>
                <p:spPr bwMode="auto">
                  <a:xfrm>
                    <a:off x="4059200" y="2177956"/>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1" name="Straight Connector 550">
                    <a:extLst>
                      <a:ext uri="{FF2B5EF4-FFF2-40B4-BE49-F238E27FC236}">
                        <a16:creationId xmlns:a16="http://schemas.microsoft.com/office/drawing/2014/main" id="{617C369D-DACC-AFC4-0A77-F66266EFE1EE}"/>
                      </a:ext>
                    </a:extLst>
                  </p:cNvPr>
                  <p:cNvCxnSpPr/>
                  <p:nvPr/>
                </p:nvCxnSpPr>
                <p:spPr bwMode="auto">
                  <a:xfrm>
                    <a:off x="4109242" y="2194132"/>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2" name="Straight Connector 551">
                    <a:extLst>
                      <a:ext uri="{FF2B5EF4-FFF2-40B4-BE49-F238E27FC236}">
                        <a16:creationId xmlns:a16="http://schemas.microsoft.com/office/drawing/2014/main" id="{B999F3B4-AA2E-CAA5-D5A6-65192FEEDA71}"/>
                      </a:ext>
                    </a:extLst>
                  </p:cNvPr>
                  <p:cNvCxnSpPr/>
                  <p:nvPr/>
                </p:nvCxnSpPr>
                <p:spPr bwMode="auto">
                  <a:xfrm>
                    <a:off x="4165063" y="2194131"/>
                    <a:ext cx="0" cy="110795"/>
                  </a:xfrm>
                  <a:prstGeom prst="line">
                    <a:avLst/>
                  </a:prstGeom>
                  <a:noFill/>
                  <a:ln w="57150" cap="flat" cmpd="sng" algn="ctr">
                    <a:solidFill>
                      <a:schemeClr val="accent6"/>
                    </a:solidFill>
                    <a:prstDash val="solid"/>
                    <a:round/>
                    <a:headEnd type="none" w="med" len="med"/>
                    <a:tailEnd type="none" w="med" len="med"/>
                  </a:ln>
                  <a:effectLst/>
                </p:spPr>
              </p:cxnSp>
              <p:cxnSp>
                <p:nvCxnSpPr>
                  <p:cNvPr id="553" name="Straight Connector 552">
                    <a:extLst>
                      <a:ext uri="{FF2B5EF4-FFF2-40B4-BE49-F238E27FC236}">
                        <a16:creationId xmlns:a16="http://schemas.microsoft.com/office/drawing/2014/main" id="{24260C2F-CEE2-DBDB-64D1-7A78346E7CEF}"/>
                      </a:ext>
                    </a:extLst>
                  </p:cNvPr>
                  <p:cNvCxnSpPr/>
                  <p:nvPr/>
                </p:nvCxnSpPr>
                <p:spPr bwMode="auto">
                  <a:xfrm>
                    <a:off x="4212713" y="2192656"/>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4" name="Straight Connector 553">
                    <a:extLst>
                      <a:ext uri="{FF2B5EF4-FFF2-40B4-BE49-F238E27FC236}">
                        <a16:creationId xmlns:a16="http://schemas.microsoft.com/office/drawing/2014/main" id="{C5878610-A7EF-AD30-C651-EE4FC4FA9BA5}"/>
                      </a:ext>
                    </a:extLst>
                  </p:cNvPr>
                  <p:cNvCxnSpPr/>
                  <p:nvPr/>
                </p:nvCxnSpPr>
                <p:spPr bwMode="auto">
                  <a:xfrm>
                    <a:off x="4252412" y="2208205"/>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5" name="Straight Connector 554">
                    <a:extLst>
                      <a:ext uri="{FF2B5EF4-FFF2-40B4-BE49-F238E27FC236}">
                        <a16:creationId xmlns:a16="http://schemas.microsoft.com/office/drawing/2014/main" id="{E526BA9E-556D-644B-1C7D-0CBCB55FED7D}"/>
                      </a:ext>
                    </a:extLst>
                  </p:cNvPr>
                  <p:cNvCxnSpPr/>
                  <p:nvPr/>
                </p:nvCxnSpPr>
                <p:spPr bwMode="auto">
                  <a:xfrm>
                    <a:off x="4298021" y="2219114"/>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6" name="Straight Connector 555">
                    <a:extLst>
                      <a:ext uri="{FF2B5EF4-FFF2-40B4-BE49-F238E27FC236}">
                        <a16:creationId xmlns:a16="http://schemas.microsoft.com/office/drawing/2014/main" id="{09DEA99E-B5DA-10E4-F7E7-BC3C56A8CE97}"/>
                      </a:ext>
                    </a:extLst>
                  </p:cNvPr>
                  <p:cNvCxnSpPr/>
                  <p:nvPr/>
                </p:nvCxnSpPr>
                <p:spPr bwMode="auto">
                  <a:xfrm>
                    <a:off x="4356978" y="2230017"/>
                    <a:ext cx="0" cy="110795"/>
                  </a:xfrm>
                  <a:prstGeom prst="line">
                    <a:avLst/>
                  </a:prstGeom>
                  <a:noFill/>
                  <a:ln w="38100" cap="flat" cmpd="sng" algn="ctr">
                    <a:solidFill>
                      <a:schemeClr val="accent6"/>
                    </a:solidFill>
                    <a:prstDash val="solid"/>
                    <a:round/>
                    <a:headEnd type="none" w="med" len="med"/>
                    <a:tailEnd type="none" w="med" len="med"/>
                  </a:ln>
                  <a:effectLst/>
                </p:spPr>
              </p:cxnSp>
              <p:cxnSp>
                <p:nvCxnSpPr>
                  <p:cNvPr id="557" name="Straight Connector 556">
                    <a:extLst>
                      <a:ext uri="{FF2B5EF4-FFF2-40B4-BE49-F238E27FC236}">
                        <a16:creationId xmlns:a16="http://schemas.microsoft.com/office/drawing/2014/main" id="{DF98006F-CD57-02FE-5F3C-52A26BB84555}"/>
                      </a:ext>
                    </a:extLst>
                  </p:cNvPr>
                  <p:cNvCxnSpPr/>
                  <p:nvPr/>
                </p:nvCxnSpPr>
                <p:spPr bwMode="auto">
                  <a:xfrm>
                    <a:off x="4385901" y="224137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8" name="Straight Connector 557">
                    <a:extLst>
                      <a:ext uri="{FF2B5EF4-FFF2-40B4-BE49-F238E27FC236}">
                        <a16:creationId xmlns:a16="http://schemas.microsoft.com/office/drawing/2014/main" id="{664FF015-81CE-7DBA-933C-A36630B78CAF}"/>
                      </a:ext>
                    </a:extLst>
                  </p:cNvPr>
                  <p:cNvCxnSpPr/>
                  <p:nvPr/>
                </p:nvCxnSpPr>
                <p:spPr bwMode="auto">
                  <a:xfrm>
                    <a:off x="4421498" y="2244716"/>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59" name="Straight Connector 558">
                    <a:extLst>
                      <a:ext uri="{FF2B5EF4-FFF2-40B4-BE49-F238E27FC236}">
                        <a16:creationId xmlns:a16="http://schemas.microsoft.com/office/drawing/2014/main" id="{FBAE1C7D-7183-116B-A8F2-83B60886DFA2}"/>
                      </a:ext>
                    </a:extLst>
                  </p:cNvPr>
                  <p:cNvCxnSpPr/>
                  <p:nvPr/>
                </p:nvCxnSpPr>
                <p:spPr bwMode="auto">
                  <a:xfrm>
                    <a:off x="4459836" y="2245654"/>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0" name="Straight Connector 559">
                    <a:extLst>
                      <a:ext uri="{FF2B5EF4-FFF2-40B4-BE49-F238E27FC236}">
                        <a16:creationId xmlns:a16="http://schemas.microsoft.com/office/drawing/2014/main" id="{10B3EE1F-D7A7-E0C1-EC9E-FE48A3136C7E}"/>
                      </a:ext>
                    </a:extLst>
                  </p:cNvPr>
                  <p:cNvCxnSpPr/>
                  <p:nvPr/>
                </p:nvCxnSpPr>
                <p:spPr bwMode="auto">
                  <a:xfrm>
                    <a:off x="4502704" y="2245654"/>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1" name="Straight Connector 560">
                    <a:extLst>
                      <a:ext uri="{FF2B5EF4-FFF2-40B4-BE49-F238E27FC236}">
                        <a16:creationId xmlns:a16="http://schemas.microsoft.com/office/drawing/2014/main" id="{709AD879-49A6-E94E-195B-C5E3F52004E2}"/>
                      </a:ext>
                    </a:extLst>
                  </p:cNvPr>
                  <p:cNvCxnSpPr/>
                  <p:nvPr/>
                </p:nvCxnSpPr>
                <p:spPr bwMode="auto">
                  <a:xfrm>
                    <a:off x="4531608" y="224713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2" name="Straight Connector 561">
                    <a:extLst>
                      <a:ext uri="{FF2B5EF4-FFF2-40B4-BE49-F238E27FC236}">
                        <a16:creationId xmlns:a16="http://schemas.microsoft.com/office/drawing/2014/main" id="{FA0823D2-4167-7598-240A-DB417701DEB3}"/>
                      </a:ext>
                    </a:extLst>
                  </p:cNvPr>
                  <p:cNvCxnSpPr/>
                  <p:nvPr/>
                </p:nvCxnSpPr>
                <p:spPr bwMode="auto">
                  <a:xfrm>
                    <a:off x="4558632" y="2260265"/>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3" name="Straight Connector 562">
                    <a:extLst>
                      <a:ext uri="{FF2B5EF4-FFF2-40B4-BE49-F238E27FC236}">
                        <a16:creationId xmlns:a16="http://schemas.microsoft.com/office/drawing/2014/main" id="{F88DEDC1-FB18-FD96-CC28-B59631B15615}"/>
                      </a:ext>
                    </a:extLst>
                  </p:cNvPr>
                  <p:cNvCxnSpPr/>
                  <p:nvPr/>
                </p:nvCxnSpPr>
                <p:spPr bwMode="auto">
                  <a:xfrm>
                    <a:off x="4702919" y="2263602"/>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4" name="Straight Connector 563">
                    <a:extLst>
                      <a:ext uri="{FF2B5EF4-FFF2-40B4-BE49-F238E27FC236}">
                        <a16:creationId xmlns:a16="http://schemas.microsoft.com/office/drawing/2014/main" id="{DE8DFE71-9AA8-7362-33F6-194CA4B3BE66}"/>
                      </a:ext>
                    </a:extLst>
                  </p:cNvPr>
                  <p:cNvCxnSpPr/>
                  <p:nvPr/>
                </p:nvCxnSpPr>
                <p:spPr bwMode="auto">
                  <a:xfrm>
                    <a:off x="4767023" y="2263602"/>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5" name="Straight Connector 564">
                    <a:extLst>
                      <a:ext uri="{FF2B5EF4-FFF2-40B4-BE49-F238E27FC236}">
                        <a16:creationId xmlns:a16="http://schemas.microsoft.com/office/drawing/2014/main" id="{C0B71835-92CC-987A-F7A0-835DACB66A0B}"/>
                      </a:ext>
                    </a:extLst>
                  </p:cNvPr>
                  <p:cNvCxnSpPr/>
                  <p:nvPr/>
                </p:nvCxnSpPr>
                <p:spPr bwMode="auto">
                  <a:xfrm>
                    <a:off x="4827509" y="2316353"/>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6" name="Straight Connector 565">
                    <a:extLst>
                      <a:ext uri="{FF2B5EF4-FFF2-40B4-BE49-F238E27FC236}">
                        <a16:creationId xmlns:a16="http://schemas.microsoft.com/office/drawing/2014/main" id="{AD5AD901-9AB6-FD50-6C9E-791502BE4DEA}"/>
                      </a:ext>
                    </a:extLst>
                  </p:cNvPr>
                  <p:cNvCxnSpPr/>
                  <p:nvPr/>
                </p:nvCxnSpPr>
                <p:spPr bwMode="auto">
                  <a:xfrm>
                    <a:off x="4899815" y="2378863"/>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7" name="Straight Connector 566">
                    <a:extLst>
                      <a:ext uri="{FF2B5EF4-FFF2-40B4-BE49-F238E27FC236}">
                        <a16:creationId xmlns:a16="http://schemas.microsoft.com/office/drawing/2014/main" id="{E290E01F-5861-26FA-DBEA-89D084EB5170}"/>
                      </a:ext>
                    </a:extLst>
                  </p:cNvPr>
                  <p:cNvCxnSpPr/>
                  <p:nvPr/>
                </p:nvCxnSpPr>
                <p:spPr bwMode="auto">
                  <a:xfrm>
                    <a:off x="4655535" y="2263865"/>
                    <a:ext cx="0" cy="110795"/>
                  </a:xfrm>
                  <a:prstGeom prst="line">
                    <a:avLst/>
                  </a:prstGeom>
                  <a:noFill/>
                  <a:ln w="76200" cap="flat" cmpd="sng" algn="ctr">
                    <a:solidFill>
                      <a:schemeClr val="accent6"/>
                    </a:solidFill>
                    <a:prstDash val="solid"/>
                    <a:round/>
                    <a:headEnd type="none" w="med" len="med"/>
                    <a:tailEnd type="none" w="med" len="med"/>
                  </a:ln>
                  <a:effectLst/>
                </p:spPr>
              </p:cxnSp>
              <p:cxnSp>
                <p:nvCxnSpPr>
                  <p:cNvPr id="568" name="Straight Connector 567">
                    <a:extLst>
                      <a:ext uri="{FF2B5EF4-FFF2-40B4-BE49-F238E27FC236}">
                        <a16:creationId xmlns:a16="http://schemas.microsoft.com/office/drawing/2014/main" id="{D77A10C1-83EB-90FA-D71B-00509C665772}"/>
                      </a:ext>
                    </a:extLst>
                  </p:cNvPr>
                  <p:cNvCxnSpPr/>
                  <p:nvPr/>
                </p:nvCxnSpPr>
                <p:spPr bwMode="auto">
                  <a:xfrm>
                    <a:off x="4916155" y="2378863"/>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69" name="Straight Connector 568">
                    <a:extLst>
                      <a:ext uri="{FF2B5EF4-FFF2-40B4-BE49-F238E27FC236}">
                        <a16:creationId xmlns:a16="http://schemas.microsoft.com/office/drawing/2014/main" id="{4EAFB3CF-E51A-0836-A5C2-6563478B56BE}"/>
                      </a:ext>
                    </a:extLst>
                  </p:cNvPr>
                  <p:cNvCxnSpPr/>
                  <p:nvPr/>
                </p:nvCxnSpPr>
                <p:spPr bwMode="auto">
                  <a:xfrm>
                    <a:off x="4950986" y="2378863"/>
                    <a:ext cx="0" cy="110795"/>
                  </a:xfrm>
                  <a:prstGeom prst="line">
                    <a:avLst/>
                  </a:prstGeom>
                  <a:noFill/>
                  <a:ln w="38100" cap="flat" cmpd="sng" algn="ctr">
                    <a:solidFill>
                      <a:schemeClr val="accent6"/>
                    </a:solidFill>
                    <a:prstDash val="solid"/>
                    <a:round/>
                    <a:headEnd type="none" w="med" len="med"/>
                    <a:tailEnd type="none" w="med" len="med"/>
                  </a:ln>
                  <a:effectLst/>
                </p:spPr>
              </p:cxnSp>
              <p:cxnSp>
                <p:nvCxnSpPr>
                  <p:cNvPr id="570" name="Straight Connector 569">
                    <a:extLst>
                      <a:ext uri="{FF2B5EF4-FFF2-40B4-BE49-F238E27FC236}">
                        <a16:creationId xmlns:a16="http://schemas.microsoft.com/office/drawing/2014/main" id="{7D3C6CBF-5052-BEE0-32BF-4BFC6BB163B0}"/>
                      </a:ext>
                    </a:extLst>
                  </p:cNvPr>
                  <p:cNvCxnSpPr/>
                  <p:nvPr/>
                </p:nvCxnSpPr>
                <p:spPr bwMode="auto">
                  <a:xfrm>
                    <a:off x="5009943" y="2402312"/>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1" name="Straight Connector 570">
                    <a:extLst>
                      <a:ext uri="{FF2B5EF4-FFF2-40B4-BE49-F238E27FC236}">
                        <a16:creationId xmlns:a16="http://schemas.microsoft.com/office/drawing/2014/main" id="{BDD7BEFB-6607-7274-CDFA-CAD9226F7517}"/>
                      </a:ext>
                    </a:extLst>
                  </p:cNvPr>
                  <p:cNvCxnSpPr/>
                  <p:nvPr/>
                </p:nvCxnSpPr>
                <p:spPr bwMode="auto">
                  <a:xfrm>
                    <a:off x="5065564" y="240564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2" name="Straight Connector 571">
                    <a:extLst>
                      <a:ext uri="{FF2B5EF4-FFF2-40B4-BE49-F238E27FC236}">
                        <a16:creationId xmlns:a16="http://schemas.microsoft.com/office/drawing/2014/main" id="{8339068D-F335-687A-FF79-8B55B373275E}"/>
                      </a:ext>
                    </a:extLst>
                  </p:cNvPr>
                  <p:cNvCxnSpPr/>
                  <p:nvPr/>
                </p:nvCxnSpPr>
                <p:spPr bwMode="auto">
                  <a:xfrm>
                    <a:off x="5097824" y="240684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3" name="Straight Connector 572">
                    <a:extLst>
                      <a:ext uri="{FF2B5EF4-FFF2-40B4-BE49-F238E27FC236}">
                        <a16:creationId xmlns:a16="http://schemas.microsoft.com/office/drawing/2014/main" id="{80EA9F65-300B-1B44-1F97-F35C0A0A5C6F}"/>
                      </a:ext>
                    </a:extLst>
                  </p:cNvPr>
                  <p:cNvCxnSpPr/>
                  <p:nvPr/>
                </p:nvCxnSpPr>
                <p:spPr bwMode="auto">
                  <a:xfrm>
                    <a:off x="5136758" y="2476310"/>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4" name="Straight Connector 573">
                    <a:extLst>
                      <a:ext uri="{FF2B5EF4-FFF2-40B4-BE49-F238E27FC236}">
                        <a16:creationId xmlns:a16="http://schemas.microsoft.com/office/drawing/2014/main" id="{80E89F71-DFF0-C07A-63C7-80F9F03C6518}"/>
                      </a:ext>
                    </a:extLst>
                  </p:cNvPr>
                  <p:cNvCxnSpPr/>
                  <p:nvPr/>
                </p:nvCxnSpPr>
                <p:spPr bwMode="auto">
                  <a:xfrm>
                    <a:off x="5245773" y="2477287"/>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5" name="Straight Connector 574">
                    <a:extLst>
                      <a:ext uri="{FF2B5EF4-FFF2-40B4-BE49-F238E27FC236}">
                        <a16:creationId xmlns:a16="http://schemas.microsoft.com/office/drawing/2014/main" id="{CB0F3D28-D280-2B51-7521-E6D5DCE316A0}"/>
                      </a:ext>
                    </a:extLst>
                  </p:cNvPr>
                  <p:cNvCxnSpPr/>
                  <p:nvPr/>
                </p:nvCxnSpPr>
                <p:spPr bwMode="auto">
                  <a:xfrm>
                    <a:off x="5294720" y="2531707"/>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6" name="Straight Connector 575">
                    <a:extLst>
                      <a:ext uri="{FF2B5EF4-FFF2-40B4-BE49-F238E27FC236}">
                        <a16:creationId xmlns:a16="http://schemas.microsoft.com/office/drawing/2014/main" id="{28494F15-2B48-6A7A-D0A0-1A5E26BDE67A}"/>
                      </a:ext>
                    </a:extLst>
                  </p:cNvPr>
                  <p:cNvCxnSpPr/>
                  <p:nvPr/>
                </p:nvCxnSpPr>
                <p:spPr bwMode="auto">
                  <a:xfrm>
                    <a:off x="5463806" y="264583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7" name="Straight Connector 576">
                    <a:extLst>
                      <a:ext uri="{FF2B5EF4-FFF2-40B4-BE49-F238E27FC236}">
                        <a16:creationId xmlns:a16="http://schemas.microsoft.com/office/drawing/2014/main" id="{0F3FA58E-A61D-C917-D2C9-467F74B18B23}"/>
                      </a:ext>
                    </a:extLst>
                  </p:cNvPr>
                  <p:cNvCxnSpPr/>
                  <p:nvPr/>
                </p:nvCxnSpPr>
                <p:spPr bwMode="auto">
                  <a:xfrm>
                    <a:off x="5526101" y="2658745"/>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8" name="Straight Connector 577">
                    <a:extLst>
                      <a:ext uri="{FF2B5EF4-FFF2-40B4-BE49-F238E27FC236}">
                        <a16:creationId xmlns:a16="http://schemas.microsoft.com/office/drawing/2014/main" id="{8A5F174C-4D2D-BB54-0046-73FA77FFEA19}"/>
                      </a:ext>
                    </a:extLst>
                  </p:cNvPr>
                  <p:cNvCxnSpPr/>
                  <p:nvPr/>
                </p:nvCxnSpPr>
                <p:spPr bwMode="auto">
                  <a:xfrm>
                    <a:off x="5575047" y="2660271"/>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79" name="Straight Connector 578">
                    <a:extLst>
                      <a:ext uri="{FF2B5EF4-FFF2-40B4-BE49-F238E27FC236}">
                        <a16:creationId xmlns:a16="http://schemas.microsoft.com/office/drawing/2014/main" id="{C6A842C8-454C-2273-EF53-FB3B1E3D8C09}"/>
                      </a:ext>
                    </a:extLst>
                  </p:cNvPr>
                  <p:cNvCxnSpPr/>
                  <p:nvPr/>
                </p:nvCxnSpPr>
                <p:spPr bwMode="auto">
                  <a:xfrm>
                    <a:off x="5680926" y="2658744"/>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80" name="Straight Connector 579">
                    <a:extLst>
                      <a:ext uri="{FF2B5EF4-FFF2-40B4-BE49-F238E27FC236}">
                        <a16:creationId xmlns:a16="http://schemas.microsoft.com/office/drawing/2014/main" id="{A7B2B842-2514-1F63-D5FC-527DE1ADCF32}"/>
                      </a:ext>
                    </a:extLst>
                  </p:cNvPr>
                  <p:cNvCxnSpPr/>
                  <p:nvPr/>
                </p:nvCxnSpPr>
                <p:spPr bwMode="auto">
                  <a:xfrm>
                    <a:off x="5395969" y="2536128"/>
                    <a:ext cx="0" cy="110795"/>
                  </a:xfrm>
                  <a:prstGeom prst="line">
                    <a:avLst/>
                  </a:prstGeom>
                  <a:noFill/>
                  <a:ln w="38100" cap="flat" cmpd="sng" algn="ctr">
                    <a:solidFill>
                      <a:schemeClr val="accent6"/>
                    </a:solidFill>
                    <a:prstDash val="solid"/>
                    <a:round/>
                    <a:headEnd type="none" w="med" len="med"/>
                    <a:tailEnd type="none" w="med" len="med"/>
                  </a:ln>
                  <a:effectLst/>
                </p:spPr>
              </p:cxnSp>
              <p:cxnSp>
                <p:nvCxnSpPr>
                  <p:cNvPr id="581" name="Straight Connector 580">
                    <a:extLst>
                      <a:ext uri="{FF2B5EF4-FFF2-40B4-BE49-F238E27FC236}">
                        <a16:creationId xmlns:a16="http://schemas.microsoft.com/office/drawing/2014/main" id="{867AFF5A-C3FF-042A-8FFB-9518DEA12546}"/>
                      </a:ext>
                    </a:extLst>
                  </p:cNvPr>
                  <p:cNvCxnSpPr/>
                  <p:nvPr/>
                </p:nvCxnSpPr>
                <p:spPr bwMode="auto">
                  <a:xfrm>
                    <a:off x="5344799" y="2536128"/>
                    <a:ext cx="0" cy="110795"/>
                  </a:xfrm>
                  <a:prstGeom prst="line">
                    <a:avLst/>
                  </a:prstGeom>
                  <a:noFill/>
                  <a:ln w="57150" cap="flat" cmpd="sng" algn="ctr">
                    <a:solidFill>
                      <a:schemeClr val="accent6"/>
                    </a:solidFill>
                    <a:prstDash val="solid"/>
                    <a:round/>
                    <a:headEnd type="none" w="med" len="med"/>
                    <a:tailEnd type="none" w="med" len="med"/>
                  </a:ln>
                  <a:effectLst/>
                </p:spPr>
              </p:cxnSp>
              <p:cxnSp>
                <p:nvCxnSpPr>
                  <p:cNvPr id="582" name="Straight Connector 581">
                    <a:extLst>
                      <a:ext uri="{FF2B5EF4-FFF2-40B4-BE49-F238E27FC236}">
                        <a16:creationId xmlns:a16="http://schemas.microsoft.com/office/drawing/2014/main" id="{82621F43-8478-80F9-F746-949247D0DFD8}"/>
                      </a:ext>
                    </a:extLst>
                  </p:cNvPr>
                  <p:cNvCxnSpPr/>
                  <p:nvPr/>
                </p:nvCxnSpPr>
                <p:spPr bwMode="auto">
                  <a:xfrm>
                    <a:off x="5627351" y="2660271"/>
                    <a:ext cx="0" cy="110795"/>
                  </a:xfrm>
                  <a:prstGeom prst="line">
                    <a:avLst/>
                  </a:prstGeom>
                  <a:noFill/>
                  <a:ln w="57150" cap="flat" cmpd="sng" algn="ctr">
                    <a:solidFill>
                      <a:schemeClr val="accent6"/>
                    </a:solidFill>
                    <a:prstDash val="solid"/>
                    <a:round/>
                    <a:headEnd type="none" w="med" len="med"/>
                    <a:tailEnd type="none" w="med" len="med"/>
                  </a:ln>
                  <a:effectLst/>
                </p:spPr>
              </p:cxnSp>
              <p:cxnSp>
                <p:nvCxnSpPr>
                  <p:cNvPr id="583" name="Straight Connector 582">
                    <a:extLst>
                      <a:ext uri="{FF2B5EF4-FFF2-40B4-BE49-F238E27FC236}">
                        <a16:creationId xmlns:a16="http://schemas.microsoft.com/office/drawing/2014/main" id="{19B567DA-BC00-AF8F-7268-385F0F0076FB}"/>
                      </a:ext>
                    </a:extLst>
                  </p:cNvPr>
                  <p:cNvCxnSpPr/>
                  <p:nvPr/>
                </p:nvCxnSpPr>
                <p:spPr bwMode="auto">
                  <a:xfrm>
                    <a:off x="5733209" y="2661213"/>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84" name="Straight Connector 583">
                    <a:extLst>
                      <a:ext uri="{FF2B5EF4-FFF2-40B4-BE49-F238E27FC236}">
                        <a16:creationId xmlns:a16="http://schemas.microsoft.com/office/drawing/2014/main" id="{B32C90CD-2E06-D3D5-92A3-22E307F38956}"/>
                      </a:ext>
                    </a:extLst>
                  </p:cNvPr>
                  <p:cNvCxnSpPr/>
                  <p:nvPr/>
                </p:nvCxnSpPr>
                <p:spPr bwMode="auto">
                  <a:xfrm>
                    <a:off x="5788458" y="2661212"/>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85" name="Straight Connector 584">
                    <a:extLst>
                      <a:ext uri="{FF2B5EF4-FFF2-40B4-BE49-F238E27FC236}">
                        <a16:creationId xmlns:a16="http://schemas.microsoft.com/office/drawing/2014/main" id="{6FFE6EB9-AEEE-AB42-146B-390CB3362762}"/>
                      </a:ext>
                    </a:extLst>
                  </p:cNvPr>
                  <p:cNvCxnSpPr/>
                  <p:nvPr/>
                </p:nvCxnSpPr>
                <p:spPr bwMode="auto">
                  <a:xfrm>
                    <a:off x="5841114" y="2726621"/>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86" name="Straight Connector 585">
                    <a:extLst>
                      <a:ext uri="{FF2B5EF4-FFF2-40B4-BE49-F238E27FC236}">
                        <a16:creationId xmlns:a16="http://schemas.microsoft.com/office/drawing/2014/main" id="{3BAEC087-8F3E-AC56-96A5-04BFD7B31A94}"/>
                      </a:ext>
                    </a:extLst>
                  </p:cNvPr>
                  <p:cNvCxnSpPr/>
                  <p:nvPr/>
                </p:nvCxnSpPr>
                <p:spPr bwMode="auto">
                  <a:xfrm>
                    <a:off x="5872632" y="2726621"/>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87" name="Straight Connector 586">
                    <a:extLst>
                      <a:ext uri="{FF2B5EF4-FFF2-40B4-BE49-F238E27FC236}">
                        <a16:creationId xmlns:a16="http://schemas.microsoft.com/office/drawing/2014/main" id="{E9632D11-312A-BE04-ACDC-DA84FFF8DB36}"/>
                      </a:ext>
                    </a:extLst>
                  </p:cNvPr>
                  <p:cNvCxnSpPr/>
                  <p:nvPr/>
                </p:nvCxnSpPr>
                <p:spPr bwMode="auto">
                  <a:xfrm>
                    <a:off x="5902665" y="2788516"/>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88" name="Straight Connector 587">
                    <a:extLst>
                      <a:ext uri="{FF2B5EF4-FFF2-40B4-BE49-F238E27FC236}">
                        <a16:creationId xmlns:a16="http://schemas.microsoft.com/office/drawing/2014/main" id="{ACA7CDBE-C4B0-D4F4-606D-13552726FB3D}"/>
                      </a:ext>
                    </a:extLst>
                  </p:cNvPr>
                  <p:cNvCxnSpPr/>
                  <p:nvPr/>
                </p:nvCxnSpPr>
                <p:spPr bwMode="auto">
                  <a:xfrm>
                    <a:off x="5951611" y="278799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89" name="Straight Connector 588">
                    <a:extLst>
                      <a:ext uri="{FF2B5EF4-FFF2-40B4-BE49-F238E27FC236}">
                        <a16:creationId xmlns:a16="http://schemas.microsoft.com/office/drawing/2014/main" id="{D0582C08-7D38-B96B-1D38-EE2431EC433D}"/>
                      </a:ext>
                    </a:extLst>
                  </p:cNvPr>
                  <p:cNvCxnSpPr/>
                  <p:nvPr/>
                </p:nvCxnSpPr>
                <p:spPr bwMode="auto">
                  <a:xfrm>
                    <a:off x="5997220" y="2871859"/>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0" name="Straight Connector 589">
                    <a:extLst>
                      <a:ext uri="{FF2B5EF4-FFF2-40B4-BE49-F238E27FC236}">
                        <a16:creationId xmlns:a16="http://schemas.microsoft.com/office/drawing/2014/main" id="{879D5A0C-1D37-B2BA-D7CC-4E475B1E4C83}"/>
                      </a:ext>
                    </a:extLst>
                  </p:cNvPr>
                  <p:cNvCxnSpPr/>
                  <p:nvPr/>
                </p:nvCxnSpPr>
                <p:spPr bwMode="auto">
                  <a:xfrm>
                    <a:off x="6045981" y="2871858"/>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1" name="Straight Connector 590">
                    <a:extLst>
                      <a:ext uri="{FF2B5EF4-FFF2-40B4-BE49-F238E27FC236}">
                        <a16:creationId xmlns:a16="http://schemas.microsoft.com/office/drawing/2014/main" id="{9C429AC5-5F55-7B14-7881-CAC6556A50BB}"/>
                      </a:ext>
                    </a:extLst>
                  </p:cNvPr>
                  <p:cNvCxnSpPr/>
                  <p:nvPr/>
                </p:nvCxnSpPr>
                <p:spPr bwMode="auto">
                  <a:xfrm>
                    <a:off x="6178542" y="2994827"/>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2" name="Straight Connector 591">
                    <a:extLst>
                      <a:ext uri="{FF2B5EF4-FFF2-40B4-BE49-F238E27FC236}">
                        <a16:creationId xmlns:a16="http://schemas.microsoft.com/office/drawing/2014/main" id="{D4DDF92E-AEDC-0817-6B9B-508E96A79A4C}"/>
                      </a:ext>
                    </a:extLst>
                  </p:cNvPr>
                  <p:cNvCxnSpPr/>
                  <p:nvPr/>
                </p:nvCxnSpPr>
                <p:spPr bwMode="auto">
                  <a:xfrm>
                    <a:off x="6222068" y="2994827"/>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3" name="Straight Connector 592">
                    <a:extLst>
                      <a:ext uri="{FF2B5EF4-FFF2-40B4-BE49-F238E27FC236}">
                        <a16:creationId xmlns:a16="http://schemas.microsoft.com/office/drawing/2014/main" id="{31C62842-7BE1-9FD9-CEA1-5D307BEED514}"/>
                      </a:ext>
                    </a:extLst>
                  </p:cNvPr>
                  <p:cNvCxnSpPr/>
                  <p:nvPr/>
                </p:nvCxnSpPr>
                <p:spPr bwMode="auto">
                  <a:xfrm>
                    <a:off x="6256411" y="2994827"/>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4" name="Straight Connector 593">
                    <a:extLst>
                      <a:ext uri="{FF2B5EF4-FFF2-40B4-BE49-F238E27FC236}">
                        <a16:creationId xmlns:a16="http://schemas.microsoft.com/office/drawing/2014/main" id="{76483646-6339-C8E4-25B9-F35926A1D75A}"/>
                      </a:ext>
                    </a:extLst>
                  </p:cNvPr>
                  <p:cNvCxnSpPr/>
                  <p:nvPr/>
                </p:nvCxnSpPr>
                <p:spPr bwMode="auto">
                  <a:xfrm>
                    <a:off x="6328717" y="2997255"/>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5" name="Straight Connector 594">
                    <a:extLst>
                      <a:ext uri="{FF2B5EF4-FFF2-40B4-BE49-F238E27FC236}">
                        <a16:creationId xmlns:a16="http://schemas.microsoft.com/office/drawing/2014/main" id="{83CED87E-E7E0-3F3F-B742-E535F7E5D034}"/>
                      </a:ext>
                    </a:extLst>
                  </p:cNvPr>
                  <p:cNvCxnSpPr/>
                  <p:nvPr/>
                </p:nvCxnSpPr>
                <p:spPr bwMode="auto">
                  <a:xfrm>
                    <a:off x="6381246" y="2994827"/>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6" name="Straight Connector 595">
                    <a:extLst>
                      <a:ext uri="{FF2B5EF4-FFF2-40B4-BE49-F238E27FC236}">
                        <a16:creationId xmlns:a16="http://schemas.microsoft.com/office/drawing/2014/main" id="{E0C42E11-B85F-FBAB-F9E2-1884A72CB5B2}"/>
                      </a:ext>
                    </a:extLst>
                  </p:cNvPr>
                  <p:cNvCxnSpPr/>
                  <p:nvPr/>
                </p:nvCxnSpPr>
                <p:spPr bwMode="auto">
                  <a:xfrm>
                    <a:off x="6416598" y="2993918"/>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7" name="Straight Connector 596">
                    <a:extLst>
                      <a:ext uri="{FF2B5EF4-FFF2-40B4-BE49-F238E27FC236}">
                        <a16:creationId xmlns:a16="http://schemas.microsoft.com/office/drawing/2014/main" id="{2A95019C-885E-DCDF-D9E6-AC3E84119B5B}"/>
                      </a:ext>
                    </a:extLst>
                  </p:cNvPr>
                  <p:cNvCxnSpPr/>
                  <p:nvPr/>
                </p:nvCxnSpPr>
                <p:spPr bwMode="auto">
                  <a:xfrm>
                    <a:off x="6522277" y="2996001"/>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8CC27E24-2FF3-E6B8-7F31-17EE6F8B20A3}"/>
                      </a:ext>
                    </a:extLst>
                  </p:cNvPr>
                  <p:cNvCxnSpPr/>
                  <p:nvPr/>
                </p:nvCxnSpPr>
                <p:spPr bwMode="auto">
                  <a:xfrm>
                    <a:off x="6581234" y="2997255"/>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599" name="Straight Connector 598">
                    <a:extLst>
                      <a:ext uri="{FF2B5EF4-FFF2-40B4-BE49-F238E27FC236}">
                        <a16:creationId xmlns:a16="http://schemas.microsoft.com/office/drawing/2014/main" id="{E8A918D6-387C-4F77-5163-4A6A27FF1E93}"/>
                      </a:ext>
                    </a:extLst>
                  </p:cNvPr>
                  <p:cNvCxnSpPr/>
                  <p:nvPr/>
                </p:nvCxnSpPr>
                <p:spPr bwMode="auto">
                  <a:xfrm>
                    <a:off x="6670227" y="2993918"/>
                    <a:ext cx="0" cy="110795"/>
                  </a:xfrm>
                  <a:prstGeom prst="line">
                    <a:avLst/>
                  </a:prstGeom>
                  <a:noFill/>
                  <a:ln w="28575" cap="flat" cmpd="sng" algn="ctr">
                    <a:solidFill>
                      <a:schemeClr val="accent6"/>
                    </a:solidFill>
                    <a:prstDash val="solid"/>
                    <a:round/>
                    <a:headEnd type="none" w="med" len="med"/>
                    <a:tailEnd type="none" w="med" len="med"/>
                  </a:ln>
                  <a:effectLst/>
                </p:spPr>
              </p:cxnSp>
              <p:cxnSp>
                <p:nvCxnSpPr>
                  <p:cNvPr id="600" name="Straight Connector 599">
                    <a:extLst>
                      <a:ext uri="{FF2B5EF4-FFF2-40B4-BE49-F238E27FC236}">
                        <a16:creationId xmlns:a16="http://schemas.microsoft.com/office/drawing/2014/main" id="{779557A0-F993-73F5-1763-018A773C6FAC}"/>
                      </a:ext>
                    </a:extLst>
                  </p:cNvPr>
                  <p:cNvCxnSpPr/>
                  <p:nvPr/>
                </p:nvCxnSpPr>
                <p:spPr bwMode="auto">
                  <a:xfrm>
                    <a:off x="6767895" y="2993918"/>
                    <a:ext cx="0" cy="110795"/>
                  </a:xfrm>
                  <a:prstGeom prst="line">
                    <a:avLst/>
                  </a:prstGeom>
                  <a:noFill/>
                  <a:ln w="28575" cap="flat" cmpd="sng" algn="ctr">
                    <a:solidFill>
                      <a:schemeClr val="accent6"/>
                    </a:solidFill>
                    <a:prstDash val="solid"/>
                    <a:round/>
                    <a:headEnd type="none" w="med" len="med"/>
                    <a:tailEnd type="none" w="med" len="med"/>
                  </a:ln>
                  <a:effectLst/>
                </p:spPr>
              </p:cxnSp>
            </p:grpSp>
            <p:sp>
              <p:nvSpPr>
                <p:cNvPr id="507" name="Freeform: Shape 506">
                  <a:extLst>
                    <a:ext uri="{FF2B5EF4-FFF2-40B4-BE49-F238E27FC236}">
                      <a16:creationId xmlns:a16="http://schemas.microsoft.com/office/drawing/2014/main" id="{C1CD18F1-4AA7-DBC4-AFCF-B0B2084FD44C}"/>
                    </a:ext>
                  </a:extLst>
                </p:cNvPr>
                <p:cNvSpPr/>
                <p:nvPr/>
              </p:nvSpPr>
              <p:spPr bwMode="auto">
                <a:xfrm>
                  <a:off x="1381612" y="1625229"/>
                  <a:ext cx="5392957" cy="2162523"/>
                </a:xfrm>
                <a:custGeom>
                  <a:avLst/>
                  <a:gdLst>
                    <a:gd name="connsiteX0" fmla="*/ 0 w 5392957"/>
                    <a:gd name="connsiteY0" fmla="*/ 0 h 2162523"/>
                    <a:gd name="connsiteX1" fmla="*/ 200233 w 5392957"/>
                    <a:gd name="connsiteY1" fmla="*/ 0 h 2162523"/>
                    <a:gd name="connsiteX2" fmla="*/ 200233 w 5392957"/>
                    <a:gd name="connsiteY2" fmla="*/ 20024 h 2162523"/>
                    <a:gd name="connsiteX3" fmla="*/ 330385 w 5392957"/>
                    <a:gd name="connsiteY3" fmla="*/ 20024 h 2162523"/>
                    <a:gd name="connsiteX4" fmla="*/ 330385 w 5392957"/>
                    <a:gd name="connsiteY4" fmla="*/ 20024 h 2162523"/>
                    <a:gd name="connsiteX5" fmla="*/ 387118 w 5392957"/>
                    <a:gd name="connsiteY5" fmla="*/ 20024 h 2162523"/>
                    <a:gd name="connsiteX6" fmla="*/ 387118 w 5392957"/>
                    <a:gd name="connsiteY6" fmla="*/ 43384 h 2162523"/>
                    <a:gd name="connsiteX7" fmla="*/ 460537 w 5392957"/>
                    <a:gd name="connsiteY7" fmla="*/ 43384 h 2162523"/>
                    <a:gd name="connsiteX8" fmla="*/ 460537 w 5392957"/>
                    <a:gd name="connsiteY8" fmla="*/ 60070 h 2162523"/>
                    <a:gd name="connsiteX9" fmla="*/ 574003 w 5392957"/>
                    <a:gd name="connsiteY9" fmla="*/ 60070 h 2162523"/>
                    <a:gd name="connsiteX10" fmla="*/ 567328 w 5392957"/>
                    <a:gd name="connsiteY10" fmla="*/ 66745 h 2162523"/>
                    <a:gd name="connsiteX11" fmla="*/ 887702 w 5392957"/>
                    <a:gd name="connsiteY11" fmla="*/ 66745 h 2162523"/>
                    <a:gd name="connsiteX12" fmla="*/ 887702 w 5392957"/>
                    <a:gd name="connsiteY12" fmla="*/ 86768 h 2162523"/>
                    <a:gd name="connsiteX13" fmla="*/ 1031203 w 5392957"/>
                    <a:gd name="connsiteY13" fmla="*/ 86768 h 2162523"/>
                    <a:gd name="connsiteX14" fmla="*/ 1031203 w 5392957"/>
                    <a:gd name="connsiteY14" fmla="*/ 86768 h 2162523"/>
                    <a:gd name="connsiteX15" fmla="*/ 1194727 w 5392957"/>
                    <a:gd name="connsiteY15" fmla="*/ 86768 h 2162523"/>
                    <a:gd name="connsiteX16" fmla="*/ 1194727 w 5392957"/>
                    <a:gd name="connsiteY16" fmla="*/ 123478 h 2162523"/>
                    <a:gd name="connsiteX17" fmla="*/ 1465042 w 5392957"/>
                    <a:gd name="connsiteY17" fmla="*/ 123478 h 2162523"/>
                    <a:gd name="connsiteX18" fmla="*/ 1465042 w 5392957"/>
                    <a:gd name="connsiteY18" fmla="*/ 133489 h 2162523"/>
                    <a:gd name="connsiteX19" fmla="*/ 1688636 w 5392957"/>
                    <a:gd name="connsiteY19" fmla="*/ 133489 h 2162523"/>
                    <a:gd name="connsiteX20" fmla="*/ 1688636 w 5392957"/>
                    <a:gd name="connsiteY20" fmla="*/ 163524 h 2162523"/>
                    <a:gd name="connsiteX21" fmla="*/ 1732020 w 5392957"/>
                    <a:gd name="connsiteY21" fmla="*/ 163524 h 2162523"/>
                    <a:gd name="connsiteX22" fmla="*/ 1732020 w 5392957"/>
                    <a:gd name="connsiteY22" fmla="*/ 176873 h 2162523"/>
                    <a:gd name="connsiteX23" fmla="*/ 1792090 w 5392957"/>
                    <a:gd name="connsiteY23" fmla="*/ 176873 h 2162523"/>
                    <a:gd name="connsiteX24" fmla="*/ 1792090 w 5392957"/>
                    <a:gd name="connsiteY24" fmla="*/ 193559 h 2162523"/>
                    <a:gd name="connsiteX25" fmla="*/ 1938928 w 5392957"/>
                    <a:gd name="connsiteY25" fmla="*/ 193559 h 2162523"/>
                    <a:gd name="connsiteX26" fmla="*/ 1938928 w 5392957"/>
                    <a:gd name="connsiteY26" fmla="*/ 210245 h 2162523"/>
                    <a:gd name="connsiteX27" fmla="*/ 1988987 w 5392957"/>
                    <a:gd name="connsiteY27" fmla="*/ 210245 h 2162523"/>
                    <a:gd name="connsiteX28" fmla="*/ 1988987 w 5392957"/>
                    <a:gd name="connsiteY28" fmla="*/ 223594 h 2162523"/>
                    <a:gd name="connsiteX29" fmla="*/ 2122476 w 5392957"/>
                    <a:gd name="connsiteY29" fmla="*/ 223594 h 2162523"/>
                    <a:gd name="connsiteX30" fmla="*/ 2112464 w 5392957"/>
                    <a:gd name="connsiteY30" fmla="*/ 233606 h 2162523"/>
                    <a:gd name="connsiteX31" fmla="*/ 2239279 w 5392957"/>
                    <a:gd name="connsiteY31" fmla="*/ 233606 h 2162523"/>
                    <a:gd name="connsiteX32" fmla="*/ 2239279 w 5392957"/>
                    <a:gd name="connsiteY32" fmla="*/ 260304 h 2162523"/>
                    <a:gd name="connsiteX33" fmla="*/ 2379442 w 5392957"/>
                    <a:gd name="connsiteY33" fmla="*/ 260304 h 2162523"/>
                    <a:gd name="connsiteX34" fmla="*/ 2379442 w 5392957"/>
                    <a:gd name="connsiteY34" fmla="*/ 283664 h 2162523"/>
                    <a:gd name="connsiteX35" fmla="*/ 2516268 w 5392957"/>
                    <a:gd name="connsiteY35" fmla="*/ 283664 h 2162523"/>
                    <a:gd name="connsiteX36" fmla="*/ 2516268 w 5392957"/>
                    <a:gd name="connsiteY36" fmla="*/ 310362 h 2162523"/>
                    <a:gd name="connsiteX37" fmla="*/ 2646420 w 5392957"/>
                    <a:gd name="connsiteY37" fmla="*/ 310362 h 2162523"/>
                    <a:gd name="connsiteX38" fmla="*/ 2646420 w 5392957"/>
                    <a:gd name="connsiteY38" fmla="*/ 350409 h 2162523"/>
                    <a:gd name="connsiteX39" fmla="*/ 2753211 w 5392957"/>
                    <a:gd name="connsiteY39" fmla="*/ 350409 h 2162523"/>
                    <a:gd name="connsiteX40" fmla="*/ 2753211 w 5392957"/>
                    <a:gd name="connsiteY40" fmla="*/ 377107 h 2162523"/>
                    <a:gd name="connsiteX41" fmla="*/ 2799933 w 5392957"/>
                    <a:gd name="connsiteY41" fmla="*/ 377107 h 2162523"/>
                    <a:gd name="connsiteX42" fmla="*/ 2799933 w 5392957"/>
                    <a:gd name="connsiteY42" fmla="*/ 390456 h 2162523"/>
                    <a:gd name="connsiteX43" fmla="*/ 2900049 w 5392957"/>
                    <a:gd name="connsiteY43" fmla="*/ 390456 h 2162523"/>
                    <a:gd name="connsiteX44" fmla="*/ 2900049 w 5392957"/>
                    <a:gd name="connsiteY44" fmla="*/ 413816 h 2162523"/>
                    <a:gd name="connsiteX45" fmla="*/ 2963457 w 5392957"/>
                    <a:gd name="connsiteY45" fmla="*/ 413816 h 2162523"/>
                    <a:gd name="connsiteX46" fmla="*/ 2963457 w 5392957"/>
                    <a:gd name="connsiteY46" fmla="*/ 433840 h 2162523"/>
                    <a:gd name="connsiteX47" fmla="*/ 3080260 w 5392957"/>
                    <a:gd name="connsiteY47" fmla="*/ 433840 h 2162523"/>
                    <a:gd name="connsiteX48" fmla="*/ 3080260 w 5392957"/>
                    <a:gd name="connsiteY48" fmla="*/ 483898 h 2162523"/>
                    <a:gd name="connsiteX49" fmla="*/ 3123643 w 5392957"/>
                    <a:gd name="connsiteY49" fmla="*/ 483898 h 2162523"/>
                    <a:gd name="connsiteX50" fmla="*/ 3123643 w 5392957"/>
                    <a:gd name="connsiteY50" fmla="*/ 510596 h 2162523"/>
                    <a:gd name="connsiteX51" fmla="*/ 3277156 w 5392957"/>
                    <a:gd name="connsiteY51" fmla="*/ 510596 h 2162523"/>
                    <a:gd name="connsiteX52" fmla="*/ 3277156 w 5392957"/>
                    <a:gd name="connsiteY52" fmla="*/ 540631 h 2162523"/>
                    <a:gd name="connsiteX53" fmla="*/ 3460703 w 5392957"/>
                    <a:gd name="connsiteY53" fmla="*/ 540631 h 2162523"/>
                    <a:gd name="connsiteX54" fmla="*/ 3460703 w 5392957"/>
                    <a:gd name="connsiteY54" fmla="*/ 563991 h 2162523"/>
                    <a:gd name="connsiteX55" fmla="*/ 3497413 w 5392957"/>
                    <a:gd name="connsiteY55" fmla="*/ 563991 h 2162523"/>
                    <a:gd name="connsiteX56" fmla="*/ 3497413 w 5392957"/>
                    <a:gd name="connsiteY56" fmla="*/ 580678 h 2162523"/>
                    <a:gd name="connsiteX57" fmla="*/ 3637576 w 5392957"/>
                    <a:gd name="connsiteY57" fmla="*/ 580678 h 2162523"/>
                    <a:gd name="connsiteX58" fmla="*/ 3637576 w 5392957"/>
                    <a:gd name="connsiteY58" fmla="*/ 617387 h 2162523"/>
                    <a:gd name="connsiteX59" fmla="*/ 3824461 w 5392957"/>
                    <a:gd name="connsiteY59" fmla="*/ 617387 h 2162523"/>
                    <a:gd name="connsiteX60" fmla="*/ 3824461 w 5392957"/>
                    <a:gd name="connsiteY60" fmla="*/ 637410 h 2162523"/>
                    <a:gd name="connsiteX61" fmla="*/ 3844484 w 5392957"/>
                    <a:gd name="connsiteY61" fmla="*/ 637410 h 2162523"/>
                    <a:gd name="connsiteX62" fmla="*/ 3844484 w 5392957"/>
                    <a:gd name="connsiteY62" fmla="*/ 680794 h 2162523"/>
                    <a:gd name="connsiteX63" fmla="*/ 3864508 w 5392957"/>
                    <a:gd name="connsiteY63" fmla="*/ 680794 h 2162523"/>
                    <a:gd name="connsiteX64" fmla="*/ 3864508 w 5392957"/>
                    <a:gd name="connsiteY64" fmla="*/ 710829 h 2162523"/>
                    <a:gd name="connsiteX65" fmla="*/ 4008008 w 5392957"/>
                    <a:gd name="connsiteY65" fmla="*/ 710829 h 2162523"/>
                    <a:gd name="connsiteX66" fmla="*/ 4008008 w 5392957"/>
                    <a:gd name="connsiteY66" fmla="*/ 807609 h 2162523"/>
                    <a:gd name="connsiteX67" fmla="*/ 4101451 w 5392957"/>
                    <a:gd name="connsiteY67" fmla="*/ 807609 h 2162523"/>
                    <a:gd name="connsiteX68" fmla="*/ 4114800 w 5392957"/>
                    <a:gd name="connsiteY68" fmla="*/ 807609 h 2162523"/>
                    <a:gd name="connsiteX69" fmla="*/ 4114800 w 5392957"/>
                    <a:gd name="connsiteY69" fmla="*/ 854330 h 2162523"/>
                    <a:gd name="connsiteX70" fmla="*/ 4221591 w 5392957"/>
                    <a:gd name="connsiteY70" fmla="*/ 854330 h 2162523"/>
                    <a:gd name="connsiteX71" fmla="*/ 4221591 w 5392957"/>
                    <a:gd name="connsiteY71" fmla="*/ 897714 h 2162523"/>
                    <a:gd name="connsiteX72" fmla="*/ 4234940 w 5392957"/>
                    <a:gd name="connsiteY72" fmla="*/ 897714 h 2162523"/>
                    <a:gd name="connsiteX73" fmla="*/ 4234940 w 5392957"/>
                    <a:gd name="connsiteY73" fmla="*/ 974470 h 2162523"/>
                    <a:gd name="connsiteX74" fmla="*/ 4358417 w 5392957"/>
                    <a:gd name="connsiteY74" fmla="*/ 974470 h 2162523"/>
                    <a:gd name="connsiteX75" fmla="*/ 4358417 w 5392957"/>
                    <a:gd name="connsiteY75" fmla="*/ 1027866 h 2162523"/>
                    <a:gd name="connsiteX76" fmla="*/ 4498581 w 5392957"/>
                    <a:gd name="connsiteY76" fmla="*/ 1027866 h 2162523"/>
                    <a:gd name="connsiteX77" fmla="*/ 4498581 w 5392957"/>
                    <a:gd name="connsiteY77" fmla="*/ 1158018 h 2162523"/>
                    <a:gd name="connsiteX78" fmla="*/ 4775570 w 5392957"/>
                    <a:gd name="connsiteY78" fmla="*/ 1158018 h 2162523"/>
                    <a:gd name="connsiteX79" fmla="*/ 4775570 w 5392957"/>
                    <a:gd name="connsiteY79" fmla="*/ 1311530 h 2162523"/>
                    <a:gd name="connsiteX80" fmla="*/ 4802268 w 5392957"/>
                    <a:gd name="connsiteY80" fmla="*/ 1311530 h 2162523"/>
                    <a:gd name="connsiteX81" fmla="*/ 4802268 w 5392957"/>
                    <a:gd name="connsiteY81" fmla="*/ 1641916 h 2162523"/>
                    <a:gd name="connsiteX82" fmla="*/ 4859001 w 5392957"/>
                    <a:gd name="connsiteY82" fmla="*/ 1641916 h 2162523"/>
                    <a:gd name="connsiteX83" fmla="*/ 4859001 w 5392957"/>
                    <a:gd name="connsiteY83" fmla="*/ 1832137 h 2162523"/>
                    <a:gd name="connsiteX84" fmla="*/ 5222759 w 5392957"/>
                    <a:gd name="connsiteY84" fmla="*/ 1832137 h 2162523"/>
                    <a:gd name="connsiteX85" fmla="*/ 5222759 w 5392957"/>
                    <a:gd name="connsiteY85" fmla="*/ 2162523 h 2162523"/>
                    <a:gd name="connsiteX86" fmla="*/ 5392957 w 5392957"/>
                    <a:gd name="connsiteY86" fmla="*/ 2162523 h 2162523"/>
                    <a:gd name="connsiteX0" fmla="*/ 0 w 5392957"/>
                    <a:gd name="connsiteY0" fmla="*/ 0 h 2162523"/>
                    <a:gd name="connsiteX1" fmla="*/ 200233 w 5392957"/>
                    <a:gd name="connsiteY1" fmla="*/ 0 h 2162523"/>
                    <a:gd name="connsiteX2" fmla="*/ 200233 w 5392957"/>
                    <a:gd name="connsiteY2" fmla="*/ 20024 h 2162523"/>
                    <a:gd name="connsiteX3" fmla="*/ 330385 w 5392957"/>
                    <a:gd name="connsiteY3" fmla="*/ 20024 h 2162523"/>
                    <a:gd name="connsiteX4" fmla="*/ 330385 w 5392957"/>
                    <a:gd name="connsiteY4" fmla="*/ 20024 h 2162523"/>
                    <a:gd name="connsiteX5" fmla="*/ 387118 w 5392957"/>
                    <a:gd name="connsiteY5" fmla="*/ 20024 h 2162523"/>
                    <a:gd name="connsiteX6" fmla="*/ 387118 w 5392957"/>
                    <a:gd name="connsiteY6" fmla="*/ 43384 h 2162523"/>
                    <a:gd name="connsiteX7" fmla="*/ 460537 w 5392957"/>
                    <a:gd name="connsiteY7" fmla="*/ 43384 h 2162523"/>
                    <a:gd name="connsiteX8" fmla="*/ 460537 w 5392957"/>
                    <a:gd name="connsiteY8" fmla="*/ 60070 h 2162523"/>
                    <a:gd name="connsiteX9" fmla="*/ 574003 w 5392957"/>
                    <a:gd name="connsiteY9" fmla="*/ 60070 h 2162523"/>
                    <a:gd name="connsiteX10" fmla="*/ 567328 w 5392957"/>
                    <a:gd name="connsiteY10" fmla="*/ 66745 h 2162523"/>
                    <a:gd name="connsiteX11" fmla="*/ 887702 w 5392957"/>
                    <a:gd name="connsiteY11" fmla="*/ 66745 h 2162523"/>
                    <a:gd name="connsiteX12" fmla="*/ 887702 w 5392957"/>
                    <a:gd name="connsiteY12" fmla="*/ 86768 h 2162523"/>
                    <a:gd name="connsiteX13" fmla="*/ 1031203 w 5392957"/>
                    <a:gd name="connsiteY13" fmla="*/ 86768 h 2162523"/>
                    <a:gd name="connsiteX14" fmla="*/ 1031203 w 5392957"/>
                    <a:gd name="connsiteY14" fmla="*/ 86768 h 2162523"/>
                    <a:gd name="connsiteX15" fmla="*/ 1194727 w 5392957"/>
                    <a:gd name="connsiteY15" fmla="*/ 86768 h 2162523"/>
                    <a:gd name="connsiteX16" fmla="*/ 1194727 w 5392957"/>
                    <a:gd name="connsiteY16" fmla="*/ 123478 h 2162523"/>
                    <a:gd name="connsiteX17" fmla="*/ 1465042 w 5392957"/>
                    <a:gd name="connsiteY17" fmla="*/ 123478 h 2162523"/>
                    <a:gd name="connsiteX18" fmla="*/ 1465042 w 5392957"/>
                    <a:gd name="connsiteY18" fmla="*/ 133489 h 2162523"/>
                    <a:gd name="connsiteX19" fmla="*/ 1688636 w 5392957"/>
                    <a:gd name="connsiteY19" fmla="*/ 133489 h 2162523"/>
                    <a:gd name="connsiteX20" fmla="*/ 1688636 w 5392957"/>
                    <a:gd name="connsiteY20" fmla="*/ 163524 h 2162523"/>
                    <a:gd name="connsiteX21" fmla="*/ 1732020 w 5392957"/>
                    <a:gd name="connsiteY21" fmla="*/ 163524 h 2162523"/>
                    <a:gd name="connsiteX22" fmla="*/ 1732020 w 5392957"/>
                    <a:gd name="connsiteY22" fmla="*/ 176873 h 2162523"/>
                    <a:gd name="connsiteX23" fmla="*/ 1792090 w 5392957"/>
                    <a:gd name="connsiteY23" fmla="*/ 176873 h 2162523"/>
                    <a:gd name="connsiteX24" fmla="*/ 1792090 w 5392957"/>
                    <a:gd name="connsiteY24" fmla="*/ 193559 h 2162523"/>
                    <a:gd name="connsiteX25" fmla="*/ 1938928 w 5392957"/>
                    <a:gd name="connsiteY25" fmla="*/ 193559 h 2162523"/>
                    <a:gd name="connsiteX26" fmla="*/ 1938928 w 5392957"/>
                    <a:gd name="connsiteY26" fmla="*/ 210245 h 2162523"/>
                    <a:gd name="connsiteX27" fmla="*/ 1988987 w 5392957"/>
                    <a:gd name="connsiteY27" fmla="*/ 210245 h 2162523"/>
                    <a:gd name="connsiteX28" fmla="*/ 1988987 w 5392957"/>
                    <a:gd name="connsiteY28" fmla="*/ 223594 h 2162523"/>
                    <a:gd name="connsiteX29" fmla="*/ 2122476 w 5392957"/>
                    <a:gd name="connsiteY29" fmla="*/ 223594 h 2162523"/>
                    <a:gd name="connsiteX30" fmla="*/ 2122476 w 5392957"/>
                    <a:gd name="connsiteY30" fmla="*/ 233606 h 2162523"/>
                    <a:gd name="connsiteX31" fmla="*/ 2239279 w 5392957"/>
                    <a:gd name="connsiteY31" fmla="*/ 233606 h 2162523"/>
                    <a:gd name="connsiteX32" fmla="*/ 2239279 w 5392957"/>
                    <a:gd name="connsiteY32" fmla="*/ 260304 h 2162523"/>
                    <a:gd name="connsiteX33" fmla="*/ 2379442 w 5392957"/>
                    <a:gd name="connsiteY33" fmla="*/ 260304 h 2162523"/>
                    <a:gd name="connsiteX34" fmla="*/ 2379442 w 5392957"/>
                    <a:gd name="connsiteY34" fmla="*/ 283664 h 2162523"/>
                    <a:gd name="connsiteX35" fmla="*/ 2516268 w 5392957"/>
                    <a:gd name="connsiteY35" fmla="*/ 283664 h 2162523"/>
                    <a:gd name="connsiteX36" fmla="*/ 2516268 w 5392957"/>
                    <a:gd name="connsiteY36" fmla="*/ 310362 h 2162523"/>
                    <a:gd name="connsiteX37" fmla="*/ 2646420 w 5392957"/>
                    <a:gd name="connsiteY37" fmla="*/ 310362 h 2162523"/>
                    <a:gd name="connsiteX38" fmla="*/ 2646420 w 5392957"/>
                    <a:gd name="connsiteY38" fmla="*/ 350409 h 2162523"/>
                    <a:gd name="connsiteX39" fmla="*/ 2753211 w 5392957"/>
                    <a:gd name="connsiteY39" fmla="*/ 350409 h 2162523"/>
                    <a:gd name="connsiteX40" fmla="*/ 2753211 w 5392957"/>
                    <a:gd name="connsiteY40" fmla="*/ 377107 h 2162523"/>
                    <a:gd name="connsiteX41" fmla="*/ 2799933 w 5392957"/>
                    <a:gd name="connsiteY41" fmla="*/ 377107 h 2162523"/>
                    <a:gd name="connsiteX42" fmla="*/ 2799933 w 5392957"/>
                    <a:gd name="connsiteY42" fmla="*/ 390456 h 2162523"/>
                    <a:gd name="connsiteX43" fmla="*/ 2900049 w 5392957"/>
                    <a:gd name="connsiteY43" fmla="*/ 390456 h 2162523"/>
                    <a:gd name="connsiteX44" fmla="*/ 2900049 w 5392957"/>
                    <a:gd name="connsiteY44" fmla="*/ 413816 h 2162523"/>
                    <a:gd name="connsiteX45" fmla="*/ 2963457 w 5392957"/>
                    <a:gd name="connsiteY45" fmla="*/ 413816 h 2162523"/>
                    <a:gd name="connsiteX46" fmla="*/ 2963457 w 5392957"/>
                    <a:gd name="connsiteY46" fmla="*/ 433840 h 2162523"/>
                    <a:gd name="connsiteX47" fmla="*/ 3080260 w 5392957"/>
                    <a:gd name="connsiteY47" fmla="*/ 433840 h 2162523"/>
                    <a:gd name="connsiteX48" fmla="*/ 3080260 w 5392957"/>
                    <a:gd name="connsiteY48" fmla="*/ 483898 h 2162523"/>
                    <a:gd name="connsiteX49" fmla="*/ 3123643 w 5392957"/>
                    <a:gd name="connsiteY49" fmla="*/ 483898 h 2162523"/>
                    <a:gd name="connsiteX50" fmla="*/ 3123643 w 5392957"/>
                    <a:gd name="connsiteY50" fmla="*/ 510596 h 2162523"/>
                    <a:gd name="connsiteX51" fmla="*/ 3277156 w 5392957"/>
                    <a:gd name="connsiteY51" fmla="*/ 510596 h 2162523"/>
                    <a:gd name="connsiteX52" fmla="*/ 3277156 w 5392957"/>
                    <a:gd name="connsiteY52" fmla="*/ 540631 h 2162523"/>
                    <a:gd name="connsiteX53" fmla="*/ 3460703 w 5392957"/>
                    <a:gd name="connsiteY53" fmla="*/ 540631 h 2162523"/>
                    <a:gd name="connsiteX54" fmla="*/ 3460703 w 5392957"/>
                    <a:gd name="connsiteY54" fmla="*/ 563991 h 2162523"/>
                    <a:gd name="connsiteX55" fmla="*/ 3497413 w 5392957"/>
                    <a:gd name="connsiteY55" fmla="*/ 563991 h 2162523"/>
                    <a:gd name="connsiteX56" fmla="*/ 3497413 w 5392957"/>
                    <a:gd name="connsiteY56" fmla="*/ 580678 h 2162523"/>
                    <a:gd name="connsiteX57" fmla="*/ 3637576 w 5392957"/>
                    <a:gd name="connsiteY57" fmla="*/ 580678 h 2162523"/>
                    <a:gd name="connsiteX58" fmla="*/ 3637576 w 5392957"/>
                    <a:gd name="connsiteY58" fmla="*/ 617387 h 2162523"/>
                    <a:gd name="connsiteX59" fmla="*/ 3824461 w 5392957"/>
                    <a:gd name="connsiteY59" fmla="*/ 617387 h 2162523"/>
                    <a:gd name="connsiteX60" fmla="*/ 3824461 w 5392957"/>
                    <a:gd name="connsiteY60" fmla="*/ 637410 h 2162523"/>
                    <a:gd name="connsiteX61" fmla="*/ 3844484 w 5392957"/>
                    <a:gd name="connsiteY61" fmla="*/ 637410 h 2162523"/>
                    <a:gd name="connsiteX62" fmla="*/ 3844484 w 5392957"/>
                    <a:gd name="connsiteY62" fmla="*/ 680794 h 2162523"/>
                    <a:gd name="connsiteX63" fmla="*/ 3864508 w 5392957"/>
                    <a:gd name="connsiteY63" fmla="*/ 680794 h 2162523"/>
                    <a:gd name="connsiteX64" fmla="*/ 3864508 w 5392957"/>
                    <a:gd name="connsiteY64" fmla="*/ 710829 h 2162523"/>
                    <a:gd name="connsiteX65" fmla="*/ 4008008 w 5392957"/>
                    <a:gd name="connsiteY65" fmla="*/ 710829 h 2162523"/>
                    <a:gd name="connsiteX66" fmla="*/ 4008008 w 5392957"/>
                    <a:gd name="connsiteY66" fmla="*/ 807609 h 2162523"/>
                    <a:gd name="connsiteX67" fmla="*/ 4101451 w 5392957"/>
                    <a:gd name="connsiteY67" fmla="*/ 807609 h 2162523"/>
                    <a:gd name="connsiteX68" fmla="*/ 4114800 w 5392957"/>
                    <a:gd name="connsiteY68" fmla="*/ 807609 h 2162523"/>
                    <a:gd name="connsiteX69" fmla="*/ 4114800 w 5392957"/>
                    <a:gd name="connsiteY69" fmla="*/ 854330 h 2162523"/>
                    <a:gd name="connsiteX70" fmla="*/ 4221591 w 5392957"/>
                    <a:gd name="connsiteY70" fmla="*/ 854330 h 2162523"/>
                    <a:gd name="connsiteX71" fmla="*/ 4221591 w 5392957"/>
                    <a:gd name="connsiteY71" fmla="*/ 897714 h 2162523"/>
                    <a:gd name="connsiteX72" fmla="*/ 4234940 w 5392957"/>
                    <a:gd name="connsiteY72" fmla="*/ 897714 h 2162523"/>
                    <a:gd name="connsiteX73" fmla="*/ 4234940 w 5392957"/>
                    <a:gd name="connsiteY73" fmla="*/ 974470 h 2162523"/>
                    <a:gd name="connsiteX74" fmla="*/ 4358417 w 5392957"/>
                    <a:gd name="connsiteY74" fmla="*/ 974470 h 2162523"/>
                    <a:gd name="connsiteX75" fmla="*/ 4358417 w 5392957"/>
                    <a:gd name="connsiteY75" fmla="*/ 1027866 h 2162523"/>
                    <a:gd name="connsiteX76" fmla="*/ 4498581 w 5392957"/>
                    <a:gd name="connsiteY76" fmla="*/ 1027866 h 2162523"/>
                    <a:gd name="connsiteX77" fmla="*/ 4498581 w 5392957"/>
                    <a:gd name="connsiteY77" fmla="*/ 1158018 h 2162523"/>
                    <a:gd name="connsiteX78" fmla="*/ 4775570 w 5392957"/>
                    <a:gd name="connsiteY78" fmla="*/ 1158018 h 2162523"/>
                    <a:gd name="connsiteX79" fmla="*/ 4775570 w 5392957"/>
                    <a:gd name="connsiteY79" fmla="*/ 1311530 h 2162523"/>
                    <a:gd name="connsiteX80" fmla="*/ 4802268 w 5392957"/>
                    <a:gd name="connsiteY80" fmla="*/ 1311530 h 2162523"/>
                    <a:gd name="connsiteX81" fmla="*/ 4802268 w 5392957"/>
                    <a:gd name="connsiteY81" fmla="*/ 1641916 h 2162523"/>
                    <a:gd name="connsiteX82" fmla="*/ 4859001 w 5392957"/>
                    <a:gd name="connsiteY82" fmla="*/ 1641916 h 2162523"/>
                    <a:gd name="connsiteX83" fmla="*/ 4859001 w 5392957"/>
                    <a:gd name="connsiteY83" fmla="*/ 1832137 h 2162523"/>
                    <a:gd name="connsiteX84" fmla="*/ 5222759 w 5392957"/>
                    <a:gd name="connsiteY84" fmla="*/ 1832137 h 2162523"/>
                    <a:gd name="connsiteX85" fmla="*/ 5222759 w 5392957"/>
                    <a:gd name="connsiteY85" fmla="*/ 2162523 h 2162523"/>
                    <a:gd name="connsiteX86" fmla="*/ 5392957 w 5392957"/>
                    <a:gd name="connsiteY86" fmla="*/ 2162523 h 2162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5392957" h="2162523">
                      <a:moveTo>
                        <a:pt x="0" y="0"/>
                      </a:moveTo>
                      <a:lnTo>
                        <a:pt x="200233" y="0"/>
                      </a:lnTo>
                      <a:lnTo>
                        <a:pt x="200233" y="20024"/>
                      </a:lnTo>
                      <a:lnTo>
                        <a:pt x="330385" y="20024"/>
                      </a:lnTo>
                      <a:lnTo>
                        <a:pt x="330385" y="20024"/>
                      </a:lnTo>
                      <a:lnTo>
                        <a:pt x="387118" y="20024"/>
                      </a:lnTo>
                      <a:lnTo>
                        <a:pt x="387118" y="43384"/>
                      </a:lnTo>
                      <a:lnTo>
                        <a:pt x="460537" y="43384"/>
                      </a:lnTo>
                      <a:lnTo>
                        <a:pt x="460537" y="60070"/>
                      </a:lnTo>
                      <a:lnTo>
                        <a:pt x="574003" y="60070"/>
                      </a:lnTo>
                      <a:lnTo>
                        <a:pt x="567328" y="66745"/>
                      </a:lnTo>
                      <a:lnTo>
                        <a:pt x="887702" y="66745"/>
                      </a:lnTo>
                      <a:lnTo>
                        <a:pt x="887702" y="86768"/>
                      </a:lnTo>
                      <a:lnTo>
                        <a:pt x="1031203" y="86768"/>
                      </a:lnTo>
                      <a:lnTo>
                        <a:pt x="1031203" y="86768"/>
                      </a:lnTo>
                      <a:lnTo>
                        <a:pt x="1194727" y="86768"/>
                      </a:lnTo>
                      <a:lnTo>
                        <a:pt x="1194727" y="123478"/>
                      </a:lnTo>
                      <a:lnTo>
                        <a:pt x="1465042" y="123478"/>
                      </a:lnTo>
                      <a:lnTo>
                        <a:pt x="1465042" y="133489"/>
                      </a:lnTo>
                      <a:lnTo>
                        <a:pt x="1688636" y="133489"/>
                      </a:lnTo>
                      <a:lnTo>
                        <a:pt x="1688636" y="163524"/>
                      </a:lnTo>
                      <a:lnTo>
                        <a:pt x="1732020" y="163524"/>
                      </a:lnTo>
                      <a:lnTo>
                        <a:pt x="1732020" y="176873"/>
                      </a:lnTo>
                      <a:lnTo>
                        <a:pt x="1792090" y="176873"/>
                      </a:lnTo>
                      <a:lnTo>
                        <a:pt x="1792090" y="193559"/>
                      </a:lnTo>
                      <a:lnTo>
                        <a:pt x="1938928" y="193559"/>
                      </a:lnTo>
                      <a:lnTo>
                        <a:pt x="1938928" y="210245"/>
                      </a:lnTo>
                      <a:lnTo>
                        <a:pt x="1988987" y="210245"/>
                      </a:lnTo>
                      <a:lnTo>
                        <a:pt x="1988987" y="223594"/>
                      </a:lnTo>
                      <a:lnTo>
                        <a:pt x="2122476" y="223594"/>
                      </a:lnTo>
                      <a:lnTo>
                        <a:pt x="2122476" y="233606"/>
                      </a:lnTo>
                      <a:lnTo>
                        <a:pt x="2239279" y="233606"/>
                      </a:lnTo>
                      <a:lnTo>
                        <a:pt x="2239279" y="260304"/>
                      </a:lnTo>
                      <a:lnTo>
                        <a:pt x="2379442" y="260304"/>
                      </a:lnTo>
                      <a:lnTo>
                        <a:pt x="2379442" y="283664"/>
                      </a:lnTo>
                      <a:lnTo>
                        <a:pt x="2516268" y="283664"/>
                      </a:lnTo>
                      <a:lnTo>
                        <a:pt x="2516268" y="310362"/>
                      </a:lnTo>
                      <a:lnTo>
                        <a:pt x="2646420" y="310362"/>
                      </a:lnTo>
                      <a:lnTo>
                        <a:pt x="2646420" y="350409"/>
                      </a:lnTo>
                      <a:lnTo>
                        <a:pt x="2753211" y="350409"/>
                      </a:lnTo>
                      <a:lnTo>
                        <a:pt x="2753211" y="377107"/>
                      </a:lnTo>
                      <a:lnTo>
                        <a:pt x="2799933" y="377107"/>
                      </a:lnTo>
                      <a:lnTo>
                        <a:pt x="2799933" y="390456"/>
                      </a:lnTo>
                      <a:lnTo>
                        <a:pt x="2900049" y="390456"/>
                      </a:lnTo>
                      <a:lnTo>
                        <a:pt x="2900049" y="413816"/>
                      </a:lnTo>
                      <a:lnTo>
                        <a:pt x="2963457" y="413816"/>
                      </a:lnTo>
                      <a:lnTo>
                        <a:pt x="2963457" y="433840"/>
                      </a:lnTo>
                      <a:lnTo>
                        <a:pt x="3080260" y="433840"/>
                      </a:lnTo>
                      <a:lnTo>
                        <a:pt x="3080260" y="483898"/>
                      </a:lnTo>
                      <a:lnTo>
                        <a:pt x="3123643" y="483898"/>
                      </a:lnTo>
                      <a:lnTo>
                        <a:pt x="3123643" y="510596"/>
                      </a:lnTo>
                      <a:lnTo>
                        <a:pt x="3277156" y="510596"/>
                      </a:lnTo>
                      <a:lnTo>
                        <a:pt x="3277156" y="540631"/>
                      </a:lnTo>
                      <a:lnTo>
                        <a:pt x="3460703" y="540631"/>
                      </a:lnTo>
                      <a:lnTo>
                        <a:pt x="3460703" y="563991"/>
                      </a:lnTo>
                      <a:lnTo>
                        <a:pt x="3497413" y="563991"/>
                      </a:lnTo>
                      <a:lnTo>
                        <a:pt x="3497413" y="580678"/>
                      </a:lnTo>
                      <a:lnTo>
                        <a:pt x="3637576" y="580678"/>
                      </a:lnTo>
                      <a:lnTo>
                        <a:pt x="3637576" y="617387"/>
                      </a:lnTo>
                      <a:lnTo>
                        <a:pt x="3824461" y="617387"/>
                      </a:lnTo>
                      <a:lnTo>
                        <a:pt x="3824461" y="637410"/>
                      </a:lnTo>
                      <a:lnTo>
                        <a:pt x="3844484" y="637410"/>
                      </a:lnTo>
                      <a:lnTo>
                        <a:pt x="3844484" y="680794"/>
                      </a:lnTo>
                      <a:lnTo>
                        <a:pt x="3864508" y="680794"/>
                      </a:lnTo>
                      <a:lnTo>
                        <a:pt x="3864508" y="710829"/>
                      </a:lnTo>
                      <a:lnTo>
                        <a:pt x="4008008" y="710829"/>
                      </a:lnTo>
                      <a:lnTo>
                        <a:pt x="4008008" y="807609"/>
                      </a:lnTo>
                      <a:lnTo>
                        <a:pt x="4101451" y="807609"/>
                      </a:lnTo>
                      <a:lnTo>
                        <a:pt x="4114800" y="807609"/>
                      </a:lnTo>
                      <a:lnTo>
                        <a:pt x="4114800" y="854330"/>
                      </a:lnTo>
                      <a:lnTo>
                        <a:pt x="4221591" y="854330"/>
                      </a:lnTo>
                      <a:lnTo>
                        <a:pt x="4221591" y="897714"/>
                      </a:lnTo>
                      <a:lnTo>
                        <a:pt x="4234940" y="897714"/>
                      </a:lnTo>
                      <a:lnTo>
                        <a:pt x="4234940" y="974470"/>
                      </a:lnTo>
                      <a:lnTo>
                        <a:pt x="4358417" y="974470"/>
                      </a:lnTo>
                      <a:lnTo>
                        <a:pt x="4358417" y="1027866"/>
                      </a:lnTo>
                      <a:lnTo>
                        <a:pt x="4498581" y="1027866"/>
                      </a:lnTo>
                      <a:lnTo>
                        <a:pt x="4498581" y="1158018"/>
                      </a:lnTo>
                      <a:lnTo>
                        <a:pt x="4775570" y="1158018"/>
                      </a:lnTo>
                      <a:lnTo>
                        <a:pt x="4775570" y="1311530"/>
                      </a:lnTo>
                      <a:lnTo>
                        <a:pt x="4802268" y="1311530"/>
                      </a:lnTo>
                      <a:lnTo>
                        <a:pt x="4802268" y="1641916"/>
                      </a:lnTo>
                      <a:lnTo>
                        <a:pt x="4859001" y="1641916"/>
                      </a:lnTo>
                      <a:lnTo>
                        <a:pt x="4859001" y="1832137"/>
                      </a:lnTo>
                      <a:lnTo>
                        <a:pt x="5222759" y="1832137"/>
                      </a:lnTo>
                      <a:lnTo>
                        <a:pt x="5222759" y="2162523"/>
                      </a:lnTo>
                      <a:lnTo>
                        <a:pt x="5392957" y="2162523"/>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8" name="Freeform: Shape 507">
                  <a:extLst>
                    <a:ext uri="{FF2B5EF4-FFF2-40B4-BE49-F238E27FC236}">
                      <a16:creationId xmlns:a16="http://schemas.microsoft.com/office/drawing/2014/main" id="{23E7E4A8-C8D7-5779-F7B4-ED9CC758B3C6}"/>
                    </a:ext>
                  </a:extLst>
                </p:cNvPr>
                <p:cNvSpPr/>
                <p:nvPr/>
              </p:nvSpPr>
              <p:spPr bwMode="auto">
                <a:xfrm>
                  <a:off x="1381612" y="1635241"/>
                  <a:ext cx="5326213" cy="694143"/>
                </a:xfrm>
                <a:custGeom>
                  <a:avLst/>
                  <a:gdLst>
                    <a:gd name="connsiteX0" fmla="*/ 0 w 5326213"/>
                    <a:gd name="connsiteY0" fmla="*/ 0 h 694143"/>
                    <a:gd name="connsiteX1" fmla="*/ 160187 w 5326213"/>
                    <a:gd name="connsiteY1" fmla="*/ 0 h 694143"/>
                    <a:gd name="connsiteX2" fmla="*/ 160187 w 5326213"/>
                    <a:gd name="connsiteY2" fmla="*/ 0 h 694143"/>
                    <a:gd name="connsiteX3" fmla="*/ 160187 w 5326213"/>
                    <a:gd name="connsiteY3" fmla="*/ 20023 h 694143"/>
                    <a:gd name="connsiteX4" fmla="*/ 233606 w 5326213"/>
                    <a:gd name="connsiteY4" fmla="*/ 20023 h 694143"/>
                    <a:gd name="connsiteX5" fmla="*/ 233606 w 5326213"/>
                    <a:gd name="connsiteY5" fmla="*/ 30035 h 694143"/>
                    <a:gd name="connsiteX6" fmla="*/ 674119 w 5326213"/>
                    <a:gd name="connsiteY6" fmla="*/ 30035 h 694143"/>
                    <a:gd name="connsiteX7" fmla="*/ 657433 w 5326213"/>
                    <a:gd name="connsiteY7" fmla="*/ 46721 h 694143"/>
                    <a:gd name="connsiteX8" fmla="*/ 1034540 w 5326213"/>
                    <a:gd name="connsiteY8" fmla="*/ 46721 h 694143"/>
                    <a:gd name="connsiteX9" fmla="*/ 1034540 w 5326213"/>
                    <a:gd name="connsiteY9" fmla="*/ 60070 h 694143"/>
                    <a:gd name="connsiteX10" fmla="*/ 1201401 w 5326213"/>
                    <a:gd name="connsiteY10" fmla="*/ 60070 h 694143"/>
                    <a:gd name="connsiteX11" fmla="*/ 1201401 w 5326213"/>
                    <a:gd name="connsiteY11" fmla="*/ 80093 h 694143"/>
                    <a:gd name="connsiteX12" fmla="*/ 1408309 w 5326213"/>
                    <a:gd name="connsiteY12" fmla="*/ 80093 h 694143"/>
                    <a:gd name="connsiteX13" fmla="*/ 1408309 w 5326213"/>
                    <a:gd name="connsiteY13" fmla="*/ 90105 h 694143"/>
                    <a:gd name="connsiteX14" fmla="*/ 1501752 w 5326213"/>
                    <a:gd name="connsiteY14" fmla="*/ 90105 h 694143"/>
                    <a:gd name="connsiteX15" fmla="*/ 1501752 w 5326213"/>
                    <a:gd name="connsiteY15" fmla="*/ 100117 h 694143"/>
                    <a:gd name="connsiteX16" fmla="*/ 1762055 w 5326213"/>
                    <a:gd name="connsiteY16" fmla="*/ 100117 h 694143"/>
                    <a:gd name="connsiteX17" fmla="*/ 1762055 w 5326213"/>
                    <a:gd name="connsiteY17" fmla="*/ 100117 h 694143"/>
                    <a:gd name="connsiteX18" fmla="*/ 1762055 w 5326213"/>
                    <a:gd name="connsiteY18" fmla="*/ 113466 h 694143"/>
                    <a:gd name="connsiteX19" fmla="*/ 1998998 w 5326213"/>
                    <a:gd name="connsiteY19" fmla="*/ 113466 h 694143"/>
                    <a:gd name="connsiteX20" fmla="*/ 1998998 w 5326213"/>
                    <a:gd name="connsiteY20" fmla="*/ 150175 h 694143"/>
                    <a:gd name="connsiteX21" fmla="*/ 2032370 w 5326213"/>
                    <a:gd name="connsiteY21" fmla="*/ 150175 h 694143"/>
                    <a:gd name="connsiteX22" fmla="*/ 2032370 w 5326213"/>
                    <a:gd name="connsiteY22" fmla="*/ 176873 h 694143"/>
                    <a:gd name="connsiteX23" fmla="*/ 2075754 w 5326213"/>
                    <a:gd name="connsiteY23" fmla="*/ 176873 h 694143"/>
                    <a:gd name="connsiteX24" fmla="*/ 2075754 w 5326213"/>
                    <a:gd name="connsiteY24" fmla="*/ 196896 h 694143"/>
                    <a:gd name="connsiteX25" fmla="*/ 2202569 w 5326213"/>
                    <a:gd name="connsiteY25" fmla="*/ 196896 h 694143"/>
                    <a:gd name="connsiteX26" fmla="*/ 2202569 w 5326213"/>
                    <a:gd name="connsiteY26" fmla="*/ 216920 h 694143"/>
                    <a:gd name="connsiteX27" fmla="*/ 2449524 w 5326213"/>
                    <a:gd name="connsiteY27" fmla="*/ 216920 h 694143"/>
                    <a:gd name="connsiteX28" fmla="*/ 2449524 w 5326213"/>
                    <a:gd name="connsiteY28" fmla="*/ 223594 h 694143"/>
                    <a:gd name="connsiteX29" fmla="*/ 2536292 w 5326213"/>
                    <a:gd name="connsiteY29" fmla="*/ 223594 h 694143"/>
                    <a:gd name="connsiteX30" fmla="*/ 2536292 w 5326213"/>
                    <a:gd name="connsiteY30" fmla="*/ 246955 h 694143"/>
                    <a:gd name="connsiteX31" fmla="*/ 2676455 w 5326213"/>
                    <a:gd name="connsiteY31" fmla="*/ 246955 h 694143"/>
                    <a:gd name="connsiteX32" fmla="*/ 2689804 w 5326213"/>
                    <a:gd name="connsiteY32" fmla="*/ 260304 h 694143"/>
                    <a:gd name="connsiteX33" fmla="*/ 2890038 w 5326213"/>
                    <a:gd name="connsiteY33" fmla="*/ 260304 h 694143"/>
                    <a:gd name="connsiteX34" fmla="*/ 2890038 w 5326213"/>
                    <a:gd name="connsiteY34" fmla="*/ 280327 h 694143"/>
                    <a:gd name="connsiteX35" fmla="*/ 2976806 w 5326213"/>
                    <a:gd name="connsiteY35" fmla="*/ 280327 h 694143"/>
                    <a:gd name="connsiteX36" fmla="*/ 2976806 w 5326213"/>
                    <a:gd name="connsiteY36" fmla="*/ 297013 h 694143"/>
                    <a:gd name="connsiteX37" fmla="*/ 3193725 w 5326213"/>
                    <a:gd name="connsiteY37" fmla="*/ 297013 h 694143"/>
                    <a:gd name="connsiteX38" fmla="*/ 3193725 w 5326213"/>
                    <a:gd name="connsiteY38" fmla="*/ 327048 h 694143"/>
                    <a:gd name="connsiteX39" fmla="*/ 3293842 w 5326213"/>
                    <a:gd name="connsiteY39" fmla="*/ 327048 h 694143"/>
                    <a:gd name="connsiteX40" fmla="*/ 3293842 w 5326213"/>
                    <a:gd name="connsiteY40" fmla="*/ 353746 h 694143"/>
                    <a:gd name="connsiteX41" fmla="*/ 3427331 w 5326213"/>
                    <a:gd name="connsiteY41" fmla="*/ 353746 h 694143"/>
                    <a:gd name="connsiteX42" fmla="*/ 3427331 w 5326213"/>
                    <a:gd name="connsiteY42" fmla="*/ 373769 h 694143"/>
                    <a:gd name="connsiteX43" fmla="*/ 3540797 w 5326213"/>
                    <a:gd name="connsiteY43" fmla="*/ 373769 h 694143"/>
                    <a:gd name="connsiteX44" fmla="*/ 3540797 w 5326213"/>
                    <a:gd name="connsiteY44" fmla="*/ 400467 h 694143"/>
                    <a:gd name="connsiteX45" fmla="*/ 3751042 w 5326213"/>
                    <a:gd name="connsiteY45" fmla="*/ 400467 h 694143"/>
                    <a:gd name="connsiteX46" fmla="*/ 3751042 w 5326213"/>
                    <a:gd name="connsiteY46" fmla="*/ 457200 h 694143"/>
                    <a:gd name="connsiteX47" fmla="*/ 4632070 w 5326213"/>
                    <a:gd name="connsiteY47" fmla="*/ 457200 h 694143"/>
                    <a:gd name="connsiteX48" fmla="*/ 4632070 w 5326213"/>
                    <a:gd name="connsiteY48" fmla="*/ 570666 h 694143"/>
                    <a:gd name="connsiteX49" fmla="*/ 4735524 w 5326213"/>
                    <a:gd name="connsiteY49" fmla="*/ 570666 h 694143"/>
                    <a:gd name="connsiteX50" fmla="*/ 4735524 w 5326213"/>
                    <a:gd name="connsiteY50" fmla="*/ 694143 h 694143"/>
                    <a:gd name="connsiteX51" fmla="*/ 5326213 w 5326213"/>
                    <a:gd name="connsiteY51" fmla="*/ 694143 h 69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326213" h="694143">
                      <a:moveTo>
                        <a:pt x="0" y="0"/>
                      </a:moveTo>
                      <a:lnTo>
                        <a:pt x="160187" y="0"/>
                      </a:lnTo>
                      <a:lnTo>
                        <a:pt x="160187" y="0"/>
                      </a:lnTo>
                      <a:lnTo>
                        <a:pt x="160187" y="20023"/>
                      </a:lnTo>
                      <a:lnTo>
                        <a:pt x="233606" y="20023"/>
                      </a:lnTo>
                      <a:lnTo>
                        <a:pt x="233606" y="30035"/>
                      </a:lnTo>
                      <a:lnTo>
                        <a:pt x="674119" y="30035"/>
                      </a:lnTo>
                      <a:lnTo>
                        <a:pt x="657433" y="46721"/>
                      </a:lnTo>
                      <a:lnTo>
                        <a:pt x="1034540" y="46721"/>
                      </a:lnTo>
                      <a:lnTo>
                        <a:pt x="1034540" y="60070"/>
                      </a:lnTo>
                      <a:lnTo>
                        <a:pt x="1201401" y="60070"/>
                      </a:lnTo>
                      <a:lnTo>
                        <a:pt x="1201401" y="80093"/>
                      </a:lnTo>
                      <a:lnTo>
                        <a:pt x="1408309" y="80093"/>
                      </a:lnTo>
                      <a:lnTo>
                        <a:pt x="1408309" y="90105"/>
                      </a:lnTo>
                      <a:lnTo>
                        <a:pt x="1501752" y="90105"/>
                      </a:lnTo>
                      <a:lnTo>
                        <a:pt x="1501752" y="100117"/>
                      </a:lnTo>
                      <a:lnTo>
                        <a:pt x="1762055" y="100117"/>
                      </a:lnTo>
                      <a:lnTo>
                        <a:pt x="1762055" y="100117"/>
                      </a:lnTo>
                      <a:lnTo>
                        <a:pt x="1762055" y="113466"/>
                      </a:lnTo>
                      <a:lnTo>
                        <a:pt x="1998998" y="113466"/>
                      </a:lnTo>
                      <a:lnTo>
                        <a:pt x="1998998" y="150175"/>
                      </a:lnTo>
                      <a:lnTo>
                        <a:pt x="2032370" y="150175"/>
                      </a:lnTo>
                      <a:lnTo>
                        <a:pt x="2032370" y="176873"/>
                      </a:lnTo>
                      <a:lnTo>
                        <a:pt x="2075754" y="176873"/>
                      </a:lnTo>
                      <a:lnTo>
                        <a:pt x="2075754" y="196896"/>
                      </a:lnTo>
                      <a:lnTo>
                        <a:pt x="2202569" y="196896"/>
                      </a:lnTo>
                      <a:lnTo>
                        <a:pt x="2202569" y="216920"/>
                      </a:lnTo>
                      <a:lnTo>
                        <a:pt x="2449524" y="216920"/>
                      </a:lnTo>
                      <a:lnTo>
                        <a:pt x="2449524" y="223594"/>
                      </a:lnTo>
                      <a:lnTo>
                        <a:pt x="2536292" y="223594"/>
                      </a:lnTo>
                      <a:lnTo>
                        <a:pt x="2536292" y="246955"/>
                      </a:lnTo>
                      <a:lnTo>
                        <a:pt x="2676455" y="246955"/>
                      </a:lnTo>
                      <a:lnTo>
                        <a:pt x="2689804" y="260304"/>
                      </a:lnTo>
                      <a:lnTo>
                        <a:pt x="2890038" y="260304"/>
                      </a:lnTo>
                      <a:lnTo>
                        <a:pt x="2890038" y="280327"/>
                      </a:lnTo>
                      <a:lnTo>
                        <a:pt x="2976806" y="280327"/>
                      </a:lnTo>
                      <a:lnTo>
                        <a:pt x="2976806" y="297013"/>
                      </a:lnTo>
                      <a:lnTo>
                        <a:pt x="3193725" y="297013"/>
                      </a:lnTo>
                      <a:lnTo>
                        <a:pt x="3193725" y="327048"/>
                      </a:lnTo>
                      <a:lnTo>
                        <a:pt x="3293842" y="327048"/>
                      </a:lnTo>
                      <a:lnTo>
                        <a:pt x="3293842" y="353746"/>
                      </a:lnTo>
                      <a:lnTo>
                        <a:pt x="3427331" y="353746"/>
                      </a:lnTo>
                      <a:lnTo>
                        <a:pt x="3427331" y="373769"/>
                      </a:lnTo>
                      <a:lnTo>
                        <a:pt x="3540797" y="373769"/>
                      </a:lnTo>
                      <a:lnTo>
                        <a:pt x="3540797" y="400467"/>
                      </a:lnTo>
                      <a:lnTo>
                        <a:pt x="3751042" y="400467"/>
                      </a:lnTo>
                      <a:lnTo>
                        <a:pt x="3751042" y="457200"/>
                      </a:lnTo>
                      <a:lnTo>
                        <a:pt x="4632070" y="457200"/>
                      </a:lnTo>
                      <a:lnTo>
                        <a:pt x="4632070" y="570666"/>
                      </a:lnTo>
                      <a:lnTo>
                        <a:pt x="4735524" y="570666"/>
                      </a:lnTo>
                      <a:lnTo>
                        <a:pt x="4735524" y="694143"/>
                      </a:lnTo>
                      <a:lnTo>
                        <a:pt x="5326213" y="694143"/>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9" name="Freeform: Shape 508">
                  <a:extLst>
                    <a:ext uri="{FF2B5EF4-FFF2-40B4-BE49-F238E27FC236}">
                      <a16:creationId xmlns:a16="http://schemas.microsoft.com/office/drawing/2014/main" id="{0813D7A6-9E64-2BA6-F870-2F2AB5A51D27}"/>
                    </a:ext>
                  </a:extLst>
                </p:cNvPr>
                <p:cNvSpPr/>
                <p:nvPr/>
              </p:nvSpPr>
              <p:spPr bwMode="auto">
                <a:xfrm>
                  <a:off x="1394727" y="1618879"/>
                  <a:ext cx="5422356" cy="555045"/>
                </a:xfrm>
                <a:custGeom>
                  <a:avLst/>
                  <a:gdLst>
                    <a:gd name="connsiteX0" fmla="*/ 0 w 5422356"/>
                    <a:gd name="connsiteY0" fmla="*/ 0 h 555045"/>
                    <a:gd name="connsiteX1" fmla="*/ 85391 w 5422356"/>
                    <a:gd name="connsiteY1" fmla="*/ 0 h 555045"/>
                    <a:gd name="connsiteX2" fmla="*/ 85391 w 5422356"/>
                    <a:gd name="connsiteY2" fmla="*/ 21348 h 555045"/>
                    <a:gd name="connsiteX3" fmla="*/ 594182 w 5422356"/>
                    <a:gd name="connsiteY3" fmla="*/ 21348 h 555045"/>
                    <a:gd name="connsiteX4" fmla="*/ 583508 w 5422356"/>
                    <a:gd name="connsiteY4" fmla="*/ 32022 h 555045"/>
                    <a:gd name="connsiteX5" fmla="*/ 804103 w 5422356"/>
                    <a:gd name="connsiteY5" fmla="*/ 32022 h 555045"/>
                    <a:gd name="connsiteX6" fmla="*/ 804103 w 5422356"/>
                    <a:gd name="connsiteY6" fmla="*/ 32022 h 555045"/>
                    <a:gd name="connsiteX7" fmla="*/ 804103 w 5422356"/>
                    <a:gd name="connsiteY7" fmla="*/ 53370 h 555045"/>
                    <a:gd name="connsiteX8" fmla="*/ 1199038 w 5422356"/>
                    <a:gd name="connsiteY8" fmla="*/ 53370 h 555045"/>
                    <a:gd name="connsiteX9" fmla="*/ 1199038 w 5422356"/>
                    <a:gd name="connsiteY9" fmla="*/ 64044 h 555045"/>
                    <a:gd name="connsiteX10" fmla="*/ 1348473 w 5422356"/>
                    <a:gd name="connsiteY10" fmla="*/ 64044 h 555045"/>
                    <a:gd name="connsiteX11" fmla="*/ 1348473 w 5422356"/>
                    <a:gd name="connsiteY11" fmla="*/ 81834 h 555045"/>
                    <a:gd name="connsiteX12" fmla="*/ 1430306 w 5422356"/>
                    <a:gd name="connsiteY12" fmla="*/ 81834 h 555045"/>
                    <a:gd name="connsiteX13" fmla="*/ 1430306 w 5422356"/>
                    <a:gd name="connsiteY13" fmla="*/ 99624 h 555045"/>
                    <a:gd name="connsiteX14" fmla="*/ 2113438 w 5422356"/>
                    <a:gd name="connsiteY14" fmla="*/ 99624 h 555045"/>
                    <a:gd name="connsiteX15" fmla="*/ 2113438 w 5422356"/>
                    <a:gd name="connsiteY15" fmla="*/ 117414 h 555045"/>
                    <a:gd name="connsiteX16" fmla="*/ 2234409 w 5422356"/>
                    <a:gd name="connsiteY16" fmla="*/ 117414 h 555045"/>
                    <a:gd name="connsiteX17" fmla="*/ 2234409 w 5422356"/>
                    <a:gd name="connsiteY17" fmla="*/ 117414 h 555045"/>
                    <a:gd name="connsiteX18" fmla="*/ 2245083 w 5422356"/>
                    <a:gd name="connsiteY18" fmla="*/ 128088 h 555045"/>
                    <a:gd name="connsiteX19" fmla="*/ 2362496 w 5422356"/>
                    <a:gd name="connsiteY19" fmla="*/ 128088 h 555045"/>
                    <a:gd name="connsiteX20" fmla="*/ 2362496 w 5422356"/>
                    <a:gd name="connsiteY20" fmla="*/ 156551 h 555045"/>
                    <a:gd name="connsiteX21" fmla="*/ 2472794 w 5422356"/>
                    <a:gd name="connsiteY21" fmla="*/ 156551 h 555045"/>
                    <a:gd name="connsiteX22" fmla="*/ 2472794 w 5422356"/>
                    <a:gd name="connsiteY22" fmla="*/ 163667 h 555045"/>
                    <a:gd name="connsiteX23" fmla="*/ 2540395 w 5422356"/>
                    <a:gd name="connsiteY23" fmla="*/ 163667 h 555045"/>
                    <a:gd name="connsiteX24" fmla="*/ 2540395 w 5422356"/>
                    <a:gd name="connsiteY24" fmla="*/ 185015 h 555045"/>
                    <a:gd name="connsiteX25" fmla="*/ 2615113 w 5422356"/>
                    <a:gd name="connsiteY25" fmla="*/ 185015 h 555045"/>
                    <a:gd name="connsiteX26" fmla="*/ 2615113 w 5422356"/>
                    <a:gd name="connsiteY26" fmla="*/ 195689 h 555045"/>
                    <a:gd name="connsiteX27" fmla="*/ 2746758 w 5422356"/>
                    <a:gd name="connsiteY27" fmla="*/ 195689 h 555045"/>
                    <a:gd name="connsiteX28" fmla="*/ 2746758 w 5422356"/>
                    <a:gd name="connsiteY28" fmla="*/ 217037 h 555045"/>
                    <a:gd name="connsiteX29" fmla="*/ 2803685 w 5422356"/>
                    <a:gd name="connsiteY29" fmla="*/ 217037 h 555045"/>
                    <a:gd name="connsiteX30" fmla="*/ 2803685 w 5422356"/>
                    <a:gd name="connsiteY30" fmla="*/ 217037 h 555045"/>
                    <a:gd name="connsiteX31" fmla="*/ 2828591 w 5422356"/>
                    <a:gd name="connsiteY31" fmla="*/ 241943 h 555045"/>
                    <a:gd name="connsiteX32" fmla="*/ 3234201 w 5422356"/>
                    <a:gd name="connsiteY32" fmla="*/ 241943 h 555045"/>
                    <a:gd name="connsiteX33" fmla="*/ 3234201 w 5422356"/>
                    <a:gd name="connsiteY33" fmla="*/ 277523 h 555045"/>
                    <a:gd name="connsiteX34" fmla="*/ 3522397 w 5422356"/>
                    <a:gd name="connsiteY34" fmla="*/ 277523 h 555045"/>
                    <a:gd name="connsiteX35" fmla="*/ 3522397 w 5422356"/>
                    <a:gd name="connsiteY35" fmla="*/ 302428 h 555045"/>
                    <a:gd name="connsiteX36" fmla="*/ 3792803 w 5422356"/>
                    <a:gd name="connsiteY36" fmla="*/ 302428 h 555045"/>
                    <a:gd name="connsiteX37" fmla="*/ 3792803 w 5422356"/>
                    <a:gd name="connsiteY37" fmla="*/ 330892 h 555045"/>
                    <a:gd name="connsiteX38" fmla="*/ 4298036 w 5422356"/>
                    <a:gd name="connsiteY38" fmla="*/ 330892 h 555045"/>
                    <a:gd name="connsiteX39" fmla="*/ 4298036 w 5422356"/>
                    <a:gd name="connsiteY39" fmla="*/ 384262 h 555045"/>
                    <a:gd name="connsiteX40" fmla="*/ 4379869 w 5422356"/>
                    <a:gd name="connsiteY40" fmla="*/ 384262 h 555045"/>
                    <a:gd name="connsiteX41" fmla="*/ 4379869 w 5422356"/>
                    <a:gd name="connsiteY41" fmla="*/ 480327 h 555045"/>
                    <a:gd name="connsiteX42" fmla="*/ 4461703 w 5422356"/>
                    <a:gd name="connsiteY42" fmla="*/ 480327 h 555045"/>
                    <a:gd name="connsiteX43" fmla="*/ 4461703 w 5422356"/>
                    <a:gd name="connsiteY43" fmla="*/ 555045 h 555045"/>
                    <a:gd name="connsiteX44" fmla="*/ 5422356 w 5422356"/>
                    <a:gd name="connsiteY44" fmla="*/ 555045 h 55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5422356" h="555045">
                      <a:moveTo>
                        <a:pt x="0" y="0"/>
                      </a:moveTo>
                      <a:lnTo>
                        <a:pt x="85391" y="0"/>
                      </a:lnTo>
                      <a:lnTo>
                        <a:pt x="85391" y="21348"/>
                      </a:lnTo>
                      <a:lnTo>
                        <a:pt x="594182" y="21348"/>
                      </a:lnTo>
                      <a:lnTo>
                        <a:pt x="583508" y="32022"/>
                      </a:lnTo>
                      <a:lnTo>
                        <a:pt x="804103" y="32022"/>
                      </a:lnTo>
                      <a:lnTo>
                        <a:pt x="804103" y="32022"/>
                      </a:lnTo>
                      <a:lnTo>
                        <a:pt x="804103" y="53370"/>
                      </a:lnTo>
                      <a:lnTo>
                        <a:pt x="1199038" y="53370"/>
                      </a:lnTo>
                      <a:lnTo>
                        <a:pt x="1199038" y="64044"/>
                      </a:lnTo>
                      <a:lnTo>
                        <a:pt x="1348473" y="64044"/>
                      </a:lnTo>
                      <a:lnTo>
                        <a:pt x="1348473" y="81834"/>
                      </a:lnTo>
                      <a:lnTo>
                        <a:pt x="1430306" y="81834"/>
                      </a:lnTo>
                      <a:lnTo>
                        <a:pt x="1430306" y="99624"/>
                      </a:lnTo>
                      <a:lnTo>
                        <a:pt x="2113438" y="99624"/>
                      </a:lnTo>
                      <a:lnTo>
                        <a:pt x="2113438" y="117414"/>
                      </a:lnTo>
                      <a:lnTo>
                        <a:pt x="2234409" y="117414"/>
                      </a:lnTo>
                      <a:lnTo>
                        <a:pt x="2234409" y="117414"/>
                      </a:lnTo>
                      <a:lnTo>
                        <a:pt x="2245083" y="128088"/>
                      </a:lnTo>
                      <a:lnTo>
                        <a:pt x="2362496" y="128088"/>
                      </a:lnTo>
                      <a:lnTo>
                        <a:pt x="2362496" y="156551"/>
                      </a:lnTo>
                      <a:lnTo>
                        <a:pt x="2472794" y="156551"/>
                      </a:lnTo>
                      <a:lnTo>
                        <a:pt x="2472794" y="163667"/>
                      </a:lnTo>
                      <a:lnTo>
                        <a:pt x="2540395" y="163667"/>
                      </a:lnTo>
                      <a:lnTo>
                        <a:pt x="2540395" y="185015"/>
                      </a:lnTo>
                      <a:lnTo>
                        <a:pt x="2615113" y="185015"/>
                      </a:lnTo>
                      <a:lnTo>
                        <a:pt x="2615113" y="195689"/>
                      </a:lnTo>
                      <a:lnTo>
                        <a:pt x="2746758" y="195689"/>
                      </a:lnTo>
                      <a:lnTo>
                        <a:pt x="2746758" y="217037"/>
                      </a:lnTo>
                      <a:lnTo>
                        <a:pt x="2803685" y="217037"/>
                      </a:lnTo>
                      <a:lnTo>
                        <a:pt x="2803685" y="217037"/>
                      </a:lnTo>
                      <a:lnTo>
                        <a:pt x="2828591" y="241943"/>
                      </a:lnTo>
                      <a:lnTo>
                        <a:pt x="3234201" y="241943"/>
                      </a:lnTo>
                      <a:lnTo>
                        <a:pt x="3234201" y="277523"/>
                      </a:lnTo>
                      <a:lnTo>
                        <a:pt x="3522397" y="277523"/>
                      </a:lnTo>
                      <a:lnTo>
                        <a:pt x="3522397" y="302428"/>
                      </a:lnTo>
                      <a:lnTo>
                        <a:pt x="3792803" y="302428"/>
                      </a:lnTo>
                      <a:lnTo>
                        <a:pt x="3792803" y="330892"/>
                      </a:lnTo>
                      <a:lnTo>
                        <a:pt x="4298036" y="330892"/>
                      </a:lnTo>
                      <a:lnTo>
                        <a:pt x="4298036" y="384262"/>
                      </a:lnTo>
                      <a:lnTo>
                        <a:pt x="4379869" y="384262"/>
                      </a:lnTo>
                      <a:lnTo>
                        <a:pt x="4379869" y="480327"/>
                      </a:lnTo>
                      <a:lnTo>
                        <a:pt x="4461703" y="480327"/>
                      </a:lnTo>
                      <a:lnTo>
                        <a:pt x="4461703" y="555045"/>
                      </a:lnTo>
                      <a:lnTo>
                        <a:pt x="5422356" y="55504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0" name="Rectangle 49">
                  <a:extLst>
                    <a:ext uri="{FF2B5EF4-FFF2-40B4-BE49-F238E27FC236}">
                      <a16:creationId xmlns:a16="http://schemas.microsoft.com/office/drawing/2014/main" id="{0290B622-CA7C-BC02-260C-0F7D58C07CA2}"/>
                    </a:ext>
                  </a:extLst>
                </p:cNvPr>
                <p:cNvSpPr>
                  <a:spLocks noChangeArrowheads="1"/>
                </p:cNvSpPr>
                <p:nvPr/>
              </p:nvSpPr>
              <p:spPr bwMode="auto">
                <a:xfrm rot="16200000">
                  <a:off x="-808970" y="2917193"/>
                  <a:ext cx="2993601"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Char char="§"/>
                    <a:tabLst/>
                    <a:defRPr/>
                  </a:pPr>
                  <a:r>
                    <a:rPr kumimoji="0" lang="en-US" sz="1600" b="1" i="0" u="none" strike="noStrike" kern="1200" cap="none" spc="0" normalizeH="0" baseline="0" noProof="0">
                      <a:ln>
                        <a:noFill/>
                      </a:ln>
                      <a:solidFill>
                        <a:srgbClr val="000000"/>
                      </a:solidFill>
                      <a:effectLst/>
                      <a:uLnTx/>
                      <a:uFillTx/>
                      <a:latin typeface="Calibri"/>
                      <a:ea typeface="Calibri" panose="020F0502020204030204" pitchFamily="34" charset="0"/>
                      <a:cs typeface="Arial" panose="020B0604020202020204" pitchFamily="34" charset="0"/>
                      <a:sym typeface="Wingdings" panose="05000000000000000000" pitchFamily="2" charset="2"/>
                    </a:rPr>
                    <a:t>PFS (Proportion)</a:t>
                  </a:r>
                  <a:endParaRPr kumimoji="0" lang="de-DE" sz="1600" b="1" i="0" u="none" strike="noStrike" kern="1200" cap="none" spc="0" normalizeH="0" baseline="0" noProof="0">
                    <a:ln>
                      <a:noFill/>
                    </a:ln>
                    <a:solidFill>
                      <a:srgbClr val="000000"/>
                    </a:solidFill>
                    <a:effectLst/>
                    <a:uLnTx/>
                    <a:uFillTx/>
                    <a:latin typeface="Calibri"/>
                    <a:ea typeface="+mn-ea"/>
                    <a:cs typeface="Arial" panose="020B0604020202020204" pitchFamily="34" charset="0"/>
                  </a:endParaRPr>
                </a:p>
              </p:txBody>
            </p:sp>
            <p:sp>
              <p:nvSpPr>
                <p:cNvPr id="511" name="Line 38">
                  <a:extLst>
                    <a:ext uri="{FF2B5EF4-FFF2-40B4-BE49-F238E27FC236}">
                      <a16:creationId xmlns:a16="http://schemas.microsoft.com/office/drawing/2014/main" id="{EA46E7EE-7DE9-A87D-7BDE-9125B6709E6A}"/>
                    </a:ext>
                  </a:extLst>
                </p:cNvPr>
                <p:cNvSpPr>
                  <a:spLocks noChangeShapeType="1"/>
                </p:cNvSpPr>
                <p:nvPr/>
              </p:nvSpPr>
              <p:spPr bwMode="auto">
                <a:xfrm flipV="1">
                  <a:off x="1379596" y="1615956"/>
                  <a:ext cx="0" cy="2817507"/>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2" name="Rectangle 41">
                  <a:extLst>
                    <a:ext uri="{FF2B5EF4-FFF2-40B4-BE49-F238E27FC236}">
                      <a16:creationId xmlns:a16="http://schemas.microsoft.com/office/drawing/2014/main" id="{ED770539-08FC-B68B-D0D0-5CB0A9B5EF59}"/>
                    </a:ext>
                  </a:extLst>
                </p:cNvPr>
                <p:cNvSpPr>
                  <a:spLocks noChangeArrowheads="1"/>
                </p:cNvSpPr>
                <p:nvPr/>
              </p:nvSpPr>
              <p:spPr bwMode="auto">
                <a:xfrm>
                  <a:off x="1001756" y="3769326"/>
                  <a:ext cx="25968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0.2</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3" name="Rectangle 43">
                  <a:extLst>
                    <a:ext uri="{FF2B5EF4-FFF2-40B4-BE49-F238E27FC236}">
                      <a16:creationId xmlns:a16="http://schemas.microsoft.com/office/drawing/2014/main" id="{D4D03AB8-EFBA-2F56-7108-21AAA393B1B6}"/>
                    </a:ext>
                  </a:extLst>
                </p:cNvPr>
                <p:cNvSpPr>
                  <a:spLocks noChangeArrowheads="1"/>
                </p:cNvSpPr>
                <p:nvPr/>
              </p:nvSpPr>
              <p:spPr bwMode="auto">
                <a:xfrm>
                  <a:off x="1001756" y="3209793"/>
                  <a:ext cx="25968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0.4</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4" name="Rectangle 45">
                  <a:extLst>
                    <a:ext uri="{FF2B5EF4-FFF2-40B4-BE49-F238E27FC236}">
                      <a16:creationId xmlns:a16="http://schemas.microsoft.com/office/drawing/2014/main" id="{16F9F79D-2240-3384-974B-7FEF8249657E}"/>
                    </a:ext>
                  </a:extLst>
                </p:cNvPr>
                <p:cNvSpPr>
                  <a:spLocks noChangeArrowheads="1"/>
                </p:cNvSpPr>
                <p:nvPr/>
              </p:nvSpPr>
              <p:spPr bwMode="auto">
                <a:xfrm>
                  <a:off x="1001756" y="2650260"/>
                  <a:ext cx="25968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0.6</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5" name="Rectangle 47">
                  <a:extLst>
                    <a:ext uri="{FF2B5EF4-FFF2-40B4-BE49-F238E27FC236}">
                      <a16:creationId xmlns:a16="http://schemas.microsoft.com/office/drawing/2014/main" id="{4900449E-DE9E-5344-ECAC-E80BEE97B1DB}"/>
                    </a:ext>
                  </a:extLst>
                </p:cNvPr>
                <p:cNvSpPr>
                  <a:spLocks noChangeArrowheads="1"/>
                </p:cNvSpPr>
                <p:nvPr/>
              </p:nvSpPr>
              <p:spPr bwMode="auto">
                <a:xfrm>
                  <a:off x="1001756" y="2090727"/>
                  <a:ext cx="25968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0.8</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6" name="Line 79">
                  <a:extLst>
                    <a:ext uri="{FF2B5EF4-FFF2-40B4-BE49-F238E27FC236}">
                      <a16:creationId xmlns:a16="http://schemas.microsoft.com/office/drawing/2014/main" id="{220E4B1E-362B-E2E3-0F0E-0A32F557AA37}"/>
                    </a:ext>
                  </a:extLst>
                </p:cNvPr>
                <p:cNvSpPr>
                  <a:spLocks noChangeShapeType="1"/>
                </p:cNvSpPr>
                <p:nvPr/>
              </p:nvSpPr>
              <p:spPr bwMode="auto">
                <a:xfrm flipH="1">
                  <a:off x="1319236" y="2200806"/>
                  <a:ext cx="5137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7" name="Line 81">
                  <a:extLst>
                    <a:ext uri="{FF2B5EF4-FFF2-40B4-BE49-F238E27FC236}">
                      <a16:creationId xmlns:a16="http://schemas.microsoft.com/office/drawing/2014/main" id="{2340397B-A57B-3741-1B34-8D39ED5CA7E0}"/>
                    </a:ext>
                  </a:extLst>
                </p:cNvPr>
                <p:cNvSpPr>
                  <a:spLocks noChangeShapeType="1"/>
                </p:cNvSpPr>
                <p:nvPr/>
              </p:nvSpPr>
              <p:spPr bwMode="auto">
                <a:xfrm flipH="1">
                  <a:off x="1319236" y="2754865"/>
                  <a:ext cx="5137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8" name="Line 83">
                  <a:extLst>
                    <a:ext uri="{FF2B5EF4-FFF2-40B4-BE49-F238E27FC236}">
                      <a16:creationId xmlns:a16="http://schemas.microsoft.com/office/drawing/2014/main" id="{434CE929-3524-D7AD-8F0C-4FD3440491B8}"/>
                    </a:ext>
                  </a:extLst>
                </p:cNvPr>
                <p:cNvSpPr>
                  <a:spLocks noChangeShapeType="1"/>
                </p:cNvSpPr>
                <p:nvPr/>
              </p:nvSpPr>
              <p:spPr bwMode="auto">
                <a:xfrm flipH="1">
                  <a:off x="1319236" y="3307759"/>
                  <a:ext cx="5137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9" name="Line 85">
                  <a:extLst>
                    <a:ext uri="{FF2B5EF4-FFF2-40B4-BE49-F238E27FC236}">
                      <a16:creationId xmlns:a16="http://schemas.microsoft.com/office/drawing/2014/main" id="{F9F8622B-3D51-1095-8A01-308CBB5F0B63}"/>
                    </a:ext>
                  </a:extLst>
                </p:cNvPr>
                <p:cNvSpPr>
                  <a:spLocks noChangeShapeType="1"/>
                </p:cNvSpPr>
                <p:nvPr/>
              </p:nvSpPr>
              <p:spPr bwMode="auto">
                <a:xfrm flipH="1">
                  <a:off x="1319236" y="3867292"/>
                  <a:ext cx="5137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0" name="Line 87">
                  <a:extLst>
                    <a:ext uri="{FF2B5EF4-FFF2-40B4-BE49-F238E27FC236}">
                      <a16:creationId xmlns:a16="http://schemas.microsoft.com/office/drawing/2014/main" id="{18238485-8CEF-563A-8B88-51D314AC66B8}"/>
                    </a:ext>
                  </a:extLst>
                </p:cNvPr>
                <p:cNvSpPr>
                  <a:spLocks noChangeShapeType="1"/>
                </p:cNvSpPr>
                <p:nvPr/>
              </p:nvSpPr>
              <p:spPr bwMode="auto">
                <a:xfrm flipH="1">
                  <a:off x="1319236" y="4433662"/>
                  <a:ext cx="5137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1" name="Line 88">
                  <a:extLst>
                    <a:ext uri="{FF2B5EF4-FFF2-40B4-BE49-F238E27FC236}">
                      <a16:creationId xmlns:a16="http://schemas.microsoft.com/office/drawing/2014/main" id="{91C3415E-FA11-8A9A-40EE-39CB056A3B53}"/>
                    </a:ext>
                  </a:extLst>
                </p:cNvPr>
                <p:cNvSpPr>
                  <a:spLocks noChangeShapeType="1"/>
                </p:cNvSpPr>
                <p:nvPr/>
              </p:nvSpPr>
              <p:spPr bwMode="auto">
                <a:xfrm flipH="1">
                  <a:off x="1318184" y="4433463"/>
                  <a:ext cx="5137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2" name="Line 89">
                  <a:extLst>
                    <a:ext uri="{FF2B5EF4-FFF2-40B4-BE49-F238E27FC236}">
                      <a16:creationId xmlns:a16="http://schemas.microsoft.com/office/drawing/2014/main" id="{3EA9B03E-A502-36C5-CA27-BE8A2A6E617F}"/>
                    </a:ext>
                  </a:extLst>
                </p:cNvPr>
                <p:cNvSpPr>
                  <a:spLocks noChangeShapeType="1"/>
                </p:cNvSpPr>
                <p:nvPr/>
              </p:nvSpPr>
              <p:spPr bwMode="auto">
                <a:xfrm>
                  <a:off x="1368273" y="4434747"/>
                  <a:ext cx="552685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3" name="Rectangle 48">
                  <a:extLst>
                    <a:ext uri="{FF2B5EF4-FFF2-40B4-BE49-F238E27FC236}">
                      <a16:creationId xmlns:a16="http://schemas.microsoft.com/office/drawing/2014/main" id="{C1B900CC-5CC5-EC91-C582-2B6F94AAF140}"/>
                    </a:ext>
                  </a:extLst>
                </p:cNvPr>
                <p:cNvSpPr>
                  <a:spLocks noChangeArrowheads="1"/>
                </p:cNvSpPr>
                <p:nvPr/>
              </p:nvSpPr>
              <p:spPr bwMode="auto">
                <a:xfrm>
                  <a:off x="1001755" y="1531193"/>
                  <a:ext cx="25968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4" name="Line 79">
                  <a:extLst>
                    <a:ext uri="{FF2B5EF4-FFF2-40B4-BE49-F238E27FC236}">
                      <a16:creationId xmlns:a16="http://schemas.microsoft.com/office/drawing/2014/main" id="{F016C03C-80D8-FB8B-769C-1D4C8D66C850}"/>
                    </a:ext>
                  </a:extLst>
                </p:cNvPr>
                <p:cNvSpPr>
                  <a:spLocks noChangeShapeType="1"/>
                </p:cNvSpPr>
                <p:nvPr/>
              </p:nvSpPr>
              <p:spPr bwMode="auto">
                <a:xfrm flipH="1">
                  <a:off x="1319236" y="1626231"/>
                  <a:ext cx="5137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525" name="Group 524">
                  <a:extLst>
                    <a:ext uri="{FF2B5EF4-FFF2-40B4-BE49-F238E27FC236}">
                      <a16:creationId xmlns:a16="http://schemas.microsoft.com/office/drawing/2014/main" id="{B3E8EC5B-C525-C67C-3EB6-B15E98B5DC58}"/>
                    </a:ext>
                  </a:extLst>
                </p:cNvPr>
                <p:cNvGrpSpPr/>
                <p:nvPr/>
              </p:nvGrpSpPr>
              <p:grpSpPr>
                <a:xfrm>
                  <a:off x="1379828" y="4430471"/>
                  <a:ext cx="5515308" cy="80402"/>
                  <a:chOff x="1379829" y="4423097"/>
                  <a:chExt cx="2516204" cy="81099"/>
                </a:xfrm>
              </p:grpSpPr>
              <p:sp>
                <p:nvSpPr>
                  <p:cNvPr id="533" name="Line 50">
                    <a:extLst>
                      <a:ext uri="{FF2B5EF4-FFF2-40B4-BE49-F238E27FC236}">
                        <a16:creationId xmlns:a16="http://schemas.microsoft.com/office/drawing/2014/main" id="{0F5632B9-8917-9BD3-8A0F-3456E3AD7A76}"/>
                      </a:ext>
                    </a:extLst>
                  </p:cNvPr>
                  <p:cNvSpPr>
                    <a:spLocks noChangeShapeType="1"/>
                  </p:cNvSpPr>
                  <p:nvPr/>
                </p:nvSpPr>
                <p:spPr bwMode="auto">
                  <a:xfrm>
                    <a:off x="1379829" y="4438601"/>
                    <a:ext cx="0" cy="5137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4" name="Line 87">
                    <a:extLst>
                      <a:ext uri="{FF2B5EF4-FFF2-40B4-BE49-F238E27FC236}">
                        <a16:creationId xmlns:a16="http://schemas.microsoft.com/office/drawing/2014/main" id="{CA39C4AF-13EC-E9A6-A1BC-213E84ACC07A}"/>
                      </a:ext>
                    </a:extLst>
                  </p:cNvPr>
                  <p:cNvSpPr>
                    <a:spLocks noChangeShapeType="1"/>
                  </p:cNvSpPr>
                  <p:nvPr/>
                </p:nvSpPr>
                <p:spPr bwMode="auto">
                  <a:xfrm flipH="1">
                    <a:off x="1886104" y="4423097"/>
                    <a:ext cx="0" cy="81099"/>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5" name="Line 87">
                    <a:extLst>
                      <a:ext uri="{FF2B5EF4-FFF2-40B4-BE49-F238E27FC236}">
                        <a16:creationId xmlns:a16="http://schemas.microsoft.com/office/drawing/2014/main" id="{B8ACB547-323F-F352-13F7-52EA4F3BC60C}"/>
                      </a:ext>
                    </a:extLst>
                  </p:cNvPr>
                  <p:cNvSpPr>
                    <a:spLocks noChangeShapeType="1"/>
                  </p:cNvSpPr>
                  <p:nvPr/>
                </p:nvSpPr>
                <p:spPr bwMode="auto">
                  <a:xfrm flipH="1">
                    <a:off x="2385434" y="4423097"/>
                    <a:ext cx="0" cy="81099"/>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6" name="Line 87">
                    <a:extLst>
                      <a:ext uri="{FF2B5EF4-FFF2-40B4-BE49-F238E27FC236}">
                        <a16:creationId xmlns:a16="http://schemas.microsoft.com/office/drawing/2014/main" id="{43F5F0B1-270D-B9F0-65B8-555C093343DA}"/>
                      </a:ext>
                    </a:extLst>
                  </p:cNvPr>
                  <p:cNvSpPr>
                    <a:spLocks noChangeShapeType="1"/>
                  </p:cNvSpPr>
                  <p:nvPr/>
                </p:nvSpPr>
                <p:spPr bwMode="auto">
                  <a:xfrm flipH="1">
                    <a:off x="2877323" y="4423097"/>
                    <a:ext cx="0" cy="81099"/>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7" name="Line 87">
                    <a:extLst>
                      <a:ext uri="{FF2B5EF4-FFF2-40B4-BE49-F238E27FC236}">
                        <a16:creationId xmlns:a16="http://schemas.microsoft.com/office/drawing/2014/main" id="{3AD9FC5C-AB42-820B-72AF-A4869103D6C7}"/>
                      </a:ext>
                    </a:extLst>
                  </p:cNvPr>
                  <p:cNvSpPr>
                    <a:spLocks noChangeShapeType="1"/>
                  </p:cNvSpPr>
                  <p:nvPr/>
                </p:nvSpPr>
                <p:spPr bwMode="auto">
                  <a:xfrm flipH="1">
                    <a:off x="3387452" y="4423097"/>
                    <a:ext cx="0" cy="81099"/>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8" name="Line 87">
                    <a:extLst>
                      <a:ext uri="{FF2B5EF4-FFF2-40B4-BE49-F238E27FC236}">
                        <a16:creationId xmlns:a16="http://schemas.microsoft.com/office/drawing/2014/main" id="{5AF7BF56-030C-1859-47F5-F9CE47601DBA}"/>
                      </a:ext>
                    </a:extLst>
                  </p:cNvPr>
                  <p:cNvSpPr>
                    <a:spLocks noChangeShapeType="1"/>
                  </p:cNvSpPr>
                  <p:nvPr/>
                </p:nvSpPr>
                <p:spPr bwMode="auto">
                  <a:xfrm flipH="1">
                    <a:off x="3896033" y="4423097"/>
                    <a:ext cx="0" cy="81099"/>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
              <p:nvSpPr>
                <p:cNvPr id="526" name="Rectangle 525">
                  <a:extLst>
                    <a:ext uri="{FF2B5EF4-FFF2-40B4-BE49-F238E27FC236}">
                      <a16:creationId xmlns:a16="http://schemas.microsoft.com/office/drawing/2014/main" id="{72283972-448C-7657-5589-A193173520CC}"/>
                    </a:ext>
                  </a:extLst>
                </p:cNvPr>
                <p:cNvSpPr>
                  <a:spLocks noChangeArrowheads="1"/>
                </p:cNvSpPr>
                <p:nvPr/>
              </p:nvSpPr>
              <p:spPr bwMode="auto">
                <a:xfrm>
                  <a:off x="2394087" y="4535762"/>
                  <a:ext cx="208391"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7" name="Rectangle 41">
                  <a:extLst>
                    <a:ext uri="{FF2B5EF4-FFF2-40B4-BE49-F238E27FC236}">
                      <a16:creationId xmlns:a16="http://schemas.microsoft.com/office/drawing/2014/main" id="{1AE3B790-D950-33D3-0648-735484F62BA3}"/>
                    </a:ext>
                  </a:extLst>
                </p:cNvPr>
                <p:cNvSpPr>
                  <a:spLocks noChangeArrowheads="1"/>
                </p:cNvSpPr>
                <p:nvPr/>
              </p:nvSpPr>
              <p:spPr bwMode="auto">
                <a:xfrm>
                  <a:off x="3473395" y="4535762"/>
                  <a:ext cx="208391"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8" name="Rectangle 41">
                  <a:extLst>
                    <a:ext uri="{FF2B5EF4-FFF2-40B4-BE49-F238E27FC236}">
                      <a16:creationId xmlns:a16="http://schemas.microsoft.com/office/drawing/2014/main" id="{0145E06E-BB1E-3164-61C3-982DD432108B}"/>
                    </a:ext>
                  </a:extLst>
                </p:cNvPr>
                <p:cNvSpPr>
                  <a:spLocks noChangeArrowheads="1"/>
                </p:cNvSpPr>
                <p:nvPr/>
              </p:nvSpPr>
              <p:spPr bwMode="auto">
                <a:xfrm>
                  <a:off x="4558632" y="4535762"/>
                  <a:ext cx="208391"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9" name="Rectangle 528">
                  <a:extLst>
                    <a:ext uri="{FF2B5EF4-FFF2-40B4-BE49-F238E27FC236}">
                      <a16:creationId xmlns:a16="http://schemas.microsoft.com/office/drawing/2014/main" id="{580F1604-4848-215F-ED99-8F88923320CD}"/>
                    </a:ext>
                  </a:extLst>
                </p:cNvPr>
                <p:cNvSpPr>
                  <a:spLocks noChangeArrowheads="1"/>
                </p:cNvSpPr>
                <p:nvPr/>
              </p:nvSpPr>
              <p:spPr bwMode="auto">
                <a:xfrm>
                  <a:off x="5684263" y="4535762"/>
                  <a:ext cx="208391"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0" name="Rectangle 41">
                  <a:extLst>
                    <a:ext uri="{FF2B5EF4-FFF2-40B4-BE49-F238E27FC236}">
                      <a16:creationId xmlns:a16="http://schemas.microsoft.com/office/drawing/2014/main" id="{8AEF3E21-FF6C-DE63-EDE5-BC71396CA6EE}"/>
                    </a:ext>
                  </a:extLst>
                </p:cNvPr>
                <p:cNvSpPr>
                  <a:spLocks noChangeArrowheads="1"/>
                </p:cNvSpPr>
                <p:nvPr/>
              </p:nvSpPr>
              <p:spPr bwMode="auto">
                <a:xfrm>
                  <a:off x="6786832" y="4535762"/>
                  <a:ext cx="215760"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1" name="Rectangle 39">
                  <a:extLst>
                    <a:ext uri="{FF2B5EF4-FFF2-40B4-BE49-F238E27FC236}">
                      <a16:creationId xmlns:a16="http://schemas.microsoft.com/office/drawing/2014/main" id="{C331652F-066B-C526-DF30-AF2112B6DEE6}"/>
                    </a:ext>
                  </a:extLst>
                </p:cNvPr>
                <p:cNvSpPr>
                  <a:spLocks noChangeArrowheads="1"/>
                </p:cNvSpPr>
                <p:nvPr/>
              </p:nvSpPr>
              <p:spPr bwMode="auto">
                <a:xfrm>
                  <a:off x="1316593" y="4535762"/>
                  <a:ext cx="107882"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endParaRPr kumimoji="0" lang="en-US" alt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2" name="TextBox 531">
                  <a:extLst>
                    <a:ext uri="{FF2B5EF4-FFF2-40B4-BE49-F238E27FC236}">
                      <a16:creationId xmlns:a16="http://schemas.microsoft.com/office/drawing/2014/main" id="{84286CC8-70B7-7ADD-2BC4-E98F1D0C130B}"/>
                    </a:ext>
                  </a:extLst>
                </p:cNvPr>
                <p:cNvSpPr txBox="1"/>
                <p:nvPr/>
              </p:nvSpPr>
              <p:spPr bwMode="auto">
                <a:xfrm>
                  <a:off x="2094934" y="4671446"/>
                  <a:ext cx="41269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From Start of Treatment</a:t>
                  </a:r>
                </a:p>
              </p:txBody>
            </p:sp>
          </p:grpSp>
          <p:grpSp>
            <p:nvGrpSpPr>
              <p:cNvPr id="428" name="Group 427">
                <a:extLst>
                  <a:ext uri="{FF2B5EF4-FFF2-40B4-BE49-F238E27FC236}">
                    <a16:creationId xmlns:a16="http://schemas.microsoft.com/office/drawing/2014/main" id="{640FC535-6588-6BA8-BB43-094BA9005D0E}"/>
                  </a:ext>
                </a:extLst>
              </p:cNvPr>
              <p:cNvGrpSpPr/>
              <p:nvPr/>
            </p:nvGrpSpPr>
            <p:grpSpPr>
              <a:xfrm>
                <a:off x="2537142" y="1628334"/>
                <a:ext cx="4274368" cy="596941"/>
                <a:chOff x="2537142" y="1628334"/>
                <a:chExt cx="4274368" cy="596941"/>
              </a:xfrm>
            </p:grpSpPr>
            <p:cxnSp>
              <p:nvCxnSpPr>
                <p:cNvPr id="429" name="Straight Connector 428">
                  <a:extLst>
                    <a:ext uri="{FF2B5EF4-FFF2-40B4-BE49-F238E27FC236}">
                      <a16:creationId xmlns:a16="http://schemas.microsoft.com/office/drawing/2014/main" id="{A5A2E53B-C8E2-6DA3-3800-C58D0E3FB8EB}"/>
                    </a:ext>
                  </a:extLst>
                </p:cNvPr>
                <p:cNvCxnSpPr/>
                <p:nvPr/>
              </p:nvCxnSpPr>
              <p:spPr bwMode="auto">
                <a:xfrm>
                  <a:off x="2537142" y="1628334"/>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0" name="Straight Connector 429">
                  <a:extLst>
                    <a:ext uri="{FF2B5EF4-FFF2-40B4-BE49-F238E27FC236}">
                      <a16:creationId xmlns:a16="http://schemas.microsoft.com/office/drawing/2014/main" id="{CCFB1F63-417D-2C5D-FD94-3D7382A61AE7}"/>
                    </a:ext>
                  </a:extLst>
                </p:cNvPr>
                <p:cNvCxnSpPr/>
                <p:nvPr/>
              </p:nvCxnSpPr>
              <p:spPr bwMode="auto">
                <a:xfrm>
                  <a:off x="3657229" y="169451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1" name="Straight Connector 430">
                  <a:extLst>
                    <a:ext uri="{FF2B5EF4-FFF2-40B4-BE49-F238E27FC236}">
                      <a16:creationId xmlns:a16="http://schemas.microsoft.com/office/drawing/2014/main" id="{534F8619-DE47-DADD-86EA-84810583B3E8}"/>
                    </a:ext>
                  </a:extLst>
                </p:cNvPr>
                <p:cNvCxnSpPr/>
                <p:nvPr/>
              </p:nvCxnSpPr>
              <p:spPr bwMode="auto">
                <a:xfrm>
                  <a:off x="2856129" y="1669845"/>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2" name="Straight Connector 431">
                  <a:extLst>
                    <a:ext uri="{FF2B5EF4-FFF2-40B4-BE49-F238E27FC236}">
                      <a16:creationId xmlns:a16="http://schemas.microsoft.com/office/drawing/2014/main" id="{F4C17763-F191-1042-0C41-66679E25826B}"/>
                    </a:ext>
                  </a:extLst>
                </p:cNvPr>
                <p:cNvCxnSpPr/>
                <p:nvPr/>
              </p:nvCxnSpPr>
              <p:spPr bwMode="auto">
                <a:xfrm>
                  <a:off x="3230761" y="166909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5FA17A4C-10E9-578C-1FC0-217090AC092F}"/>
                    </a:ext>
                  </a:extLst>
                </p:cNvPr>
                <p:cNvCxnSpPr/>
                <p:nvPr/>
              </p:nvCxnSpPr>
              <p:spPr bwMode="auto">
                <a:xfrm>
                  <a:off x="3700638" y="169317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D7930619-BB82-F35E-7DEC-226CDCCF70C5}"/>
                    </a:ext>
                  </a:extLst>
                </p:cNvPr>
                <p:cNvCxnSpPr/>
                <p:nvPr/>
              </p:nvCxnSpPr>
              <p:spPr bwMode="auto">
                <a:xfrm>
                  <a:off x="3426378" y="1664049"/>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ACD58609-803E-6E5A-D337-DA9005605C54}"/>
                    </a:ext>
                  </a:extLst>
                </p:cNvPr>
                <p:cNvCxnSpPr/>
                <p:nvPr/>
              </p:nvCxnSpPr>
              <p:spPr bwMode="auto">
                <a:xfrm>
                  <a:off x="3744890" y="169571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9D59DDC3-6CF7-1B29-BE91-CFACAC5AE5B0}"/>
                    </a:ext>
                  </a:extLst>
                </p:cNvPr>
                <p:cNvCxnSpPr/>
                <p:nvPr/>
              </p:nvCxnSpPr>
              <p:spPr bwMode="auto">
                <a:xfrm>
                  <a:off x="3793167" y="1717524"/>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75AFAE03-9FA7-AD3C-92B7-C2970205A1A0}"/>
                    </a:ext>
                  </a:extLst>
                </p:cNvPr>
                <p:cNvCxnSpPr/>
                <p:nvPr/>
              </p:nvCxnSpPr>
              <p:spPr bwMode="auto">
                <a:xfrm>
                  <a:off x="3872099" y="173202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8" name="Straight Connector 437">
                  <a:extLst>
                    <a:ext uri="{FF2B5EF4-FFF2-40B4-BE49-F238E27FC236}">
                      <a16:creationId xmlns:a16="http://schemas.microsoft.com/office/drawing/2014/main" id="{DCB8910F-C791-BA97-B486-F9092C2307D9}"/>
                    </a:ext>
                  </a:extLst>
                </p:cNvPr>
                <p:cNvCxnSpPr/>
                <p:nvPr/>
              </p:nvCxnSpPr>
              <p:spPr bwMode="auto">
                <a:xfrm>
                  <a:off x="3833896" y="1720382"/>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39" name="Straight Connector 438">
                  <a:extLst>
                    <a:ext uri="{FF2B5EF4-FFF2-40B4-BE49-F238E27FC236}">
                      <a16:creationId xmlns:a16="http://schemas.microsoft.com/office/drawing/2014/main" id="{F0291189-96BE-E0EC-E126-A4F5C5514CE7}"/>
                    </a:ext>
                  </a:extLst>
                </p:cNvPr>
                <p:cNvCxnSpPr/>
                <p:nvPr/>
              </p:nvCxnSpPr>
              <p:spPr bwMode="auto">
                <a:xfrm>
                  <a:off x="3958606" y="174324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302121B3-64FF-8F56-231B-4257B0CA681D}"/>
                    </a:ext>
                  </a:extLst>
                </p:cNvPr>
                <p:cNvCxnSpPr/>
                <p:nvPr/>
              </p:nvCxnSpPr>
              <p:spPr bwMode="auto">
                <a:xfrm>
                  <a:off x="3921263" y="1739129"/>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35D981F8-6478-EE27-07D8-A6ABE45D7076}"/>
                    </a:ext>
                  </a:extLst>
                </p:cNvPr>
                <p:cNvCxnSpPr/>
                <p:nvPr/>
              </p:nvCxnSpPr>
              <p:spPr bwMode="auto">
                <a:xfrm>
                  <a:off x="4075550" y="1756615"/>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2" name="Straight Connector 441">
                  <a:extLst>
                    <a:ext uri="{FF2B5EF4-FFF2-40B4-BE49-F238E27FC236}">
                      <a16:creationId xmlns:a16="http://schemas.microsoft.com/office/drawing/2014/main" id="{8B6985FE-1A4F-EC48-7D01-7F906A15695B}"/>
                    </a:ext>
                  </a:extLst>
                </p:cNvPr>
                <p:cNvCxnSpPr/>
                <p:nvPr/>
              </p:nvCxnSpPr>
              <p:spPr bwMode="auto">
                <a:xfrm>
                  <a:off x="4397766" y="1799856"/>
                  <a:ext cx="0" cy="110795"/>
                </a:xfrm>
                <a:prstGeom prst="line">
                  <a:avLst/>
                </a:prstGeom>
                <a:noFill/>
                <a:ln w="57150" cap="flat" cmpd="sng" algn="ctr">
                  <a:solidFill>
                    <a:schemeClr val="accent1"/>
                  </a:solidFill>
                  <a:prstDash val="solid"/>
                  <a:round/>
                  <a:headEnd type="none" w="med" len="med"/>
                  <a:tailEnd type="none" w="med" len="med"/>
                </a:ln>
                <a:effectLst/>
              </p:spPr>
            </p:cxnSp>
            <p:cxnSp>
              <p:nvCxnSpPr>
                <p:cNvPr id="443" name="Straight Connector 442">
                  <a:extLst>
                    <a:ext uri="{FF2B5EF4-FFF2-40B4-BE49-F238E27FC236}">
                      <a16:creationId xmlns:a16="http://schemas.microsoft.com/office/drawing/2014/main" id="{FCA0804C-F4BD-D10B-D9D5-011FF9CB9F0C}"/>
                    </a:ext>
                  </a:extLst>
                </p:cNvPr>
                <p:cNvCxnSpPr/>
                <p:nvPr/>
              </p:nvCxnSpPr>
              <p:spPr bwMode="auto">
                <a:xfrm>
                  <a:off x="4259501" y="1796099"/>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4" name="Straight Connector 443">
                  <a:extLst>
                    <a:ext uri="{FF2B5EF4-FFF2-40B4-BE49-F238E27FC236}">
                      <a16:creationId xmlns:a16="http://schemas.microsoft.com/office/drawing/2014/main" id="{D1EFFF53-8C2B-A732-4F61-EE3CC89A7CF5}"/>
                    </a:ext>
                  </a:extLst>
                </p:cNvPr>
                <p:cNvCxnSpPr/>
                <p:nvPr/>
              </p:nvCxnSpPr>
              <p:spPr bwMode="auto">
                <a:xfrm>
                  <a:off x="4097003" y="1757430"/>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5" name="Straight Connector 444">
                  <a:extLst>
                    <a:ext uri="{FF2B5EF4-FFF2-40B4-BE49-F238E27FC236}">
                      <a16:creationId xmlns:a16="http://schemas.microsoft.com/office/drawing/2014/main" id="{F13F930B-6275-4180-6AC1-BF28BF1A2685}"/>
                    </a:ext>
                  </a:extLst>
                </p:cNvPr>
                <p:cNvCxnSpPr/>
                <p:nvPr/>
              </p:nvCxnSpPr>
              <p:spPr bwMode="auto">
                <a:xfrm>
                  <a:off x="4330411" y="179938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75F62907-2578-DC1B-AAC7-459C334ED97C}"/>
                    </a:ext>
                  </a:extLst>
                </p:cNvPr>
                <p:cNvCxnSpPr/>
                <p:nvPr/>
              </p:nvCxnSpPr>
              <p:spPr bwMode="auto">
                <a:xfrm>
                  <a:off x="4041864" y="1752449"/>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47" name="Straight Connector 446">
                  <a:extLst>
                    <a:ext uri="{FF2B5EF4-FFF2-40B4-BE49-F238E27FC236}">
                      <a16:creationId xmlns:a16="http://schemas.microsoft.com/office/drawing/2014/main" id="{046D4FD0-6B93-EE01-4A9E-6374F244AA32}"/>
                    </a:ext>
                  </a:extLst>
                </p:cNvPr>
                <p:cNvCxnSpPr/>
                <p:nvPr/>
              </p:nvCxnSpPr>
              <p:spPr bwMode="auto">
                <a:xfrm>
                  <a:off x="3998580" y="1743550"/>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8" name="Straight Connector 447">
                  <a:extLst>
                    <a:ext uri="{FF2B5EF4-FFF2-40B4-BE49-F238E27FC236}">
                      <a16:creationId xmlns:a16="http://schemas.microsoft.com/office/drawing/2014/main" id="{84F1BDDC-BFA9-85C2-23A5-F3123E81E9FA}"/>
                    </a:ext>
                  </a:extLst>
                </p:cNvPr>
                <p:cNvCxnSpPr/>
                <p:nvPr/>
              </p:nvCxnSpPr>
              <p:spPr bwMode="auto">
                <a:xfrm>
                  <a:off x="4347825" y="1798639"/>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49" name="Straight Connector 448">
                  <a:extLst>
                    <a:ext uri="{FF2B5EF4-FFF2-40B4-BE49-F238E27FC236}">
                      <a16:creationId xmlns:a16="http://schemas.microsoft.com/office/drawing/2014/main" id="{47120577-FF5C-BF9A-8053-6A0CB974F645}"/>
                    </a:ext>
                  </a:extLst>
                </p:cNvPr>
                <p:cNvCxnSpPr/>
                <p:nvPr/>
              </p:nvCxnSpPr>
              <p:spPr bwMode="auto">
                <a:xfrm>
                  <a:off x="4483113" y="180446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0" name="Straight Connector 449">
                  <a:extLst>
                    <a:ext uri="{FF2B5EF4-FFF2-40B4-BE49-F238E27FC236}">
                      <a16:creationId xmlns:a16="http://schemas.microsoft.com/office/drawing/2014/main" id="{51235997-74ED-78E0-7AD0-C0C2E6D393F9}"/>
                    </a:ext>
                  </a:extLst>
                </p:cNvPr>
                <p:cNvCxnSpPr/>
                <p:nvPr/>
              </p:nvCxnSpPr>
              <p:spPr bwMode="auto">
                <a:xfrm>
                  <a:off x="4512772" y="1803719"/>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F257F119-DD05-361B-2339-C083FB0AF79F}"/>
                    </a:ext>
                  </a:extLst>
                </p:cNvPr>
                <p:cNvCxnSpPr/>
                <p:nvPr/>
              </p:nvCxnSpPr>
              <p:spPr bwMode="auto">
                <a:xfrm>
                  <a:off x="4530722" y="180446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F62E5AC2-11A5-E3EC-D00F-3D121B191348}"/>
                    </a:ext>
                  </a:extLst>
                </p:cNvPr>
                <p:cNvCxnSpPr/>
                <p:nvPr/>
              </p:nvCxnSpPr>
              <p:spPr bwMode="auto">
                <a:xfrm>
                  <a:off x="4860797" y="184273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3" name="Straight Connector 452">
                  <a:extLst>
                    <a:ext uri="{FF2B5EF4-FFF2-40B4-BE49-F238E27FC236}">
                      <a16:creationId xmlns:a16="http://schemas.microsoft.com/office/drawing/2014/main" id="{86C1EC2B-3BD3-F6F6-0795-79FF1E7D4665}"/>
                    </a:ext>
                  </a:extLst>
                </p:cNvPr>
                <p:cNvCxnSpPr/>
                <p:nvPr/>
              </p:nvCxnSpPr>
              <p:spPr bwMode="auto">
                <a:xfrm>
                  <a:off x="5007403" y="1863897"/>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FFF0D5F1-7982-F110-21C4-3293E415FBAA}"/>
                    </a:ext>
                  </a:extLst>
                </p:cNvPr>
                <p:cNvCxnSpPr/>
                <p:nvPr/>
              </p:nvCxnSpPr>
              <p:spPr bwMode="auto">
                <a:xfrm>
                  <a:off x="4957374" y="1864220"/>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5" name="Straight Connector 454">
                  <a:extLst>
                    <a:ext uri="{FF2B5EF4-FFF2-40B4-BE49-F238E27FC236}">
                      <a16:creationId xmlns:a16="http://schemas.microsoft.com/office/drawing/2014/main" id="{3693FA86-8A0D-318C-3800-0614C801F64F}"/>
                    </a:ext>
                  </a:extLst>
                </p:cNvPr>
                <p:cNvCxnSpPr/>
                <p:nvPr/>
              </p:nvCxnSpPr>
              <p:spPr bwMode="auto">
                <a:xfrm>
                  <a:off x="5041542" y="186374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6" name="Straight Connector 455">
                  <a:extLst>
                    <a:ext uri="{FF2B5EF4-FFF2-40B4-BE49-F238E27FC236}">
                      <a16:creationId xmlns:a16="http://schemas.microsoft.com/office/drawing/2014/main" id="{A3D03D70-7A5E-C8E8-4B6C-5F7B4461B7A2}"/>
                    </a:ext>
                  </a:extLst>
                </p:cNvPr>
                <p:cNvCxnSpPr/>
                <p:nvPr/>
              </p:nvCxnSpPr>
              <p:spPr bwMode="auto">
                <a:xfrm>
                  <a:off x="5302340" y="188963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EFF20AF0-3B97-5BE9-D0A6-01FC884E28E4}"/>
                    </a:ext>
                  </a:extLst>
                </p:cNvPr>
                <p:cNvCxnSpPr/>
                <p:nvPr/>
              </p:nvCxnSpPr>
              <p:spPr bwMode="auto">
                <a:xfrm>
                  <a:off x="4819889" y="1840793"/>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58" name="Straight Connector 457">
                  <a:extLst>
                    <a:ext uri="{FF2B5EF4-FFF2-40B4-BE49-F238E27FC236}">
                      <a16:creationId xmlns:a16="http://schemas.microsoft.com/office/drawing/2014/main" id="{33B94903-8BEB-5F2C-FB05-A7C6F206B082}"/>
                    </a:ext>
                  </a:extLst>
                </p:cNvPr>
                <p:cNvCxnSpPr/>
                <p:nvPr/>
              </p:nvCxnSpPr>
              <p:spPr bwMode="auto">
                <a:xfrm>
                  <a:off x="4300561" y="1797066"/>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3CC34595-6B20-702C-4C61-CA53816A1AA5}"/>
                    </a:ext>
                  </a:extLst>
                </p:cNvPr>
                <p:cNvCxnSpPr/>
                <p:nvPr/>
              </p:nvCxnSpPr>
              <p:spPr bwMode="auto">
                <a:xfrm>
                  <a:off x="4448274" y="1801920"/>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09BEDB99-94E5-E440-7053-76552F157D24}"/>
                    </a:ext>
                  </a:extLst>
                </p:cNvPr>
                <p:cNvCxnSpPr/>
                <p:nvPr/>
              </p:nvCxnSpPr>
              <p:spPr bwMode="auto">
                <a:xfrm>
                  <a:off x="5073633" y="1863216"/>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D7170E0A-1543-94DB-8AE1-4949E78EFB3E}"/>
                    </a:ext>
                  </a:extLst>
                </p:cNvPr>
                <p:cNvCxnSpPr/>
                <p:nvPr/>
              </p:nvCxnSpPr>
              <p:spPr bwMode="auto">
                <a:xfrm>
                  <a:off x="5354230" y="189173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2" name="Straight Connector 461">
                  <a:extLst>
                    <a:ext uri="{FF2B5EF4-FFF2-40B4-BE49-F238E27FC236}">
                      <a16:creationId xmlns:a16="http://schemas.microsoft.com/office/drawing/2014/main" id="{BEDAFD80-1263-E809-F655-0911AB4C97EF}"/>
                    </a:ext>
                  </a:extLst>
                </p:cNvPr>
                <p:cNvCxnSpPr/>
                <p:nvPr/>
              </p:nvCxnSpPr>
              <p:spPr bwMode="auto">
                <a:xfrm>
                  <a:off x="5385114" y="1891679"/>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8CC2881A-DCCF-85EC-BE29-D17FFA87D07D}"/>
                    </a:ext>
                  </a:extLst>
                </p:cNvPr>
                <p:cNvCxnSpPr/>
                <p:nvPr/>
              </p:nvCxnSpPr>
              <p:spPr bwMode="auto">
                <a:xfrm>
                  <a:off x="5318573" y="1891004"/>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18312B23-64F7-63DF-6350-D19B52162318}"/>
                    </a:ext>
                  </a:extLst>
                </p:cNvPr>
                <p:cNvCxnSpPr/>
                <p:nvPr/>
              </p:nvCxnSpPr>
              <p:spPr bwMode="auto">
                <a:xfrm>
                  <a:off x="5169887" y="186374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08C9B518-D1BD-4E4C-D588-AD6EB6D6D474}"/>
                    </a:ext>
                  </a:extLst>
                </p:cNvPr>
                <p:cNvCxnSpPr/>
                <p:nvPr/>
              </p:nvCxnSpPr>
              <p:spPr bwMode="auto">
                <a:xfrm>
                  <a:off x="5438066" y="1893544"/>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77B43673-C32F-0DBA-3B5C-42F7431ABCE2}"/>
                    </a:ext>
                  </a:extLst>
                </p:cNvPr>
                <p:cNvCxnSpPr/>
                <p:nvPr/>
              </p:nvCxnSpPr>
              <p:spPr bwMode="auto">
                <a:xfrm>
                  <a:off x="5417115" y="1893544"/>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8C859E70-CD9E-1C8A-5549-20921B77020A}"/>
                    </a:ext>
                  </a:extLst>
                </p:cNvPr>
                <p:cNvCxnSpPr/>
                <p:nvPr/>
              </p:nvCxnSpPr>
              <p:spPr bwMode="auto">
                <a:xfrm>
                  <a:off x="5664906" y="189847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B1738A95-084F-C35B-350B-F62814827C09}"/>
                    </a:ext>
                  </a:extLst>
                </p:cNvPr>
                <p:cNvCxnSpPr/>
                <p:nvPr/>
              </p:nvCxnSpPr>
              <p:spPr bwMode="auto">
                <a:xfrm>
                  <a:off x="5484440" y="1891667"/>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69" name="Straight Connector 468">
                  <a:extLst>
                    <a:ext uri="{FF2B5EF4-FFF2-40B4-BE49-F238E27FC236}">
                      <a16:creationId xmlns:a16="http://schemas.microsoft.com/office/drawing/2014/main" id="{678C7AA6-6A2D-465D-5831-BF9076F47130}"/>
                    </a:ext>
                  </a:extLst>
                </p:cNvPr>
                <p:cNvCxnSpPr/>
                <p:nvPr/>
              </p:nvCxnSpPr>
              <p:spPr bwMode="auto">
                <a:xfrm>
                  <a:off x="4134795" y="1757430"/>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2C49F599-8796-28B7-3667-206453C190E7}"/>
                    </a:ext>
                  </a:extLst>
                </p:cNvPr>
                <p:cNvCxnSpPr/>
                <p:nvPr/>
              </p:nvCxnSpPr>
              <p:spPr bwMode="auto">
                <a:xfrm>
                  <a:off x="6468579" y="2114480"/>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867C9EE6-48C9-880C-CB4F-51A34B43765A}"/>
                    </a:ext>
                  </a:extLst>
                </p:cNvPr>
                <p:cNvCxnSpPr/>
                <p:nvPr/>
              </p:nvCxnSpPr>
              <p:spPr bwMode="auto">
                <a:xfrm>
                  <a:off x="4175411" y="1774844"/>
                  <a:ext cx="0" cy="110795"/>
                </a:xfrm>
                <a:prstGeom prst="line">
                  <a:avLst/>
                </a:prstGeom>
                <a:noFill/>
                <a:ln w="57150" cap="flat" cmpd="sng" algn="ctr">
                  <a:solidFill>
                    <a:schemeClr val="accent1"/>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61C16546-F070-8160-93AC-2DB2894DC1D2}"/>
                    </a:ext>
                  </a:extLst>
                </p:cNvPr>
                <p:cNvCxnSpPr/>
                <p:nvPr/>
              </p:nvCxnSpPr>
              <p:spPr bwMode="auto">
                <a:xfrm>
                  <a:off x="4594620" y="1805811"/>
                  <a:ext cx="0" cy="110795"/>
                </a:xfrm>
                <a:prstGeom prst="line">
                  <a:avLst/>
                </a:prstGeom>
                <a:noFill/>
                <a:ln w="76200" cap="flat" cmpd="sng" algn="ctr">
                  <a:solidFill>
                    <a:schemeClr val="accent1"/>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2EDE32F5-286D-4042-B261-C0ADBA6C9482}"/>
                    </a:ext>
                  </a:extLst>
                </p:cNvPr>
                <p:cNvCxnSpPr/>
                <p:nvPr/>
              </p:nvCxnSpPr>
              <p:spPr bwMode="auto">
                <a:xfrm>
                  <a:off x="5572507" y="189370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48346FF7-64CA-A777-FD49-B5027CA328ED}"/>
                    </a:ext>
                  </a:extLst>
                </p:cNvPr>
                <p:cNvCxnSpPr/>
                <p:nvPr/>
              </p:nvCxnSpPr>
              <p:spPr bwMode="auto">
                <a:xfrm>
                  <a:off x="4776600" y="1836542"/>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82AFDCF7-F330-0E7C-5959-13D92336A869}"/>
                    </a:ext>
                  </a:extLst>
                </p:cNvPr>
                <p:cNvCxnSpPr/>
                <p:nvPr/>
              </p:nvCxnSpPr>
              <p:spPr bwMode="auto">
                <a:xfrm>
                  <a:off x="4909141" y="1841721"/>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04BD4796-F8B6-7A52-50BD-6929D2EA2E59}"/>
                    </a:ext>
                  </a:extLst>
                </p:cNvPr>
                <p:cNvCxnSpPr/>
                <p:nvPr/>
              </p:nvCxnSpPr>
              <p:spPr bwMode="auto">
                <a:xfrm>
                  <a:off x="5700218" y="1944525"/>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95C84D6E-C3B4-3F5C-9C39-825A6580A2CE}"/>
                    </a:ext>
                  </a:extLst>
                </p:cNvPr>
                <p:cNvCxnSpPr/>
                <p:nvPr/>
              </p:nvCxnSpPr>
              <p:spPr bwMode="auto">
                <a:xfrm>
                  <a:off x="4653588" y="1812827"/>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047D5EF5-EA83-004D-1FD8-EA0A119F7D27}"/>
                    </a:ext>
                  </a:extLst>
                </p:cNvPr>
                <p:cNvCxnSpPr/>
                <p:nvPr/>
              </p:nvCxnSpPr>
              <p:spPr bwMode="auto">
                <a:xfrm>
                  <a:off x="5740889" y="1951335"/>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3181C1EC-B0AB-9E9D-58E6-271E1A96B304}"/>
                    </a:ext>
                  </a:extLst>
                </p:cNvPr>
                <p:cNvCxnSpPr/>
                <p:nvPr/>
              </p:nvCxnSpPr>
              <p:spPr bwMode="auto">
                <a:xfrm>
                  <a:off x="5780369" y="2052792"/>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5C39A496-95D3-4D68-A428-DA87F114D77B}"/>
                    </a:ext>
                  </a:extLst>
                </p:cNvPr>
                <p:cNvCxnSpPr/>
                <p:nvPr/>
              </p:nvCxnSpPr>
              <p:spPr bwMode="auto">
                <a:xfrm>
                  <a:off x="5806800" y="205279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81" name="Straight Connector 480">
                  <a:extLst>
                    <a:ext uri="{FF2B5EF4-FFF2-40B4-BE49-F238E27FC236}">
                      <a16:creationId xmlns:a16="http://schemas.microsoft.com/office/drawing/2014/main" id="{E7A4F533-03BC-0DBA-A265-7EDAE2262B5B}"/>
                    </a:ext>
                  </a:extLst>
                </p:cNvPr>
                <p:cNvCxnSpPr/>
                <p:nvPr/>
              </p:nvCxnSpPr>
              <p:spPr bwMode="auto">
                <a:xfrm>
                  <a:off x="5207326" y="1889128"/>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13FBED1E-7CD3-8EC1-9BEA-94A902C7A076}"/>
                    </a:ext>
                  </a:extLst>
                </p:cNvPr>
                <p:cNvCxnSpPr/>
                <p:nvPr/>
              </p:nvCxnSpPr>
              <p:spPr bwMode="auto">
                <a:xfrm>
                  <a:off x="4219744" y="1795045"/>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83" name="Straight Connector 482">
                  <a:extLst>
                    <a:ext uri="{FF2B5EF4-FFF2-40B4-BE49-F238E27FC236}">
                      <a16:creationId xmlns:a16="http://schemas.microsoft.com/office/drawing/2014/main" id="{5492ED09-927B-4C7E-DA1A-900441EFFEA7}"/>
                    </a:ext>
                  </a:extLst>
                </p:cNvPr>
                <p:cNvCxnSpPr/>
                <p:nvPr/>
              </p:nvCxnSpPr>
              <p:spPr bwMode="auto">
                <a:xfrm>
                  <a:off x="5880086" y="2104810"/>
                  <a:ext cx="0" cy="110795"/>
                </a:xfrm>
                <a:prstGeom prst="line">
                  <a:avLst/>
                </a:prstGeom>
                <a:noFill/>
                <a:ln w="57150" cap="flat" cmpd="sng" algn="ctr">
                  <a:solidFill>
                    <a:schemeClr val="accent1"/>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366D6EF3-9C1E-8E44-A219-CCBC745C4315}"/>
                    </a:ext>
                  </a:extLst>
                </p:cNvPr>
                <p:cNvCxnSpPr/>
                <p:nvPr/>
              </p:nvCxnSpPr>
              <p:spPr bwMode="auto">
                <a:xfrm>
                  <a:off x="4719539" y="1835205"/>
                  <a:ext cx="0" cy="110795"/>
                </a:xfrm>
                <a:prstGeom prst="line">
                  <a:avLst/>
                </a:prstGeom>
                <a:noFill/>
                <a:ln w="76200" cap="flat" cmpd="sng" algn="ctr">
                  <a:solidFill>
                    <a:schemeClr val="accent1"/>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2E4B2D18-4E6A-3CE8-202A-9F10C63C227C}"/>
                    </a:ext>
                  </a:extLst>
                </p:cNvPr>
                <p:cNvCxnSpPr/>
                <p:nvPr/>
              </p:nvCxnSpPr>
              <p:spPr bwMode="auto">
                <a:xfrm>
                  <a:off x="5257985" y="1889128"/>
                  <a:ext cx="0" cy="110795"/>
                </a:xfrm>
                <a:prstGeom prst="line">
                  <a:avLst/>
                </a:prstGeom>
                <a:noFill/>
                <a:ln w="57150" cap="flat" cmpd="sng" algn="ctr">
                  <a:solidFill>
                    <a:schemeClr val="accent1"/>
                  </a:solidFill>
                  <a:prstDash val="solid"/>
                  <a:round/>
                  <a:headEnd type="none" w="med" len="med"/>
                  <a:tailEnd type="none" w="med" len="med"/>
                </a:ln>
                <a:effectLst/>
              </p:spPr>
            </p:cxnSp>
            <p:cxnSp>
              <p:nvCxnSpPr>
                <p:cNvPr id="486" name="Straight Connector 485">
                  <a:extLst>
                    <a:ext uri="{FF2B5EF4-FFF2-40B4-BE49-F238E27FC236}">
                      <a16:creationId xmlns:a16="http://schemas.microsoft.com/office/drawing/2014/main" id="{25AEE329-EDEB-8822-7C54-7DC48B71573E}"/>
                    </a:ext>
                  </a:extLst>
                </p:cNvPr>
                <p:cNvCxnSpPr/>
                <p:nvPr/>
              </p:nvCxnSpPr>
              <p:spPr bwMode="auto">
                <a:xfrm>
                  <a:off x="5121295" y="1863748"/>
                  <a:ext cx="0" cy="110795"/>
                </a:xfrm>
                <a:prstGeom prst="line">
                  <a:avLst/>
                </a:prstGeom>
                <a:noFill/>
                <a:ln w="57150" cap="flat" cmpd="sng" algn="ctr">
                  <a:solidFill>
                    <a:schemeClr val="accent1"/>
                  </a:solidFill>
                  <a:prstDash val="solid"/>
                  <a:round/>
                  <a:headEnd type="none" w="med" len="med"/>
                  <a:tailEnd type="none" w="med" len="med"/>
                </a:ln>
                <a:effectLst/>
              </p:spPr>
            </p:cxnSp>
            <p:cxnSp>
              <p:nvCxnSpPr>
                <p:cNvPr id="487" name="Straight Connector 486">
                  <a:extLst>
                    <a:ext uri="{FF2B5EF4-FFF2-40B4-BE49-F238E27FC236}">
                      <a16:creationId xmlns:a16="http://schemas.microsoft.com/office/drawing/2014/main" id="{2CC5435A-EFCA-147F-515F-0FF84AB3C661}"/>
                    </a:ext>
                  </a:extLst>
                </p:cNvPr>
                <p:cNvCxnSpPr/>
                <p:nvPr/>
              </p:nvCxnSpPr>
              <p:spPr bwMode="auto">
                <a:xfrm>
                  <a:off x="5621067" y="1895922"/>
                  <a:ext cx="0" cy="110795"/>
                </a:xfrm>
                <a:prstGeom prst="line">
                  <a:avLst/>
                </a:prstGeom>
                <a:noFill/>
                <a:ln w="57150" cap="flat" cmpd="sng" algn="ctr">
                  <a:solidFill>
                    <a:schemeClr val="accent1"/>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1B49C995-D6A6-E17E-1CB4-F934A4055851}"/>
                    </a:ext>
                  </a:extLst>
                </p:cNvPr>
                <p:cNvCxnSpPr/>
                <p:nvPr/>
              </p:nvCxnSpPr>
              <p:spPr bwMode="auto">
                <a:xfrm>
                  <a:off x="6683800" y="2110728"/>
                  <a:ext cx="0" cy="110795"/>
                </a:xfrm>
                <a:prstGeom prst="line">
                  <a:avLst/>
                </a:prstGeom>
                <a:noFill/>
                <a:ln w="57150" cap="flat" cmpd="sng" algn="ctr">
                  <a:solidFill>
                    <a:schemeClr val="accent1"/>
                  </a:solidFill>
                  <a:prstDash val="solid"/>
                  <a:round/>
                  <a:headEnd type="none" w="med" len="med"/>
                  <a:tailEnd type="none" w="med" len="med"/>
                </a:ln>
                <a:effectLst/>
              </p:spPr>
            </p:cxnSp>
            <p:cxnSp>
              <p:nvCxnSpPr>
                <p:cNvPr id="489" name="Straight Connector 488">
                  <a:extLst>
                    <a:ext uri="{FF2B5EF4-FFF2-40B4-BE49-F238E27FC236}">
                      <a16:creationId xmlns:a16="http://schemas.microsoft.com/office/drawing/2014/main" id="{807AB687-EF03-2221-78DE-277F7CBA5A71}"/>
                    </a:ext>
                  </a:extLst>
                </p:cNvPr>
                <p:cNvCxnSpPr/>
                <p:nvPr/>
              </p:nvCxnSpPr>
              <p:spPr bwMode="auto">
                <a:xfrm>
                  <a:off x="5528641" y="1891266"/>
                  <a:ext cx="0" cy="110795"/>
                </a:xfrm>
                <a:prstGeom prst="line">
                  <a:avLst/>
                </a:prstGeom>
                <a:noFill/>
                <a:ln w="38100" cap="flat" cmpd="sng" algn="ctr">
                  <a:solidFill>
                    <a:schemeClr val="accent1"/>
                  </a:solidFill>
                  <a:prstDash val="solid"/>
                  <a:round/>
                  <a:headEnd type="none" w="med" len="med"/>
                  <a:tailEnd type="none" w="med" len="med"/>
                </a:ln>
                <a:effectLst/>
              </p:spPr>
            </p:cxnSp>
            <p:cxnSp>
              <p:nvCxnSpPr>
                <p:cNvPr id="490" name="Straight Connector 489">
                  <a:extLst>
                    <a:ext uri="{FF2B5EF4-FFF2-40B4-BE49-F238E27FC236}">
                      <a16:creationId xmlns:a16="http://schemas.microsoft.com/office/drawing/2014/main" id="{92AEBBFE-937D-02B5-347B-3C7796FD8E2E}"/>
                    </a:ext>
                  </a:extLst>
                </p:cNvPr>
                <p:cNvCxnSpPr/>
                <p:nvPr/>
              </p:nvCxnSpPr>
              <p:spPr bwMode="auto">
                <a:xfrm>
                  <a:off x="5852672" y="205533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D5C1B619-F144-95BF-426E-C2C1560ADB98}"/>
                    </a:ext>
                  </a:extLst>
                </p:cNvPr>
                <p:cNvCxnSpPr/>
                <p:nvPr/>
              </p:nvCxnSpPr>
              <p:spPr bwMode="auto">
                <a:xfrm>
                  <a:off x="5929200" y="2105224"/>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EC6E2DFC-C0C1-C679-29E4-9C9BF7A52869}"/>
                    </a:ext>
                  </a:extLst>
                </p:cNvPr>
                <p:cNvCxnSpPr/>
                <p:nvPr/>
              </p:nvCxnSpPr>
              <p:spPr bwMode="auto">
                <a:xfrm>
                  <a:off x="5977933" y="210809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3" name="Straight Connector 492">
                  <a:extLst>
                    <a:ext uri="{FF2B5EF4-FFF2-40B4-BE49-F238E27FC236}">
                      <a16:creationId xmlns:a16="http://schemas.microsoft.com/office/drawing/2014/main" id="{A54BD9EF-5938-4646-7F0C-B5556D2919DA}"/>
                    </a:ext>
                  </a:extLst>
                </p:cNvPr>
                <p:cNvCxnSpPr/>
                <p:nvPr/>
              </p:nvCxnSpPr>
              <p:spPr bwMode="auto">
                <a:xfrm>
                  <a:off x="6009788" y="2108104"/>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4" name="Straight Connector 493">
                  <a:extLst>
                    <a:ext uri="{FF2B5EF4-FFF2-40B4-BE49-F238E27FC236}">
                      <a16:creationId xmlns:a16="http://schemas.microsoft.com/office/drawing/2014/main" id="{87EEE3E2-CB41-9DC7-2F69-7BCFBA748BEF}"/>
                    </a:ext>
                  </a:extLst>
                </p:cNvPr>
                <p:cNvCxnSpPr/>
                <p:nvPr/>
              </p:nvCxnSpPr>
              <p:spPr bwMode="auto">
                <a:xfrm>
                  <a:off x="6043801" y="2111372"/>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5" name="Straight Connector 494">
                  <a:extLst>
                    <a:ext uri="{FF2B5EF4-FFF2-40B4-BE49-F238E27FC236}">
                      <a16:creationId xmlns:a16="http://schemas.microsoft.com/office/drawing/2014/main" id="{9139CA8F-22BF-AE19-A4FB-22E4D5BC9105}"/>
                    </a:ext>
                  </a:extLst>
                </p:cNvPr>
                <p:cNvCxnSpPr/>
                <p:nvPr/>
              </p:nvCxnSpPr>
              <p:spPr bwMode="auto">
                <a:xfrm>
                  <a:off x="6130400" y="210809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6" name="Straight Connector 495">
                  <a:extLst>
                    <a:ext uri="{FF2B5EF4-FFF2-40B4-BE49-F238E27FC236}">
                      <a16:creationId xmlns:a16="http://schemas.microsoft.com/office/drawing/2014/main" id="{7980E0F7-49C5-5C5C-EDCB-BA38EA2331A5}"/>
                    </a:ext>
                  </a:extLst>
                </p:cNvPr>
                <p:cNvCxnSpPr/>
                <p:nvPr/>
              </p:nvCxnSpPr>
              <p:spPr bwMode="auto">
                <a:xfrm>
                  <a:off x="6169762" y="2110727"/>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7" name="Straight Connector 496">
                  <a:extLst>
                    <a:ext uri="{FF2B5EF4-FFF2-40B4-BE49-F238E27FC236}">
                      <a16:creationId xmlns:a16="http://schemas.microsoft.com/office/drawing/2014/main" id="{1865DE0C-0C9D-1F48-1199-193D1F6FB52B}"/>
                    </a:ext>
                  </a:extLst>
                </p:cNvPr>
                <p:cNvCxnSpPr/>
                <p:nvPr/>
              </p:nvCxnSpPr>
              <p:spPr bwMode="auto">
                <a:xfrm>
                  <a:off x="6200500" y="2110322"/>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8" name="Straight Connector 497">
                  <a:extLst>
                    <a:ext uri="{FF2B5EF4-FFF2-40B4-BE49-F238E27FC236}">
                      <a16:creationId xmlns:a16="http://schemas.microsoft.com/office/drawing/2014/main" id="{B2E3CFAD-EDCA-562D-7D9D-04B193726E35}"/>
                    </a:ext>
                  </a:extLst>
                </p:cNvPr>
                <p:cNvCxnSpPr/>
                <p:nvPr/>
              </p:nvCxnSpPr>
              <p:spPr bwMode="auto">
                <a:xfrm>
                  <a:off x="6229464" y="211063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499" name="Straight Connector 498">
                  <a:extLst>
                    <a:ext uri="{FF2B5EF4-FFF2-40B4-BE49-F238E27FC236}">
                      <a16:creationId xmlns:a16="http://schemas.microsoft.com/office/drawing/2014/main" id="{648AE3BA-D5FA-7247-0709-A21016434881}"/>
                    </a:ext>
                  </a:extLst>
                </p:cNvPr>
                <p:cNvCxnSpPr/>
                <p:nvPr/>
              </p:nvCxnSpPr>
              <p:spPr bwMode="auto">
                <a:xfrm>
                  <a:off x="6260331" y="2111416"/>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3E2B58A7-7AD9-B112-B1B8-E2589FFBF2F7}"/>
                    </a:ext>
                  </a:extLst>
                </p:cNvPr>
                <p:cNvCxnSpPr/>
                <p:nvPr/>
              </p:nvCxnSpPr>
              <p:spPr bwMode="auto">
                <a:xfrm>
                  <a:off x="6290421" y="2111940"/>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501" name="Straight Connector 500">
                  <a:extLst>
                    <a:ext uri="{FF2B5EF4-FFF2-40B4-BE49-F238E27FC236}">
                      <a16:creationId xmlns:a16="http://schemas.microsoft.com/office/drawing/2014/main" id="{C640DDF9-95CB-ED31-7C76-A035B8DAC3B0}"/>
                    </a:ext>
                  </a:extLst>
                </p:cNvPr>
                <p:cNvCxnSpPr/>
                <p:nvPr/>
              </p:nvCxnSpPr>
              <p:spPr bwMode="auto">
                <a:xfrm>
                  <a:off x="6336807" y="2110321"/>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502" name="Straight Connector 501">
                  <a:extLst>
                    <a:ext uri="{FF2B5EF4-FFF2-40B4-BE49-F238E27FC236}">
                      <a16:creationId xmlns:a16="http://schemas.microsoft.com/office/drawing/2014/main" id="{B644B195-7E31-D67D-B8BB-D34A1DEB564C}"/>
                    </a:ext>
                  </a:extLst>
                </p:cNvPr>
                <p:cNvCxnSpPr/>
                <p:nvPr/>
              </p:nvCxnSpPr>
              <p:spPr bwMode="auto">
                <a:xfrm>
                  <a:off x="6381246" y="2111372"/>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503" name="Straight Connector 502">
                  <a:extLst>
                    <a:ext uri="{FF2B5EF4-FFF2-40B4-BE49-F238E27FC236}">
                      <a16:creationId xmlns:a16="http://schemas.microsoft.com/office/drawing/2014/main" id="{B45643F2-7B1C-81A9-5C8F-E5F47242F8A5}"/>
                    </a:ext>
                  </a:extLst>
                </p:cNvPr>
                <p:cNvCxnSpPr/>
                <p:nvPr/>
              </p:nvCxnSpPr>
              <p:spPr bwMode="auto">
                <a:xfrm>
                  <a:off x="6430787" y="2112860"/>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504" name="Straight Connector 503">
                  <a:extLst>
                    <a:ext uri="{FF2B5EF4-FFF2-40B4-BE49-F238E27FC236}">
                      <a16:creationId xmlns:a16="http://schemas.microsoft.com/office/drawing/2014/main" id="{ABBADE25-3BE4-A45F-6145-8E1E508EF4A1}"/>
                    </a:ext>
                  </a:extLst>
                </p:cNvPr>
                <p:cNvCxnSpPr/>
                <p:nvPr/>
              </p:nvCxnSpPr>
              <p:spPr bwMode="auto">
                <a:xfrm>
                  <a:off x="6606047" y="2110638"/>
                  <a:ext cx="0" cy="110795"/>
                </a:xfrm>
                <a:prstGeom prst="line">
                  <a:avLst/>
                </a:prstGeom>
                <a:noFill/>
                <a:ln w="28575" cap="flat" cmpd="sng" algn="ctr">
                  <a:solidFill>
                    <a:schemeClr val="accent1"/>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11B91B75-BCE1-4918-69D5-B32864FCAA72}"/>
                    </a:ext>
                  </a:extLst>
                </p:cNvPr>
                <p:cNvCxnSpPr/>
                <p:nvPr/>
              </p:nvCxnSpPr>
              <p:spPr bwMode="auto">
                <a:xfrm>
                  <a:off x="6811510" y="2113178"/>
                  <a:ext cx="0" cy="110795"/>
                </a:xfrm>
                <a:prstGeom prst="line">
                  <a:avLst/>
                </a:prstGeom>
                <a:noFill/>
                <a:ln w="28575" cap="flat" cmpd="sng" algn="ctr">
                  <a:solidFill>
                    <a:schemeClr val="accent1"/>
                  </a:solidFill>
                  <a:prstDash val="solid"/>
                  <a:round/>
                  <a:headEnd type="none" w="med" len="med"/>
                  <a:tailEnd type="none" w="med" len="med"/>
                </a:ln>
                <a:effectLst/>
              </p:spPr>
            </p:cxnSp>
          </p:grpSp>
        </p:grpSp>
      </p:grpSp>
      <p:graphicFrame>
        <p:nvGraphicFramePr>
          <p:cNvPr id="737" name="Tabelle 5">
            <a:extLst>
              <a:ext uri="{FF2B5EF4-FFF2-40B4-BE49-F238E27FC236}">
                <a16:creationId xmlns:a16="http://schemas.microsoft.com/office/drawing/2014/main" id="{0677E3E4-6C0E-07A8-9816-1876FB07B520}"/>
              </a:ext>
            </a:extLst>
          </p:cNvPr>
          <p:cNvGraphicFramePr>
            <a:graphicFrameLocks noGrp="1"/>
          </p:cNvGraphicFramePr>
          <p:nvPr/>
        </p:nvGraphicFramePr>
        <p:xfrm>
          <a:off x="5804121" y="5439035"/>
          <a:ext cx="5167567" cy="731520"/>
        </p:xfrm>
        <a:graphic>
          <a:graphicData uri="http://schemas.openxmlformats.org/drawingml/2006/table">
            <a:tbl>
              <a:tblPr firstRow="1" firstCol="1" bandRow="1"/>
              <a:tblGrid>
                <a:gridCol w="846637">
                  <a:extLst>
                    <a:ext uri="{9D8B030D-6E8A-4147-A177-3AD203B41FA5}">
                      <a16:colId xmlns:a16="http://schemas.microsoft.com/office/drawing/2014/main" val="3033508786"/>
                    </a:ext>
                  </a:extLst>
                </a:gridCol>
                <a:gridCol w="920435">
                  <a:extLst>
                    <a:ext uri="{9D8B030D-6E8A-4147-A177-3AD203B41FA5}">
                      <a16:colId xmlns:a16="http://schemas.microsoft.com/office/drawing/2014/main" val="1385309261"/>
                    </a:ext>
                  </a:extLst>
                </a:gridCol>
                <a:gridCol w="971569">
                  <a:extLst>
                    <a:ext uri="{9D8B030D-6E8A-4147-A177-3AD203B41FA5}">
                      <a16:colId xmlns:a16="http://schemas.microsoft.com/office/drawing/2014/main" val="165733281"/>
                    </a:ext>
                  </a:extLst>
                </a:gridCol>
                <a:gridCol w="965179">
                  <a:extLst>
                    <a:ext uri="{9D8B030D-6E8A-4147-A177-3AD203B41FA5}">
                      <a16:colId xmlns:a16="http://schemas.microsoft.com/office/drawing/2014/main" val="2424425842"/>
                    </a:ext>
                  </a:extLst>
                </a:gridCol>
                <a:gridCol w="971569">
                  <a:extLst>
                    <a:ext uri="{9D8B030D-6E8A-4147-A177-3AD203B41FA5}">
                      <a16:colId xmlns:a16="http://schemas.microsoft.com/office/drawing/2014/main" val="1338087116"/>
                    </a:ext>
                  </a:extLst>
                </a:gridCol>
                <a:gridCol w="492178">
                  <a:extLst>
                    <a:ext uri="{9D8B030D-6E8A-4147-A177-3AD203B41FA5}">
                      <a16:colId xmlns:a16="http://schemas.microsoft.com/office/drawing/2014/main" val="3195743869"/>
                    </a:ext>
                  </a:extLst>
                </a:gridCol>
              </a:tblGrid>
              <a:tr h="146893">
                <a:tc>
                  <a:txBody>
                    <a:bodyPr/>
                    <a:lstStyle/>
                    <a:p>
                      <a:pPr algn="r">
                        <a:spcAft>
                          <a:spcPts val="0"/>
                        </a:spcAft>
                      </a:pPr>
                      <a:r>
                        <a:rPr lang="de-DE" sz="1200">
                          <a:solidFill>
                            <a:schemeClr val="accent6"/>
                          </a:solidFill>
                          <a:effectLst/>
                          <a:latin typeface="Calibri" panose="020F0502020204030204" pitchFamily="34" charset="0"/>
                          <a:ea typeface="Times New Roman" panose="02020603050405020304" pitchFamily="18" charset="0"/>
                          <a:cs typeface="Calibri" panose="020F0502020204030204" pitchFamily="34" charset="0"/>
                        </a:rPr>
                        <a:t>CIT</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229</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197</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172</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98</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28</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194136542"/>
                  </a:ext>
                </a:extLst>
              </a:tr>
              <a:tr h="146893">
                <a:tc>
                  <a:txBody>
                    <a:bodyPr/>
                    <a:lstStyle/>
                    <a:p>
                      <a:pPr algn="r">
                        <a:spcAft>
                          <a:spcPts val="0"/>
                        </a:spcAft>
                      </a:pPr>
                      <a:r>
                        <a:rPr lang="de-DE" sz="1200">
                          <a:solidFill>
                            <a:schemeClr val="accent4"/>
                          </a:solidFill>
                          <a:effectLst/>
                          <a:latin typeface="Calibri" panose="020F0502020204030204" pitchFamily="34" charset="0"/>
                          <a:ea typeface="Times New Roman" panose="02020603050405020304" pitchFamily="18" charset="0"/>
                          <a:cs typeface="Calibri" panose="020F0502020204030204" pitchFamily="34" charset="0"/>
                        </a:rPr>
                        <a:t>V + R</a:t>
                      </a:r>
                    </a:p>
                  </a:txBody>
                  <a:tcPr marL="68580" marR="68580" marT="0" marB="0">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237</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226</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212</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119</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32</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179799320"/>
                  </a:ext>
                </a:extLst>
              </a:tr>
              <a:tr h="146893">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sz="1200" b="0">
                          <a:solidFill>
                            <a:schemeClr val="accent3"/>
                          </a:solidFill>
                          <a:effectLst/>
                          <a:latin typeface="Calibri" panose="020F0502020204030204" pitchFamily="34" charset="0"/>
                          <a:ea typeface="Calibri" panose="020F0502020204030204" pitchFamily="34" charset="0"/>
                          <a:cs typeface="Calibri" panose="020F0502020204030204" pitchFamily="34" charset="0"/>
                        </a:rPr>
                        <a:t>V + O</a:t>
                      </a:r>
                    </a:p>
                  </a:txBody>
                  <a:tcPr marL="68580" marR="68580" marT="0" marB="0">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229</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221</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208</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125</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42</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348564679"/>
                  </a:ext>
                </a:extLst>
              </a:tr>
              <a:tr h="146893">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sz="1200" b="0">
                          <a:solidFill>
                            <a:schemeClr val="accent1"/>
                          </a:solidFill>
                          <a:effectLst/>
                          <a:latin typeface="Calibri" panose="020F0502020204030204" pitchFamily="34" charset="0"/>
                          <a:ea typeface="Calibri" panose="020F0502020204030204" pitchFamily="34" charset="0"/>
                          <a:cs typeface="Calibri" panose="020F0502020204030204" pitchFamily="34" charset="0"/>
                        </a:rPr>
                        <a:t>I + V + O</a:t>
                      </a:r>
                    </a:p>
                  </a:txBody>
                  <a:tcPr marL="68580" marR="68580" marT="0" marB="0">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231</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227</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217</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132</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a:spcAft>
                          <a:spcPts val="0"/>
                        </a:spcAft>
                      </a:pPr>
                      <a:r>
                        <a:rPr lang="en-US"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44</a:t>
                      </a:r>
                      <a:endParaRPr lang="de-DE" sz="120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892295572"/>
                  </a:ext>
                </a:extLst>
              </a:tr>
            </a:tbl>
          </a:graphicData>
        </a:graphic>
      </p:graphicFrame>
      <p:sp>
        <p:nvSpPr>
          <p:cNvPr id="738" name="Content Placeholder 4">
            <a:extLst>
              <a:ext uri="{FF2B5EF4-FFF2-40B4-BE49-F238E27FC236}">
                <a16:creationId xmlns:a16="http://schemas.microsoft.com/office/drawing/2014/main" id="{340B31ED-74BF-2560-D798-C2AA0511F19F}"/>
              </a:ext>
            </a:extLst>
          </p:cNvPr>
          <p:cNvSpPr txBox="1">
            <a:spLocks/>
          </p:cNvSpPr>
          <p:nvPr/>
        </p:nvSpPr>
        <p:spPr>
          <a:xfrm>
            <a:off x="6873019" y="3457570"/>
            <a:ext cx="4121849" cy="31689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1400" b="0" kern="0"/>
              <a:t>Median follow-up: 38.8 mo (range: 0-59.2)</a:t>
            </a:r>
          </a:p>
          <a:p>
            <a:endParaRPr lang="en-US" sz="1400" b="0" kern="0"/>
          </a:p>
        </p:txBody>
      </p:sp>
      <p:sp>
        <p:nvSpPr>
          <p:cNvPr id="739" name="Textfeld 2">
            <a:extLst>
              <a:ext uri="{FF2B5EF4-FFF2-40B4-BE49-F238E27FC236}">
                <a16:creationId xmlns:a16="http://schemas.microsoft.com/office/drawing/2014/main" id="{34EB5461-1D13-6F2C-7B5D-DF49AFF94A24}"/>
              </a:ext>
            </a:extLst>
          </p:cNvPr>
          <p:cNvSpPr txBox="1"/>
          <p:nvPr/>
        </p:nvSpPr>
        <p:spPr>
          <a:xfrm>
            <a:off x="6939598" y="4130681"/>
            <a:ext cx="4526888" cy="802711"/>
          </a:xfrm>
          <a:prstGeom prst="rect">
            <a:avLst/>
          </a:prstGeom>
          <a:noFill/>
        </p:spPr>
        <p:txBody>
          <a:bodyPr wrap="square"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rtl="0" eaLnBrk="0" fontAlgn="base" latinLnBrk="0" hangingPunct="0">
              <a:lnSpc>
                <a:spcPct val="100000"/>
              </a:lnSpc>
              <a:spcBef>
                <a:spcPct val="0"/>
              </a:spcBef>
              <a:spcAft>
                <a:spcPct val="0"/>
              </a:spcAft>
              <a:buClrTx/>
              <a:buSzTx/>
              <a:buFontTx/>
              <a:buNone/>
              <a:tabLst>
                <a:tab pos="1257300" algn="l"/>
              </a:tabLst>
              <a:defRPr/>
            </a:pPr>
            <a:r>
              <a:rPr kumimoji="0" lang="de-DE" sz="1400" b="1" i="0" u="none" strike="noStrike" kern="1200" cap="none" spc="0" normalizeH="0" baseline="0" noProof="0">
                <a:ln>
                  <a:noFill/>
                </a:ln>
                <a:solidFill>
                  <a:srgbClr val="015873"/>
                </a:solidFill>
                <a:effectLst/>
                <a:uLnTx/>
                <a:uFillTx/>
                <a:latin typeface="Calibri"/>
                <a:ea typeface="Calibri" panose="020F0502020204030204" pitchFamily="34" charset="0"/>
                <a:cs typeface="Calibri" panose="020F0502020204030204" pitchFamily="34" charset="0"/>
              </a:rPr>
              <a:t>I + V + O</a:t>
            </a:r>
            <a:r>
              <a:rPr kumimoji="0" lang="en-US" sz="1400" b="1" i="0" u="none" strike="noStrike" kern="1200" cap="none" spc="0" normalizeH="0" baseline="0" noProof="0">
                <a:ln>
                  <a:noFill/>
                </a:ln>
                <a:solidFill>
                  <a:srgbClr val="015873"/>
                </a:solidFill>
                <a:effectLst/>
                <a:uLnTx/>
                <a:uFillTx/>
                <a:latin typeface="Calibri"/>
                <a:ea typeface="Calibri" panose="020F0502020204030204" pitchFamily="34" charset="0"/>
                <a:cs typeface="+mn-cs"/>
              </a:rPr>
              <a:t> </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vs </a:t>
            </a:r>
            <a:r>
              <a:rPr kumimoji="0" lang="en-US" sz="1400" b="1" i="0" u="none" strike="noStrike" kern="1200" cap="none" spc="0" normalizeH="0" baseline="0" noProof="0">
                <a:ln>
                  <a:noFill/>
                </a:ln>
                <a:solidFill>
                  <a:srgbClr val="682E74"/>
                </a:solidFill>
                <a:effectLst/>
                <a:uLnTx/>
                <a:uFillTx/>
                <a:latin typeface="Calibri"/>
                <a:ea typeface="Calibri" panose="020F0502020204030204" pitchFamily="34" charset="0"/>
                <a:cs typeface="+mn-cs"/>
                <a:sym typeface="Wingdings" panose="05000000000000000000" pitchFamily="2" charset="2"/>
              </a:rPr>
              <a:t>CIT</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	0.32</a:t>
            </a:r>
            <a:r>
              <a:rPr kumimoji="0" lang="en-US" sz="1400" b="0" i="0" u="none" strike="noStrike" kern="1200" cap="none" spc="0" normalizeH="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 (</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0.19-0.54; &lt;.000001)</a:t>
            </a:r>
          </a:p>
          <a:p>
            <a:pPr marL="0" marR="0" lvl="0" indent="0" algn="l" rtl="0" eaLnBrk="0" fontAlgn="base" latinLnBrk="0" hangingPunct="0">
              <a:lnSpc>
                <a:spcPct val="100000"/>
              </a:lnSpc>
              <a:spcBef>
                <a:spcPct val="0"/>
              </a:spcBef>
              <a:spcAft>
                <a:spcPct val="0"/>
              </a:spcAft>
              <a:buClrTx/>
              <a:buSzTx/>
              <a:buFontTx/>
              <a:buNone/>
              <a:tabLst>
                <a:tab pos="1257300" algn="l"/>
              </a:tabLst>
              <a:defRPr/>
            </a:pPr>
            <a:r>
              <a:rPr kumimoji="0" lang="de-DE" sz="1400" b="1" i="0" u="none" strike="noStrike" kern="1200" cap="none" spc="0" normalizeH="0" baseline="0" noProof="0">
                <a:ln>
                  <a:noFill/>
                </a:ln>
                <a:solidFill>
                  <a:srgbClr val="E1471D"/>
                </a:solidFill>
                <a:effectLst/>
                <a:uLnTx/>
                <a:uFillTx/>
                <a:latin typeface="Calibri"/>
                <a:ea typeface="Calibri" panose="020F0502020204030204" pitchFamily="34" charset="0"/>
                <a:cs typeface="Calibri" panose="020F0502020204030204" pitchFamily="34" charset="0"/>
              </a:rPr>
              <a:t>V + O</a:t>
            </a:r>
            <a:r>
              <a:rPr kumimoji="0" lang="en-US" sz="1400" b="1" i="0" u="none" strike="noStrike" kern="1200" cap="none" spc="0" normalizeH="0" baseline="0" noProof="0">
                <a:ln>
                  <a:noFill/>
                </a:ln>
                <a:solidFill>
                  <a:srgbClr val="E1471D"/>
                </a:solidFill>
                <a:effectLst/>
                <a:uLnTx/>
                <a:uFillTx/>
                <a:latin typeface="Calibri"/>
                <a:ea typeface="Calibri" panose="020F0502020204030204" pitchFamily="34" charset="0"/>
                <a:cs typeface="+mn-cs"/>
              </a:rPr>
              <a:t> </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vs </a:t>
            </a:r>
            <a:r>
              <a:rPr kumimoji="0" lang="en-US" sz="1400" b="1" i="0" u="none" strike="noStrike" kern="1200" cap="none" spc="0" normalizeH="0" baseline="0" noProof="0">
                <a:ln>
                  <a:noFill/>
                </a:ln>
                <a:solidFill>
                  <a:srgbClr val="682E74"/>
                </a:solidFill>
                <a:effectLst/>
                <a:uLnTx/>
                <a:uFillTx/>
                <a:latin typeface="Calibri"/>
                <a:ea typeface="Calibri" panose="020F0502020204030204" pitchFamily="34" charset="0"/>
                <a:cs typeface="+mn-cs"/>
                <a:sym typeface="Wingdings" panose="05000000000000000000" pitchFamily="2" charset="2"/>
              </a:rPr>
              <a:t>CIT</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 	0.42</a:t>
            </a:r>
            <a:r>
              <a:rPr kumimoji="0" lang="en-US" sz="1400" b="0" i="0" u="none" strike="noStrike" kern="1200" cap="none" spc="0" normalizeH="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 (</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0.26-0.68; &lt;.0001)</a:t>
            </a:r>
          </a:p>
          <a:p>
            <a:pPr marL="0" marR="0" lvl="0" indent="0" algn="l" rtl="0" eaLnBrk="0" fontAlgn="base" latinLnBrk="0" hangingPunct="0">
              <a:lnSpc>
                <a:spcPct val="100000"/>
              </a:lnSpc>
              <a:spcBef>
                <a:spcPct val="0"/>
              </a:spcBef>
              <a:spcAft>
                <a:spcPct val="0"/>
              </a:spcAft>
              <a:buClrTx/>
              <a:buSzTx/>
              <a:buFontTx/>
              <a:buNone/>
              <a:tabLst>
                <a:tab pos="1257300" algn="l"/>
              </a:tabLst>
              <a:defRPr/>
            </a:pPr>
            <a:r>
              <a:rPr kumimoji="0" lang="de-DE" sz="1400" b="1" i="0" u="none" strike="noStrike" kern="1200" cap="none" spc="0" normalizeH="0" baseline="0" noProof="0">
                <a:ln>
                  <a:noFill/>
                </a:ln>
                <a:solidFill>
                  <a:srgbClr val="00823B"/>
                </a:solidFill>
                <a:effectLst/>
                <a:uLnTx/>
                <a:uFillTx/>
                <a:latin typeface="Calibri"/>
                <a:ea typeface="Calibri" panose="020F0502020204030204" pitchFamily="34" charset="0"/>
                <a:cs typeface="Calibri" panose="020F0502020204030204" pitchFamily="34" charset="0"/>
              </a:rPr>
              <a:t>V + R</a:t>
            </a:r>
            <a:r>
              <a:rPr kumimoji="0" lang="en-US" sz="1400" b="1" i="0" u="none" strike="noStrike" kern="1200" cap="none" spc="0" normalizeH="0" baseline="0" noProof="0">
                <a:ln>
                  <a:noFill/>
                </a:ln>
                <a:solidFill>
                  <a:srgbClr val="00823B"/>
                </a:solidFill>
                <a:effectLst/>
                <a:uLnTx/>
                <a:uFillTx/>
                <a:latin typeface="Calibri"/>
                <a:ea typeface="Calibri" panose="020F0502020204030204" pitchFamily="34" charset="0"/>
                <a:cs typeface="+mn-cs"/>
              </a:rPr>
              <a:t> </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vs </a:t>
            </a:r>
            <a:r>
              <a:rPr kumimoji="0" lang="en-US" sz="1400" b="1" i="0" u="none" strike="noStrike" kern="1200" cap="none" spc="0" normalizeH="0" baseline="0" noProof="0">
                <a:ln>
                  <a:noFill/>
                </a:ln>
                <a:solidFill>
                  <a:srgbClr val="682E74"/>
                </a:solidFill>
                <a:effectLst/>
                <a:uLnTx/>
                <a:uFillTx/>
                <a:latin typeface="Calibri"/>
                <a:ea typeface="Calibri" panose="020F0502020204030204" pitchFamily="34" charset="0"/>
                <a:cs typeface="+mn-cs"/>
                <a:sym typeface="Wingdings" panose="05000000000000000000" pitchFamily="2" charset="2"/>
              </a:rPr>
              <a:t>CIT</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 	0.79</a:t>
            </a:r>
            <a:r>
              <a:rPr kumimoji="0" lang="en-US" sz="1400" b="0" i="0" u="none" strike="noStrike" kern="1200" cap="none" spc="0" normalizeH="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 (</a:t>
            </a:r>
            <a:r>
              <a:rPr kumimoji="0" lang="en-US" sz="1400" b="0" i="0" u="none" strike="noStrike" kern="1200" cap="none" spc="0" normalizeH="0" baseline="0" noProof="0">
                <a:ln>
                  <a:noFill/>
                </a:ln>
                <a:solidFill>
                  <a:srgbClr val="000000"/>
                </a:solidFill>
                <a:effectLst/>
                <a:uLnTx/>
                <a:uFillTx/>
                <a:latin typeface="Calibri"/>
                <a:ea typeface="Calibri" panose="020F0502020204030204" pitchFamily="34" charset="0"/>
                <a:cs typeface="+mn-cs"/>
                <a:sym typeface="Wingdings" panose="05000000000000000000" pitchFamily="2" charset="2"/>
              </a:rPr>
              <a:t>0.53-1.18; .183)</a:t>
            </a:r>
            <a:endParaRPr kumimoji="0" lang="de-DE" sz="1400" b="0" i="0" u="none" strike="noStrike" kern="1200" cap="none" spc="0" normalizeH="0" baseline="0" noProof="0">
              <a:ln>
                <a:noFill/>
              </a:ln>
              <a:solidFill>
                <a:srgbClr val="000000"/>
              </a:solidFill>
              <a:effectLst/>
              <a:uLnTx/>
              <a:uFillTx/>
              <a:latin typeface="Calibri"/>
              <a:ea typeface="+mn-ea"/>
              <a:cs typeface="+mn-cs"/>
            </a:endParaRPr>
          </a:p>
        </p:txBody>
      </p:sp>
      <p:sp>
        <p:nvSpPr>
          <p:cNvPr id="740" name="Textfeld 2">
            <a:extLst>
              <a:ext uri="{FF2B5EF4-FFF2-40B4-BE49-F238E27FC236}">
                <a16:creationId xmlns:a16="http://schemas.microsoft.com/office/drawing/2014/main" id="{2FB26114-3F26-0DED-9713-D1F42F331F06}"/>
              </a:ext>
            </a:extLst>
          </p:cNvPr>
          <p:cNvSpPr txBox="1"/>
          <p:nvPr/>
        </p:nvSpPr>
        <p:spPr>
          <a:xfrm>
            <a:off x="7052181" y="3956478"/>
            <a:ext cx="4233152" cy="242310"/>
          </a:xfrm>
          <a:prstGeom prst="rect">
            <a:avLst/>
          </a:prstGeom>
          <a:noFill/>
        </p:spPr>
        <p:txBody>
          <a:bodyPr wrap="square"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de-DE" sz="1400" b="1" i="0" u="sng" strike="noStrike" kern="1200" cap="none" spc="0" normalizeH="0" baseline="0" noProof="0">
                <a:ln>
                  <a:noFill/>
                </a:ln>
                <a:solidFill>
                  <a:srgbClr val="000000"/>
                </a:solidFill>
                <a:effectLst/>
                <a:uLnTx/>
                <a:uFillTx/>
                <a:latin typeface="Calibri"/>
                <a:ea typeface="+mn-ea"/>
                <a:cs typeface="+mn-cs"/>
              </a:rPr>
              <a:t>HR</a:t>
            </a:r>
            <a:r>
              <a:rPr lang="de-DE" sz="1400" u="sng">
                <a:solidFill>
                  <a:srgbClr val="000000"/>
                </a:solidFill>
                <a:latin typeface="Calibri"/>
              </a:rPr>
              <a:t> (</a:t>
            </a:r>
            <a:r>
              <a:rPr kumimoji="0" lang="de-DE" sz="1400" b="1" i="0" u="sng" strike="noStrike" kern="1200" cap="none" spc="0" normalizeH="0" baseline="0" noProof="0">
                <a:ln>
                  <a:noFill/>
                </a:ln>
                <a:solidFill>
                  <a:srgbClr val="000000"/>
                </a:solidFill>
                <a:effectLst/>
                <a:uLnTx/>
                <a:uFillTx/>
                <a:latin typeface="Calibri"/>
                <a:ea typeface="+mn-ea"/>
                <a:cs typeface="+mn-cs"/>
              </a:rPr>
              <a:t>97.5% CI; </a:t>
            </a:r>
            <a:r>
              <a:rPr kumimoji="0" lang="de-DE" sz="1400" b="1" i="1" u="sng" strike="noStrike" kern="1200" cap="none" spc="0" normalizeH="0" baseline="0" noProof="0">
                <a:ln>
                  <a:noFill/>
                </a:ln>
                <a:solidFill>
                  <a:srgbClr val="000000"/>
                </a:solidFill>
                <a:effectLst/>
                <a:uLnTx/>
                <a:uFillTx/>
                <a:latin typeface="Calibri"/>
                <a:ea typeface="+mn-ea"/>
                <a:cs typeface="+mn-cs"/>
              </a:rPr>
              <a:t>P</a:t>
            </a:r>
            <a:r>
              <a:rPr kumimoji="0" lang="de-DE" sz="1400" b="1" i="0" u="sng" strike="noStrike" kern="1200" cap="none" spc="0" normalizeH="0" baseline="0" noProof="0">
                <a:ln>
                  <a:noFill/>
                </a:ln>
                <a:solidFill>
                  <a:srgbClr val="000000"/>
                </a:solidFill>
                <a:effectLst/>
                <a:uLnTx/>
                <a:uFillTx/>
                <a:latin typeface="Calibri"/>
                <a:ea typeface="+mn-ea"/>
                <a:cs typeface="+mn-cs"/>
              </a:rPr>
              <a:t> Value)</a:t>
            </a:r>
          </a:p>
        </p:txBody>
      </p:sp>
      <p:graphicFrame>
        <p:nvGraphicFramePr>
          <p:cNvPr id="741" name="Table 740">
            <a:extLst>
              <a:ext uri="{FF2B5EF4-FFF2-40B4-BE49-F238E27FC236}">
                <a16:creationId xmlns:a16="http://schemas.microsoft.com/office/drawing/2014/main" id="{D961FFBC-A3F6-8F6A-7183-F81BE1C5CA4D}"/>
              </a:ext>
            </a:extLst>
          </p:cNvPr>
          <p:cNvGraphicFramePr>
            <a:graphicFrameLocks noGrp="1"/>
          </p:cNvGraphicFramePr>
          <p:nvPr/>
        </p:nvGraphicFramePr>
        <p:xfrm>
          <a:off x="8430530" y="1403219"/>
          <a:ext cx="3118717" cy="922782"/>
        </p:xfrm>
        <a:graphic>
          <a:graphicData uri="http://schemas.openxmlformats.org/drawingml/2006/table">
            <a:tbl>
              <a:tblPr/>
              <a:tblGrid>
                <a:gridCol w="789330">
                  <a:extLst>
                    <a:ext uri="{9D8B030D-6E8A-4147-A177-3AD203B41FA5}">
                      <a16:colId xmlns:a16="http://schemas.microsoft.com/office/drawing/2014/main" val="1432137031"/>
                    </a:ext>
                  </a:extLst>
                </a:gridCol>
                <a:gridCol w="1280274">
                  <a:extLst>
                    <a:ext uri="{9D8B030D-6E8A-4147-A177-3AD203B41FA5}">
                      <a16:colId xmlns:a16="http://schemas.microsoft.com/office/drawing/2014/main" val="1053474933"/>
                    </a:ext>
                  </a:extLst>
                </a:gridCol>
                <a:gridCol w="1049113">
                  <a:extLst>
                    <a:ext uri="{9D8B030D-6E8A-4147-A177-3AD203B41FA5}">
                      <a16:colId xmlns:a16="http://schemas.microsoft.com/office/drawing/2014/main" val="878558775"/>
                    </a:ext>
                  </a:extLst>
                </a:gridCol>
              </a:tblGrid>
              <a:tr h="158727">
                <a:tc>
                  <a:txBody>
                    <a:bodyPr/>
                    <a:lstStyle/>
                    <a:p>
                      <a:r>
                        <a:rPr lang="en-US" sz="1200" b="1">
                          <a:latin typeface="Calibri" panose="020F0502020204030204" pitchFamily="34" charset="0"/>
                          <a:cs typeface="Calibri" panose="020F0502020204030204" pitchFamily="34" charset="0"/>
                        </a:rPr>
                        <a:t>Regimen</a:t>
                      </a:r>
                    </a:p>
                  </a:txBody>
                  <a:tcPr marL="36195" marR="36195"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1200" b="1">
                          <a:effectLst/>
                          <a:latin typeface="Calibri" panose="020F0502020204030204" pitchFamily="34" charset="0"/>
                          <a:ea typeface="Calibri" panose="020F0502020204030204" pitchFamily="34" charset="0"/>
                          <a:cs typeface="Calibri" panose="020F0502020204030204" pitchFamily="34" charset="0"/>
                        </a:rPr>
                        <a:t>Median PFS, Mo</a:t>
                      </a:r>
                    </a:p>
                  </a:txBody>
                  <a:tcPr marL="36195" marR="36195"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1200" b="1">
                          <a:effectLst/>
                          <a:latin typeface="Calibri" panose="020F0502020204030204" pitchFamily="34" charset="0"/>
                          <a:ea typeface="Calibri" panose="020F0502020204030204" pitchFamily="34" charset="0"/>
                          <a:cs typeface="Calibri" panose="020F0502020204030204" pitchFamily="34" charset="0"/>
                        </a:rPr>
                        <a:t>3-Yr PFS, %</a:t>
                      </a:r>
                    </a:p>
                  </a:txBody>
                  <a:tcPr marL="36195" marR="36195"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870009374"/>
                  </a:ext>
                </a:extLst>
              </a:tr>
              <a:tr h="162364">
                <a:tc>
                  <a:txBody>
                    <a:bodyPr/>
                    <a:lstStyle/>
                    <a:p>
                      <a:pPr algn="l">
                        <a:lnSpc>
                          <a:spcPct val="107000"/>
                        </a:lnSpc>
                      </a:pPr>
                      <a:r>
                        <a:rPr lang="de-DE" sz="1200" b="0">
                          <a:solidFill>
                            <a:schemeClr val="bg1"/>
                          </a:solidFill>
                          <a:effectLst/>
                          <a:latin typeface="Calibri" panose="020F0502020204030204" pitchFamily="34" charset="0"/>
                          <a:ea typeface="Calibri" panose="020F0502020204030204" pitchFamily="34" charset="0"/>
                          <a:cs typeface="Calibri" panose="020F0502020204030204" pitchFamily="34" charset="0"/>
                        </a:rPr>
                        <a:t>I + V + O</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200">
                          <a:solidFill>
                            <a:schemeClr val="bg1"/>
                          </a:solidFill>
                          <a:latin typeface="Calibri" panose="020F0502020204030204" pitchFamily="34" charset="0"/>
                          <a:cs typeface="Calibri" panose="020F0502020204030204" pitchFamily="34" charset="0"/>
                        </a:rPr>
                        <a:t>NR</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cap="none" normalizeH="0" baseline="0">
                          <a:ln>
                            <a:noFill/>
                          </a:ln>
                          <a:solidFill>
                            <a:schemeClr val="bg1"/>
                          </a:solidFill>
                          <a:effectLst/>
                          <a:latin typeface="Calibri" panose="020F0502020204030204" pitchFamily="34" charset="0"/>
                          <a:cs typeface="Calibri" panose="020F0502020204030204" pitchFamily="34" charset="0"/>
                        </a:rPr>
                        <a:t>90.5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77600682"/>
                  </a:ext>
                </a:extLst>
              </a:tr>
              <a:tr h="15872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a:ln>
                            <a:noFill/>
                          </a:ln>
                          <a:solidFill>
                            <a:schemeClr val="bg1"/>
                          </a:solidFill>
                          <a:effectLst/>
                          <a:latin typeface="Calibri" panose="020F0502020204030204" pitchFamily="34" charset="0"/>
                          <a:cs typeface="Calibri" panose="020F0502020204030204" pitchFamily="34" charset="0"/>
                        </a:rPr>
                        <a:t>V + O</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200">
                          <a:solidFill>
                            <a:schemeClr val="bg1"/>
                          </a:solidFill>
                          <a:latin typeface="Calibri" panose="020F0502020204030204" pitchFamily="34" charset="0"/>
                          <a:cs typeface="Calibri" panose="020F0502020204030204" pitchFamily="34" charset="0"/>
                        </a:rPr>
                        <a:t>NR</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solidFill>
                            <a:schemeClr val="bg1"/>
                          </a:solidFill>
                          <a:latin typeface="Calibri" panose="020F0502020204030204" pitchFamily="34" charset="0"/>
                          <a:cs typeface="Calibri" panose="020F0502020204030204" pitchFamily="34" charset="0"/>
                        </a:rPr>
                        <a:t>87.7</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73054385"/>
                  </a:ext>
                </a:extLst>
              </a:tr>
              <a:tr h="162364">
                <a:tc>
                  <a:txBody>
                    <a:bodyPr/>
                    <a:lstStyle/>
                    <a:p>
                      <a:pPr algn="l">
                        <a:lnSpc>
                          <a:spcPct val="107000"/>
                        </a:lnSpc>
                      </a:pPr>
                      <a:r>
                        <a:rPr lang="de-DE" sz="1200" b="0">
                          <a:solidFill>
                            <a:schemeClr val="bg1"/>
                          </a:solidFill>
                          <a:effectLst/>
                          <a:latin typeface="Calibri" panose="020F0502020204030204" pitchFamily="34" charset="0"/>
                          <a:ea typeface="Calibri" panose="020F0502020204030204" pitchFamily="34" charset="0"/>
                          <a:cs typeface="Calibri" panose="020F0502020204030204" pitchFamily="34" charset="0"/>
                        </a:rPr>
                        <a:t>V + R</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200">
                          <a:solidFill>
                            <a:schemeClr val="bg1"/>
                          </a:solidFill>
                          <a:latin typeface="Calibri" panose="020F0502020204030204" pitchFamily="34" charset="0"/>
                          <a:cs typeface="Calibri" panose="020F0502020204030204" pitchFamily="34" charset="0"/>
                        </a:rPr>
                        <a:t>52.3</a:t>
                      </a:r>
                    </a:p>
                  </a:txBody>
                  <a:tcPr marL="33739" marR="33739"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solidFill>
                            <a:schemeClr val="bg1"/>
                          </a:solidFill>
                          <a:latin typeface="Calibri" panose="020F0502020204030204" pitchFamily="34" charset="0"/>
                          <a:cs typeface="Calibri" panose="020F0502020204030204" pitchFamily="34" charset="0"/>
                        </a:rPr>
                        <a:t>80.8</a:t>
                      </a:r>
                    </a:p>
                  </a:txBody>
                  <a:tcPr marL="33739" marR="33739"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4933853"/>
                  </a:ext>
                </a:extLst>
              </a:tr>
              <a:tr h="15872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a:ln>
                            <a:noFill/>
                          </a:ln>
                          <a:solidFill>
                            <a:schemeClr val="bg1"/>
                          </a:solidFill>
                          <a:effectLst/>
                          <a:latin typeface="Calibri" panose="020F0502020204030204" pitchFamily="34" charset="0"/>
                          <a:cs typeface="Calibri" panose="020F0502020204030204" pitchFamily="34" charset="0"/>
                        </a:rPr>
                        <a:t>CIT</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lang="en-US" sz="1200">
                          <a:solidFill>
                            <a:schemeClr val="bg1"/>
                          </a:solidFill>
                          <a:latin typeface="Calibri" panose="020F0502020204030204" pitchFamily="34" charset="0"/>
                          <a:cs typeface="Calibri" panose="020F0502020204030204" pitchFamily="34" charset="0"/>
                        </a:rPr>
                        <a:t>52.0</a:t>
                      </a:r>
                      <a:endParaRPr kumimoji="0" lang="en-US" sz="1200" b="0" i="0" u="none" strike="noStrike" cap="none" normalizeH="0" baseline="0">
                        <a:ln>
                          <a:noFill/>
                        </a:ln>
                        <a:solidFill>
                          <a:schemeClr val="bg1"/>
                        </a:solidFill>
                        <a:effectLst/>
                        <a:latin typeface="Calibri" panose="020F0502020204030204" pitchFamily="34" charset="0"/>
                        <a:cs typeface="Calibri" panose="020F0502020204030204" pitchFamily="34" charset="0"/>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lang="en-US" sz="1200">
                          <a:solidFill>
                            <a:schemeClr val="bg1"/>
                          </a:solidFill>
                          <a:latin typeface="Calibri" panose="020F0502020204030204" pitchFamily="34" charset="0"/>
                          <a:cs typeface="Calibri" panose="020F0502020204030204" pitchFamily="34" charset="0"/>
                        </a:rPr>
                        <a:t>75.5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219650015"/>
                  </a:ext>
                </a:extLst>
              </a:tr>
            </a:tbl>
          </a:graphicData>
        </a:graphic>
      </p:graphicFrame>
      <p:sp>
        <p:nvSpPr>
          <p:cNvPr id="4" name="TextBox 3">
            <a:extLst>
              <a:ext uri="{FF2B5EF4-FFF2-40B4-BE49-F238E27FC236}">
                <a16:creationId xmlns:a16="http://schemas.microsoft.com/office/drawing/2014/main" id="{89375E26-70E0-B56C-587C-95D28EFB190D}"/>
              </a:ext>
            </a:extLst>
          </p:cNvPr>
          <p:cNvSpPr txBox="1"/>
          <p:nvPr/>
        </p:nvSpPr>
        <p:spPr bwMode="auto">
          <a:xfrm>
            <a:off x="642753" y="1452835"/>
            <a:ext cx="50531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ea typeface="Calibri" panose="020F0502020204030204" pitchFamily="34" charset="0"/>
                <a:cs typeface="Calibri" panose="020F0502020204030204" pitchFamily="34" charset="0"/>
              </a:rPr>
              <a:t>uMRD in PB at 15 Mo</a:t>
            </a:r>
            <a:endParaRPr lang="en-US" b="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21D04DD-5C5E-7A20-B8B7-A6E7957C6178}"/>
              </a:ext>
            </a:extLst>
          </p:cNvPr>
          <p:cNvSpPr txBox="1"/>
          <p:nvPr/>
        </p:nvSpPr>
        <p:spPr bwMode="auto">
          <a:xfrm>
            <a:off x="6406627" y="1480949"/>
            <a:ext cx="19944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ea typeface="Calibri" panose="020F0502020204030204" pitchFamily="34" charset="0"/>
                <a:cs typeface="Calibri" panose="020F0502020204030204" pitchFamily="34" charset="0"/>
              </a:rPr>
              <a:t>PFS at 3 Yr</a:t>
            </a:r>
            <a:endParaRPr lang="en-US" b="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Text Box 15">
            <a:extLst>
              <a:ext uri="{FF2B5EF4-FFF2-40B4-BE49-F238E27FC236}">
                <a16:creationId xmlns:a16="http://schemas.microsoft.com/office/drawing/2014/main" id="{E0C90ED1-1AA4-55F3-6BA8-D29974EC24D3}"/>
              </a:ext>
            </a:extLst>
          </p:cNvPr>
          <p:cNvSpPr txBox="1">
            <a:spLocks noChangeArrowheads="1"/>
          </p:cNvSpPr>
          <p:nvPr/>
        </p:nvSpPr>
        <p:spPr bwMode="auto">
          <a:xfrm>
            <a:off x="412750" y="6385837"/>
            <a:ext cx="7692672"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Eichhorst. </a:t>
            </a:r>
            <a:r>
              <a:rPr lang="en-US" altLang="en-US" sz="1200" b="0" spc="-10">
                <a:solidFill>
                  <a:srgbClr val="455560"/>
                </a:solidFill>
                <a:latin typeface="Calibri" panose="020F0502020204030204" pitchFamily="34" charset="0"/>
              </a:rPr>
              <a:t>NEJM. 2023;388:1739. </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Eichhorst. ASH 2021. Abstr 71. Eichhorst. EHA 2022. Abstr LB2365. </a:t>
            </a:r>
          </a:p>
        </p:txBody>
      </p:sp>
    </p:spTree>
    <p:custDataLst>
      <p:tags r:id="rId1"/>
    </p:custDataLst>
    <p:extLst>
      <p:ext uri="{BB962C8B-B14F-4D97-AF65-F5344CB8AC3E}">
        <p14:creationId xmlns:p14="http://schemas.microsoft.com/office/powerpoint/2010/main" val="2378290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52" name="Rectangle 31851">
            <a:extLst>
              <a:ext uri="{FF2B5EF4-FFF2-40B4-BE49-F238E27FC236}">
                <a16:creationId xmlns:a16="http://schemas.microsoft.com/office/drawing/2014/main" id="{5602AB47-790C-BFF8-9D83-27404B002DA9}"/>
              </a:ext>
            </a:extLst>
          </p:cNvPr>
          <p:cNvSpPr/>
          <p:nvPr/>
        </p:nvSpPr>
        <p:spPr bwMode="auto">
          <a:xfrm>
            <a:off x="7279338" y="1762133"/>
            <a:ext cx="1054263" cy="3290880"/>
          </a:xfrm>
          <a:prstGeom prst="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2" name="Rectangle 211">
            <a:extLst>
              <a:ext uri="{FF2B5EF4-FFF2-40B4-BE49-F238E27FC236}">
                <a16:creationId xmlns:a16="http://schemas.microsoft.com/office/drawing/2014/main" id="{6D85E30F-E1FF-BF05-A150-9C0530BE420B}"/>
              </a:ext>
            </a:extLst>
          </p:cNvPr>
          <p:cNvSpPr/>
          <p:nvPr/>
        </p:nvSpPr>
        <p:spPr bwMode="auto">
          <a:xfrm>
            <a:off x="2098115" y="1762133"/>
            <a:ext cx="1054263" cy="3290880"/>
          </a:xfrm>
          <a:prstGeom prst="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t>CAPTIVATE: </a:t>
            </a:r>
            <a:r>
              <a:rPr lang="en-US" altLang="en-US"/>
              <a:t>4-Yr Follow-up Analysis From FD Cohort </a:t>
            </a:r>
            <a:br>
              <a:rPr lang="en-US" altLang="en-US"/>
            </a:br>
            <a:r>
              <a:rPr lang="en-US" altLang="en-US"/>
              <a:t>of First-line Ibrutinib + Venetoclax for CLL/SLL</a:t>
            </a:r>
          </a:p>
        </p:txBody>
      </p:sp>
      <p:grpSp>
        <p:nvGrpSpPr>
          <p:cNvPr id="4" name="Group 3">
            <a:extLst>
              <a:ext uri="{FF2B5EF4-FFF2-40B4-BE49-F238E27FC236}">
                <a16:creationId xmlns:a16="http://schemas.microsoft.com/office/drawing/2014/main" id="{2A53A563-AEB3-2712-EF75-D2967671470D}"/>
              </a:ext>
            </a:extLst>
          </p:cNvPr>
          <p:cNvGrpSpPr/>
          <p:nvPr/>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85843F9D-FF33-6116-5757-B3A33980834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C47A31F1-A8A4-721A-00F6-2066480DDA98}"/>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215" name="Text Box 11">
            <a:extLst>
              <a:ext uri="{FF2B5EF4-FFF2-40B4-BE49-F238E27FC236}">
                <a16:creationId xmlns:a16="http://schemas.microsoft.com/office/drawing/2014/main" id="{2A15CAA1-9566-D636-0225-CE909639CEC9}"/>
              </a:ext>
            </a:extLst>
          </p:cNvPr>
          <p:cNvSpPr txBox="1">
            <a:spLocks noChangeArrowheads="1"/>
          </p:cNvSpPr>
          <p:nvPr/>
        </p:nvSpPr>
        <p:spPr bwMode="auto">
          <a:xfrm>
            <a:off x="431591" y="637232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Ghia. ICML 2023. Abstr 155. </a:t>
            </a:r>
            <a:r>
              <a:rPr kumimoji="0" lang="fr-FR"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Reproduced with permission.</a:t>
            </a:r>
          </a:p>
        </p:txBody>
      </p:sp>
      <p:sp>
        <p:nvSpPr>
          <p:cNvPr id="219" name="TextBox 218">
            <a:extLst>
              <a:ext uri="{FF2B5EF4-FFF2-40B4-BE49-F238E27FC236}">
                <a16:creationId xmlns:a16="http://schemas.microsoft.com/office/drawing/2014/main" id="{C9FC9B08-703C-B402-DC8C-B9ED5CE8A3E5}"/>
              </a:ext>
            </a:extLst>
          </p:cNvPr>
          <p:cNvSpPr txBox="1"/>
          <p:nvPr/>
        </p:nvSpPr>
        <p:spPr bwMode="auto">
          <a:xfrm>
            <a:off x="1560230" y="1332352"/>
            <a:ext cx="46938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PFS</a:t>
            </a:r>
          </a:p>
        </p:txBody>
      </p:sp>
      <p:sp>
        <p:nvSpPr>
          <p:cNvPr id="220" name="TextBox 219">
            <a:extLst>
              <a:ext uri="{FF2B5EF4-FFF2-40B4-BE49-F238E27FC236}">
                <a16:creationId xmlns:a16="http://schemas.microsoft.com/office/drawing/2014/main" id="{F5EF5C31-92CE-BB40-5FB5-B73EA55C5F3A}"/>
              </a:ext>
            </a:extLst>
          </p:cNvPr>
          <p:cNvSpPr txBox="1"/>
          <p:nvPr/>
        </p:nvSpPr>
        <p:spPr bwMode="auto">
          <a:xfrm>
            <a:off x="7933332" y="1332352"/>
            <a:ext cx="29607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a:t>
            </a:r>
          </a:p>
        </p:txBody>
      </p:sp>
      <p:grpSp>
        <p:nvGrpSpPr>
          <p:cNvPr id="31796" name="Group 31795">
            <a:extLst>
              <a:ext uri="{FF2B5EF4-FFF2-40B4-BE49-F238E27FC236}">
                <a16:creationId xmlns:a16="http://schemas.microsoft.com/office/drawing/2014/main" id="{9E4153F2-A0BB-66D2-674B-4841DA4D8EC2}"/>
              </a:ext>
            </a:extLst>
          </p:cNvPr>
          <p:cNvGrpSpPr/>
          <p:nvPr/>
        </p:nvGrpSpPr>
        <p:grpSpPr>
          <a:xfrm>
            <a:off x="1379470" y="1581151"/>
            <a:ext cx="4762217" cy="4044325"/>
            <a:chOff x="1379470" y="1581151"/>
            <a:chExt cx="4762217" cy="4044325"/>
          </a:xfrm>
        </p:grpSpPr>
        <p:grpSp>
          <p:nvGrpSpPr>
            <p:cNvPr id="3" name="Group 2">
              <a:extLst>
                <a:ext uri="{FF2B5EF4-FFF2-40B4-BE49-F238E27FC236}">
                  <a16:creationId xmlns:a16="http://schemas.microsoft.com/office/drawing/2014/main" id="{DD4B97DA-551B-1F52-54B2-AC5EBB4BF5EB}"/>
                </a:ext>
              </a:extLst>
            </p:cNvPr>
            <p:cNvGrpSpPr/>
            <p:nvPr/>
          </p:nvGrpSpPr>
          <p:grpSpPr>
            <a:xfrm>
              <a:off x="1836387" y="5040652"/>
              <a:ext cx="4305300" cy="369333"/>
              <a:chOff x="978821" y="4207833"/>
              <a:chExt cx="2606366" cy="416478"/>
            </a:xfrm>
          </p:grpSpPr>
          <p:sp>
            <p:nvSpPr>
              <p:cNvPr id="43" name="TextBox 42">
                <a:extLst>
                  <a:ext uri="{FF2B5EF4-FFF2-40B4-BE49-F238E27FC236}">
                    <a16:creationId xmlns:a16="http://schemas.microsoft.com/office/drawing/2014/main" id="{DF9AB451-E3AE-81B1-FE9A-D014AB9F4759}"/>
                  </a:ext>
                </a:extLst>
              </p:cNvPr>
              <p:cNvSpPr txBox="1"/>
              <p:nvPr/>
            </p:nvSpPr>
            <p:spPr bwMode="auto">
              <a:xfrm>
                <a:off x="978821" y="4207833"/>
                <a:ext cx="301686" cy="416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p>
            </p:txBody>
          </p:sp>
          <p:sp>
            <p:nvSpPr>
              <p:cNvPr id="44" name="TextBox 43">
                <a:extLst>
                  <a:ext uri="{FF2B5EF4-FFF2-40B4-BE49-F238E27FC236}">
                    <a16:creationId xmlns:a16="http://schemas.microsoft.com/office/drawing/2014/main" id="{3D67771C-1580-9082-F2E1-561BC965ED82}"/>
                  </a:ext>
                </a:extLst>
              </p:cNvPr>
              <p:cNvSpPr txBox="1"/>
              <p:nvPr/>
            </p:nvSpPr>
            <p:spPr bwMode="auto">
              <a:xfrm>
                <a:off x="1259622" y="4207833"/>
                <a:ext cx="301685"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a:t>
                </a:r>
              </a:p>
            </p:txBody>
          </p:sp>
          <p:sp>
            <p:nvSpPr>
              <p:cNvPr id="45" name="TextBox 44">
                <a:extLst>
                  <a:ext uri="{FF2B5EF4-FFF2-40B4-BE49-F238E27FC236}">
                    <a16:creationId xmlns:a16="http://schemas.microsoft.com/office/drawing/2014/main" id="{EA9375DD-595B-56A4-7D88-C4785284ADAD}"/>
                  </a:ext>
                </a:extLst>
              </p:cNvPr>
              <p:cNvSpPr txBox="1"/>
              <p:nvPr/>
            </p:nvSpPr>
            <p:spPr bwMode="auto">
              <a:xfrm>
                <a:off x="1483162"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12</a:t>
                </a:r>
              </a:p>
            </p:txBody>
          </p:sp>
          <p:sp>
            <p:nvSpPr>
              <p:cNvPr id="46" name="TextBox 45">
                <a:extLst>
                  <a:ext uri="{FF2B5EF4-FFF2-40B4-BE49-F238E27FC236}">
                    <a16:creationId xmlns:a16="http://schemas.microsoft.com/office/drawing/2014/main" id="{1A69EA21-39A7-27C1-5305-3E29A2A6FC59}"/>
                  </a:ext>
                </a:extLst>
              </p:cNvPr>
              <p:cNvSpPr txBox="1"/>
              <p:nvPr/>
            </p:nvSpPr>
            <p:spPr bwMode="auto">
              <a:xfrm>
                <a:off x="176396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18</a:t>
                </a:r>
              </a:p>
            </p:txBody>
          </p:sp>
          <p:sp>
            <p:nvSpPr>
              <p:cNvPr id="47" name="TextBox 46">
                <a:extLst>
                  <a:ext uri="{FF2B5EF4-FFF2-40B4-BE49-F238E27FC236}">
                    <a16:creationId xmlns:a16="http://schemas.microsoft.com/office/drawing/2014/main" id="{B2FCDE82-C9BA-7625-F925-8BE4A1BB7A68}"/>
                  </a:ext>
                </a:extLst>
              </p:cNvPr>
              <p:cNvSpPr txBox="1"/>
              <p:nvPr/>
            </p:nvSpPr>
            <p:spPr bwMode="auto">
              <a:xfrm>
                <a:off x="2040001"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24</a:t>
                </a:r>
              </a:p>
            </p:txBody>
          </p:sp>
          <p:sp>
            <p:nvSpPr>
              <p:cNvPr id="48" name="TextBox 47">
                <a:extLst>
                  <a:ext uri="{FF2B5EF4-FFF2-40B4-BE49-F238E27FC236}">
                    <a16:creationId xmlns:a16="http://schemas.microsoft.com/office/drawing/2014/main" id="{14B28F10-0C32-E010-0406-6CE2082A3A53}"/>
                  </a:ext>
                </a:extLst>
              </p:cNvPr>
              <p:cNvSpPr txBox="1"/>
              <p:nvPr/>
            </p:nvSpPr>
            <p:spPr bwMode="auto">
              <a:xfrm>
                <a:off x="232080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30</a:t>
                </a:r>
              </a:p>
            </p:txBody>
          </p:sp>
          <p:sp>
            <p:nvSpPr>
              <p:cNvPr id="49" name="TextBox 48">
                <a:extLst>
                  <a:ext uri="{FF2B5EF4-FFF2-40B4-BE49-F238E27FC236}">
                    <a16:creationId xmlns:a16="http://schemas.microsoft.com/office/drawing/2014/main" id="{642809B1-23CE-BDB4-E7BC-9DF79D039D0A}"/>
                  </a:ext>
                </a:extLst>
              </p:cNvPr>
              <p:cNvSpPr txBox="1"/>
              <p:nvPr/>
            </p:nvSpPr>
            <p:spPr bwMode="auto">
              <a:xfrm>
                <a:off x="2602852"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36</a:t>
                </a:r>
              </a:p>
            </p:txBody>
          </p:sp>
          <p:sp>
            <p:nvSpPr>
              <p:cNvPr id="50" name="TextBox 49">
                <a:extLst>
                  <a:ext uri="{FF2B5EF4-FFF2-40B4-BE49-F238E27FC236}">
                    <a16:creationId xmlns:a16="http://schemas.microsoft.com/office/drawing/2014/main" id="{CFEEA5FA-BE07-B41D-9DC2-570F407ADC86}"/>
                  </a:ext>
                </a:extLst>
              </p:cNvPr>
              <p:cNvSpPr txBox="1"/>
              <p:nvPr/>
            </p:nvSpPr>
            <p:spPr bwMode="auto">
              <a:xfrm>
                <a:off x="288365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42</a:t>
                </a:r>
              </a:p>
            </p:txBody>
          </p:sp>
          <p:sp>
            <p:nvSpPr>
              <p:cNvPr id="51" name="TextBox 50">
                <a:extLst>
                  <a:ext uri="{FF2B5EF4-FFF2-40B4-BE49-F238E27FC236}">
                    <a16:creationId xmlns:a16="http://schemas.microsoft.com/office/drawing/2014/main" id="{34051423-F3EB-502C-3AA2-C655AA7892DA}"/>
                  </a:ext>
                </a:extLst>
              </p:cNvPr>
              <p:cNvSpPr txBox="1"/>
              <p:nvPr/>
            </p:nvSpPr>
            <p:spPr bwMode="auto">
              <a:xfrm>
                <a:off x="316648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48</a:t>
                </a:r>
              </a:p>
            </p:txBody>
          </p:sp>
        </p:grpSp>
        <p:sp>
          <p:nvSpPr>
            <p:cNvPr id="7" name="TextBox 6">
              <a:extLst>
                <a:ext uri="{FF2B5EF4-FFF2-40B4-BE49-F238E27FC236}">
                  <a16:creationId xmlns:a16="http://schemas.microsoft.com/office/drawing/2014/main" id="{39FF6282-D378-625A-C97A-BD457C322E0A}"/>
                </a:ext>
              </a:extLst>
            </p:cNvPr>
            <p:cNvSpPr txBox="1"/>
            <p:nvPr/>
          </p:nvSpPr>
          <p:spPr bwMode="auto">
            <a:xfrm>
              <a:off x="3612168" y="5256144"/>
              <a:ext cx="6425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Mo</a:t>
              </a:r>
            </a:p>
          </p:txBody>
        </p:sp>
        <p:grpSp>
          <p:nvGrpSpPr>
            <p:cNvPr id="9" name="Group 8">
              <a:extLst>
                <a:ext uri="{FF2B5EF4-FFF2-40B4-BE49-F238E27FC236}">
                  <a16:creationId xmlns:a16="http://schemas.microsoft.com/office/drawing/2014/main" id="{C856AFEB-6FA5-B728-21EE-39F372D8632E}"/>
                </a:ext>
              </a:extLst>
            </p:cNvPr>
            <p:cNvGrpSpPr/>
            <p:nvPr/>
          </p:nvGrpSpPr>
          <p:grpSpPr>
            <a:xfrm>
              <a:off x="1543329" y="1581151"/>
              <a:ext cx="535724" cy="3854450"/>
              <a:chOff x="465447" y="1533347"/>
              <a:chExt cx="535724" cy="2861990"/>
            </a:xfrm>
          </p:grpSpPr>
          <p:sp>
            <p:nvSpPr>
              <p:cNvPr id="28" name="TextBox 27">
                <a:extLst>
                  <a:ext uri="{FF2B5EF4-FFF2-40B4-BE49-F238E27FC236}">
                    <a16:creationId xmlns:a16="http://schemas.microsoft.com/office/drawing/2014/main" id="{31A1005E-C2A3-0639-559B-F6B64DC4CE30}"/>
                  </a:ext>
                </a:extLst>
              </p:cNvPr>
              <p:cNvSpPr txBox="1"/>
              <p:nvPr/>
            </p:nvSpPr>
            <p:spPr bwMode="auto">
              <a:xfrm>
                <a:off x="465447" y="1533347"/>
                <a:ext cx="53572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100</a:t>
                </a:r>
              </a:p>
            </p:txBody>
          </p:sp>
          <p:sp>
            <p:nvSpPr>
              <p:cNvPr id="29" name="TextBox 28">
                <a:extLst>
                  <a:ext uri="{FF2B5EF4-FFF2-40B4-BE49-F238E27FC236}">
                    <a16:creationId xmlns:a16="http://schemas.microsoft.com/office/drawing/2014/main" id="{B5C9C8E1-CF35-FC16-AE83-D43FFAE67FAD}"/>
                  </a:ext>
                </a:extLst>
              </p:cNvPr>
              <p:cNvSpPr txBox="1"/>
              <p:nvPr/>
            </p:nvSpPr>
            <p:spPr bwMode="auto">
              <a:xfrm>
                <a:off x="582467" y="2022450"/>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80</a:t>
                </a:r>
              </a:p>
            </p:txBody>
          </p:sp>
          <p:sp>
            <p:nvSpPr>
              <p:cNvPr id="30" name="TextBox 29">
                <a:extLst>
                  <a:ext uri="{FF2B5EF4-FFF2-40B4-BE49-F238E27FC236}">
                    <a16:creationId xmlns:a16="http://schemas.microsoft.com/office/drawing/2014/main" id="{ACD645F2-79A5-7561-8F38-C054AC78627F}"/>
                  </a:ext>
                </a:extLst>
              </p:cNvPr>
              <p:cNvSpPr txBox="1"/>
              <p:nvPr/>
            </p:nvSpPr>
            <p:spPr bwMode="auto">
              <a:xfrm>
                <a:off x="582467" y="251155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60</a:t>
                </a:r>
              </a:p>
            </p:txBody>
          </p:sp>
          <p:sp>
            <p:nvSpPr>
              <p:cNvPr id="31" name="TextBox 30">
                <a:extLst>
                  <a:ext uri="{FF2B5EF4-FFF2-40B4-BE49-F238E27FC236}">
                    <a16:creationId xmlns:a16="http://schemas.microsoft.com/office/drawing/2014/main" id="{53E32972-1D24-08D3-D0EE-2BF335867C04}"/>
                  </a:ext>
                </a:extLst>
              </p:cNvPr>
              <p:cNvSpPr txBox="1"/>
              <p:nvPr/>
            </p:nvSpPr>
            <p:spPr bwMode="auto">
              <a:xfrm>
                <a:off x="582467" y="3000656"/>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40</a:t>
                </a:r>
              </a:p>
            </p:txBody>
          </p:sp>
          <p:sp>
            <p:nvSpPr>
              <p:cNvPr id="32" name="TextBox 31">
                <a:extLst>
                  <a:ext uri="{FF2B5EF4-FFF2-40B4-BE49-F238E27FC236}">
                    <a16:creationId xmlns:a16="http://schemas.microsoft.com/office/drawing/2014/main" id="{2DA6E94A-F3A2-D48F-E6C2-476A5BC1EF22}"/>
                  </a:ext>
                </a:extLst>
              </p:cNvPr>
              <p:cNvSpPr txBox="1"/>
              <p:nvPr/>
            </p:nvSpPr>
            <p:spPr bwMode="auto">
              <a:xfrm>
                <a:off x="582467" y="3489759"/>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20</a:t>
                </a:r>
              </a:p>
            </p:txBody>
          </p:sp>
          <p:sp>
            <p:nvSpPr>
              <p:cNvPr id="33" name="TextBox 32">
                <a:extLst>
                  <a:ext uri="{FF2B5EF4-FFF2-40B4-BE49-F238E27FC236}">
                    <a16:creationId xmlns:a16="http://schemas.microsoft.com/office/drawing/2014/main" id="{BE64B7CD-E324-CE6F-2A52-434F61C691C7}"/>
                  </a:ext>
                </a:extLst>
              </p:cNvPr>
              <p:cNvSpPr txBox="1"/>
              <p:nvPr/>
            </p:nvSpPr>
            <p:spPr bwMode="auto">
              <a:xfrm>
                <a:off x="699485" y="3978860"/>
                <a:ext cx="301686"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p>
            </p:txBody>
          </p:sp>
        </p:grpSp>
        <p:sp>
          <p:nvSpPr>
            <p:cNvPr id="10" name="Freeform: Shape 9">
              <a:extLst>
                <a:ext uri="{FF2B5EF4-FFF2-40B4-BE49-F238E27FC236}">
                  <a16:creationId xmlns:a16="http://schemas.microsoft.com/office/drawing/2014/main" id="{017E5490-416A-08A8-29BC-461026CA8BAE}"/>
                </a:ext>
              </a:extLst>
            </p:cNvPr>
            <p:cNvSpPr/>
            <p:nvPr/>
          </p:nvSpPr>
          <p:spPr bwMode="auto">
            <a:xfrm>
              <a:off x="2098118" y="1764146"/>
              <a:ext cx="3762437" cy="3288145"/>
            </a:xfrm>
            <a:custGeom>
              <a:avLst/>
              <a:gdLst>
                <a:gd name="connsiteX0" fmla="*/ 0 w 5053013"/>
                <a:gd name="connsiteY0" fmla="*/ 0 h 2476500"/>
                <a:gd name="connsiteX1" fmla="*/ 0 w 5053013"/>
                <a:gd name="connsiteY1" fmla="*/ 2476500 h 2476500"/>
                <a:gd name="connsiteX2" fmla="*/ 5053013 w 5053013"/>
                <a:gd name="connsiteY2" fmla="*/ 2476500 h 2476500"/>
              </a:gdLst>
              <a:ahLst/>
              <a:cxnLst>
                <a:cxn ang="0">
                  <a:pos x="connsiteX0" y="connsiteY0"/>
                </a:cxn>
                <a:cxn ang="0">
                  <a:pos x="connsiteX1" y="connsiteY1"/>
                </a:cxn>
                <a:cxn ang="0">
                  <a:pos x="connsiteX2" y="connsiteY2"/>
                </a:cxn>
              </a:cxnLst>
              <a:rect l="l" t="t" r="r" b="b"/>
              <a:pathLst>
                <a:path w="5053013" h="2476500">
                  <a:moveTo>
                    <a:pt x="0" y="0"/>
                  </a:moveTo>
                  <a:lnTo>
                    <a:pt x="0" y="2476500"/>
                  </a:lnTo>
                  <a:lnTo>
                    <a:pt x="5053013" y="24765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grpSp>
          <p:nvGrpSpPr>
            <p:cNvPr id="11" name="Group 10">
              <a:extLst>
                <a:ext uri="{FF2B5EF4-FFF2-40B4-BE49-F238E27FC236}">
                  <a16:creationId xmlns:a16="http://schemas.microsoft.com/office/drawing/2014/main" id="{5C6B4686-9841-308A-11A7-BE3303E6B832}"/>
                </a:ext>
              </a:extLst>
            </p:cNvPr>
            <p:cNvGrpSpPr/>
            <p:nvPr/>
          </p:nvGrpSpPr>
          <p:grpSpPr>
            <a:xfrm rot="5400000">
              <a:off x="3899670" y="3250736"/>
              <a:ext cx="84859" cy="3687969"/>
              <a:chOff x="779453" y="1539976"/>
              <a:chExt cx="518685" cy="3283800"/>
            </a:xfrm>
          </p:grpSpPr>
          <p:cxnSp>
            <p:nvCxnSpPr>
              <p:cNvPr id="19" name="Straight Connector 18">
                <a:extLst>
                  <a:ext uri="{FF2B5EF4-FFF2-40B4-BE49-F238E27FC236}">
                    <a16:creationId xmlns:a16="http://schemas.microsoft.com/office/drawing/2014/main" id="{983691B2-98AB-33AE-9455-658DC75F6EE6}"/>
                  </a:ext>
                </a:extLst>
              </p:cNvPr>
              <p:cNvCxnSpPr>
                <a:cxnSpLocks/>
              </p:cNvCxnSpPr>
              <p:nvPr/>
            </p:nvCxnSpPr>
            <p:spPr bwMode="auto">
              <a:xfrm>
                <a:off x="779453" y="15399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EF77B9EF-D7CA-A7F3-1D72-B0116A315E88}"/>
                  </a:ext>
                </a:extLst>
              </p:cNvPr>
              <p:cNvCxnSpPr>
                <a:cxnSpLocks/>
              </p:cNvCxnSpPr>
              <p:nvPr/>
            </p:nvCxnSpPr>
            <p:spPr bwMode="auto">
              <a:xfrm>
                <a:off x="779453" y="195045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C9B1F4E-A238-B873-7CD9-2F5B10699882}"/>
                  </a:ext>
                </a:extLst>
              </p:cNvPr>
              <p:cNvCxnSpPr>
                <a:cxnSpLocks/>
              </p:cNvCxnSpPr>
              <p:nvPr/>
            </p:nvCxnSpPr>
            <p:spPr bwMode="auto">
              <a:xfrm>
                <a:off x="779453" y="236092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C4FD925-C680-DAD0-0ACF-BDA9891E9035}"/>
                  </a:ext>
                </a:extLst>
              </p:cNvPr>
              <p:cNvCxnSpPr>
                <a:cxnSpLocks/>
              </p:cNvCxnSpPr>
              <p:nvPr/>
            </p:nvCxnSpPr>
            <p:spPr bwMode="auto">
              <a:xfrm>
                <a:off x="779453" y="277140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0DA51265-5B31-ABA2-7BCB-2CB35345DE6A}"/>
                  </a:ext>
                </a:extLst>
              </p:cNvPr>
              <p:cNvCxnSpPr>
                <a:cxnSpLocks/>
              </p:cNvCxnSpPr>
              <p:nvPr/>
            </p:nvCxnSpPr>
            <p:spPr bwMode="auto">
              <a:xfrm>
                <a:off x="779453" y="31818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A2619BA-CDCB-CD0C-5DD3-0361426C2FA2}"/>
                  </a:ext>
                </a:extLst>
              </p:cNvPr>
              <p:cNvCxnSpPr>
                <a:cxnSpLocks/>
              </p:cNvCxnSpPr>
              <p:nvPr/>
            </p:nvCxnSpPr>
            <p:spPr bwMode="auto">
              <a:xfrm>
                <a:off x="779453" y="359235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82769E24-E3FF-C90C-F50D-EE30BF6E82A0}"/>
                  </a:ext>
                </a:extLst>
              </p:cNvPr>
              <p:cNvCxnSpPr>
                <a:cxnSpLocks/>
              </p:cNvCxnSpPr>
              <p:nvPr/>
            </p:nvCxnSpPr>
            <p:spPr bwMode="auto">
              <a:xfrm>
                <a:off x="779453" y="400282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BE6049A-93AB-092D-9800-11E8803C412A}"/>
                  </a:ext>
                </a:extLst>
              </p:cNvPr>
              <p:cNvCxnSpPr>
                <a:cxnSpLocks/>
              </p:cNvCxnSpPr>
              <p:nvPr/>
            </p:nvCxnSpPr>
            <p:spPr bwMode="auto">
              <a:xfrm>
                <a:off x="779453" y="441330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EC3034D-B5DB-14C7-6494-0298ED1AEFC4}"/>
                  </a:ext>
                </a:extLst>
              </p:cNvPr>
              <p:cNvCxnSpPr>
                <a:cxnSpLocks/>
              </p:cNvCxnSpPr>
              <p:nvPr/>
            </p:nvCxnSpPr>
            <p:spPr bwMode="auto">
              <a:xfrm>
                <a:off x="779453" y="4823776"/>
                <a:ext cx="51868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 name="Group 11">
              <a:extLst>
                <a:ext uri="{FF2B5EF4-FFF2-40B4-BE49-F238E27FC236}">
                  <a16:creationId xmlns:a16="http://schemas.microsoft.com/office/drawing/2014/main" id="{CA7796DC-A3E7-729B-69B3-169995AD032F}"/>
                </a:ext>
              </a:extLst>
            </p:cNvPr>
            <p:cNvGrpSpPr/>
            <p:nvPr/>
          </p:nvGrpSpPr>
          <p:grpSpPr>
            <a:xfrm>
              <a:off x="2001488" y="1762133"/>
              <a:ext cx="107950" cy="3292467"/>
              <a:chOff x="779453" y="1539976"/>
              <a:chExt cx="518685" cy="2052375"/>
            </a:xfrm>
          </p:grpSpPr>
          <p:cxnSp>
            <p:nvCxnSpPr>
              <p:cNvPr id="13" name="Straight Connector 12">
                <a:extLst>
                  <a:ext uri="{FF2B5EF4-FFF2-40B4-BE49-F238E27FC236}">
                    <a16:creationId xmlns:a16="http://schemas.microsoft.com/office/drawing/2014/main" id="{BE4413A2-FBFF-305C-9420-CFB45C462A2B}"/>
                  </a:ext>
                </a:extLst>
              </p:cNvPr>
              <p:cNvCxnSpPr>
                <a:cxnSpLocks/>
              </p:cNvCxnSpPr>
              <p:nvPr/>
            </p:nvCxnSpPr>
            <p:spPr bwMode="auto">
              <a:xfrm>
                <a:off x="779453" y="15399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D8663211-3ADD-BA13-B71C-0E4C6357F6ED}"/>
                  </a:ext>
                </a:extLst>
              </p:cNvPr>
              <p:cNvCxnSpPr>
                <a:cxnSpLocks/>
              </p:cNvCxnSpPr>
              <p:nvPr/>
            </p:nvCxnSpPr>
            <p:spPr bwMode="auto">
              <a:xfrm>
                <a:off x="779453" y="195045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C0F3BA81-508C-3B22-5FE1-9C444908C6CC}"/>
                  </a:ext>
                </a:extLst>
              </p:cNvPr>
              <p:cNvCxnSpPr>
                <a:cxnSpLocks/>
              </p:cNvCxnSpPr>
              <p:nvPr/>
            </p:nvCxnSpPr>
            <p:spPr bwMode="auto">
              <a:xfrm>
                <a:off x="779453" y="236092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D3F43329-F0BC-462B-9C5A-27EC5552CDB5}"/>
                  </a:ext>
                </a:extLst>
              </p:cNvPr>
              <p:cNvCxnSpPr>
                <a:cxnSpLocks/>
              </p:cNvCxnSpPr>
              <p:nvPr/>
            </p:nvCxnSpPr>
            <p:spPr bwMode="auto">
              <a:xfrm>
                <a:off x="779453" y="277140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3389ACA-5618-83D8-9525-A8CB6439137B}"/>
                  </a:ext>
                </a:extLst>
              </p:cNvPr>
              <p:cNvCxnSpPr>
                <a:cxnSpLocks/>
              </p:cNvCxnSpPr>
              <p:nvPr/>
            </p:nvCxnSpPr>
            <p:spPr bwMode="auto">
              <a:xfrm>
                <a:off x="779453" y="31818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719DCDFE-0E99-DC16-F161-8B8381079B4F}"/>
                  </a:ext>
                </a:extLst>
              </p:cNvPr>
              <p:cNvCxnSpPr>
                <a:cxnSpLocks/>
              </p:cNvCxnSpPr>
              <p:nvPr/>
            </p:nvCxnSpPr>
            <p:spPr bwMode="auto">
              <a:xfrm>
                <a:off x="779453" y="3592351"/>
                <a:ext cx="518685" cy="0"/>
              </a:xfrm>
              <a:prstGeom prst="line">
                <a:avLst/>
              </a:prstGeom>
              <a:noFill/>
              <a:ln w="28575" cap="flat" cmpd="sng" algn="ctr">
                <a:solidFill>
                  <a:schemeClr val="bg1"/>
                </a:solidFill>
                <a:prstDash val="solid"/>
                <a:round/>
                <a:headEnd type="none" w="med" len="med"/>
                <a:tailEnd type="none" w="med" len="med"/>
              </a:ln>
              <a:effectLst/>
            </p:spPr>
          </p:cxnSp>
        </p:grpSp>
        <p:sp>
          <p:nvSpPr>
            <p:cNvPr id="61" name="TextBox 60">
              <a:extLst>
                <a:ext uri="{FF2B5EF4-FFF2-40B4-BE49-F238E27FC236}">
                  <a16:creationId xmlns:a16="http://schemas.microsoft.com/office/drawing/2014/main" id="{D17A14A9-56BC-91C6-0831-481BEFF741EC}"/>
                </a:ext>
              </a:extLst>
            </p:cNvPr>
            <p:cNvSpPr txBox="1"/>
            <p:nvPr/>
          </p:nvSpPr>
          <p:spPr bwMode="auto">
            <a:xfrm rot="16200000">
              <a:off x="1121450" y="3220806"/>
              <a:ext cx="885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PFS (%)</a:t>
              </a:r>
            </a:p>
          </p:txBody>
        </p:sp>
      </p:grpSp>
      <p:sp>
        <p:nvSpPr>
          <p:cNvPr id="62" name="TextBox 61">
            <a:extLst>
              <a:ext uri="{FF2B5EF4-FFF2-40B4-BE49-F238E27FC236}">
                <a16:creationId xmlns:a16="http://schemas.microsoft.com/office/drawing/2014/main" id="{5462A786-F446-A2F6-80FB-E3E82FBB03AF}"/>
              </a:ext>
            </a:extLst>
          </p:cNvPr>
          <p:cNvSpPr txBox="1"/>
          <p:nvPr/>
        </p:nvSpPr>
        <p:spPr bwMode="auto">
          <a:xfrm>
            <a:off x="-42022" y="5354001"/>
            <a:ext cx="205913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Risk, n</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del(17p)</a:t>
            </a:r>
            <a:r>
              <a:rPr kumimoji="0" lang="en-US" sz="1400" b="1" i="1"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/TP53 </a:t>
            </a:r>
            <a:r>
              <a:rPr kumimoji="0" lang="en-US" sz="14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mutation</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Unmutated IGHV</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All treated patients</a:t>
            </a:r>
          </a:p>
        </p:txBody>
      </p:sp>
      <p:sp>
        <p:nvSpPr>
          <p:cNvPr id="194" name="TextBox 193">
            <a:extLst>
              <a:ext uri="{FF2B5EF4-FFF2-40B4-BE49-F238E27FC236}">
                <a16:creationId xmlns:a16="http://schemas.microsoft.com/office/drawing/2014/main" id="{AB66BF5E-F88E-5592-6036-7043FE5D8B24}"/>
              </a:ext>
            </a:extLst>
          </p:cNvPr>
          <p:cNvSpPr txBox="1"/>
          <p:nvPr/>
        </p:nvSpPr>
        <p:spPr bwMode="auto">
          <a:xfrm>
            <a:off x="2161529" y="2303467"/>
            <a:ext cx="9384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Treatment period</a:t>
            </a:r>
          </a:p>
        </p:txBody>
      </p:sp>
      <p:cxnSp>
        <p:nvCxnSpPr>
          <p:cNvPr id="196" name="Straight Arrow Connector 195">
            <a:extLst>
              <a:ext uri="{FF2B5EF4-FFF2-40B4-BE49-F238E27FC236}">
                <a16:creationId xmlns:a16="http://schemas.microsoft.com/office/drawing/2014/main" id="{9BB76E6E-A708-8AA9-EBB9-0E6B28854476}"/>
              </a:ext>
            </a:extLst>
          </p:cNvPr>
          <p:cNvCxnSpPr/>
          <p:nvPr/>
        </p:nvCxnSpPr>
        <p:spPr bwMode="auto">
          <a:xfrm>
            <a:off x="2122960" y="2811347"/>
            <a:ext cx="1010356" cy="0"/>
          </a:xfrm>
          <a:prstGeom prst="straightConnector1">
            <a:avLst/>
          </a:prstGeom>
          <a:noFill/>
          <a:ln w="28575" cap="flat" cmpd="sng" algn="ctr">
            <a:solidFill>
              <a:schemeClr val="bg1"/>
            </a:solidFill>
            <a:prstDash val="solid"/>
            <a:round/>
            <a:headEnd type="triangle"/>
            <a:tailEnd type="triangle"/>
          </a:ln>
          <a:effectLst/>
        </p:spPr>
      </p:cxnSp>
      <p:grpSp>
        <p:nvGrpSpPr>
          <p:cNvPr id="198" name="Group 197">
            <a:extLst>
              <a:ext uri="{FF2B5EF4-FFF2-40B4-BE49-F238E27FC236}">
                <a16:creationId xmlns:a16="http://schemas.microsoft.com/office/drawing/2014/main" id="{21E7059C-97F4-D4EE-64F4-41295381E55E}"/>
              </a:ext>
            </a:extLst>
          </p:cNvPr>
          <p:cNvGrpSpPr/>
          <p:nvPr/>
        </p:nvGrpSpPr>
        <p:grpSpPr>
          <a:xfrm>
            <a:off x="1856165" y="5569444"/>
            <a:ext cx="4169098" cy="738664"/>
            <a:chOff x="990794" y="4207833"/>
            <a:chExt cx="2523911" cy="832953"/>
          </a:xfrm>
        </p:grpSpPr>
        <p:sp>
          <p:nvSpPr>
            <p:cNvPr id="199" name="TextBox 198">
              <a:extLst>
                <a:ext uri="{FF2B5EF4-FFF2-40B4-BE49-F238E27FC236}">
                  <a16:creationId xmlns:a16="http://schemas.microsoft.com/office/drawing/2014/main" id="{998E6864-FFA8-E61C-A6BF-ACD1799A31BD}"/>
                </a:ext>
              </a:extLst>
            </p:cNvPr>
            <p:cNvSpPr txBox="1"/>
            <p:nvPr/>
          </p:nvSpPr>
          <p:spPr bwMode="auto">
            <a:xfrm>
              <a:off x="990794"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159</a:t>
              </a:r>
            </a:p>
          </p:txBody>
        </p:sp>
        <p:sp>
          <p:nvSpPr>
            <p:cNvPr id="200" name="TextBox 199">
              <a:extLst>
                <a:ext uri="{FF2B5EF4-FFF2-40B4-BE49-F238E27FC236}">
                  <a16:creationId xmlns:a16="http://schemas.microsoft.com/office/drawing/2014/main" id="{8F84068A-C1CF-A100-8C78-4868A4DF3E01}"/>
                </a:ext>
              </a:extLst>
            </p:cNvPr>
            <p:cNvSpPr txBox="1"/>
            <p:nvPr/>
          </p:nvSpPr>
          <p:spPr bwMode="auto">
            <a:xfrm>
              <a:off x="1271595"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153</a:t>
              </a:r>
            </a:p>
          </p:txBody>
        </p:sp>
        <p:sp>
          <p:nvSpPr>
            <p:cNvPr id="201" name="TextBox 200">
              <a:extLst>
                <a:ext uri="{FF2B5EF4-FFF2-40B4-BE49-F238E27FC236}">
                  <a16:creationId xmlns:a16="http://schemas.microsoft.com/office/drawing/2014/main" id="{FEA4B38F-1A4F-F50E-E3D7-723817561C65}"/>
                </a:ext>
              </a:extLst>
            </p:cNvPr>
            <p:cNvSpPr txBox="1"/>
            <p:nvPr/>
          </p:nvSpPr>
          <p:spPr bwMode="auto">
            <a:xfrm>
              <a:off x="1553644"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152</a:t>
              </a:r>
            </a:p>
          </p:txBody>
        </p:sp>
        <p:sp>
          <p:nvSpPr>
            <p:cNvPr id="202" name="TextBox 201">
              <a:extLst>
                <a:ext uri="{FF2B5EF4-FFF2-40B4-BE49-F238E27FC236}">
                  <a16:creationId xmlns:a16="http://schemas.microsoft.com/office/drawing/2014/main" id="{97E55C04-26DB-678C-AF00-0CBC56E552EC}"/>
                </a:ext>
              </a:extLst>
            </p:cNvPr>
            <p:cNvSpPr txBox="1"/>
            <p:nvPr/>
          </p:nvSpPr>
          <p:spPr bwMode="auto">
            <a:xfrm>
              <a:off x="1834445"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144</a:t>
              </a:r>
            </a:p>
          </p:txBody>
        </p:sp>
        <p:sp>
          <p:nvSpPr>
            <p:cNvPr id="203" name="TextBox 202">
              <a:extLst>
                <a:ext uri="{FF2B5EF4-FFF2-40B4-BE49-F238E27FC236}">
                  <a16:creationId xmlns:a16="http://schemas.microsoft.com/office/drawing/2014/main" id="{0D7A80A2-7C91-C28A-DD6E-6E79E134F3B1}"/>
                </a:ext>
              </a:extLst>
            </p:cNvPr>
            <p:cNvSpPr txBox="1"/>
            <p:nvPr/>
          </p:nvSpPr>
          <p:spPr bwMode="auto">
            <a:xfrm>
              <a:off x="2110483"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143</a:t>
              </a:r>
            </a:p>
          </p:txBody>
        </p:sp>
        <p:sp>
          <p:nvSpPr>
            <p:cNvPr id="204" name="TextBox 203">
              <a:extLst>
                <a:ext uri="{FF2B5EF4-FFF2-40B4-BE49-F238E27FC236}">
                  <a16:creationId xmlns:a16="http://schemas.microsoft.com/office/drawing/2014/main" id="{DF958864-7243-13C6-2929-2C99A2A93DF2}"/>
                </a:ext>
              </a:extLst>
            </p:cNvPr>
            <p:cNvSpPr txBox="1"/>
            <p:nvPr/>
          </p:nvSpPr>
          <p:spPr bwMode="auto">
            <a:xfrm>
              <a:off x="2391285"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132</a:t>
              </a:r>
            </a:p>
          </p:txBody>
        </p:sp>
        <p:sp>
          <p:nvSpPr>
            <p:cNvPr id="205" name="TextBox 204">
              <a:extLst>
                <a:ext uri="{FF2B5EF4-FFF2-40B4-BE49-F238E27FC236}">
                  <a16:creationId xmlns:a16="http://schemas.microsoft.com/office/drawing/2014/main" id="{9B03B5DB-1F8C-4CEA-9FE3-90D4B82681A6}"/>
                </a:ext>
              </a:extLst>
            </p:cNvPr>
            <p:cNvSpPr txBox="1"/>
            <p:nvPr/>
          </p:nvSpPr>
          <p:spPr bwMode="auto">
            <a:xfrm>
              <a:off x="2673334"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130</a:t>
              </a:r>
            </a:p>
          </p:txBody>
        </p:sp>
        <p:sp>
          <p:nvSpPr>
            <p:cNvPr id="206" name="TextBox 205">
              <a:extLst>
                <a:ext uri="{FF2B5EF4-FFF2-40B4-BE49-F238E27FC236}">
                  <a16:creationId xmlns:a16="http://schemas.microsoft.com/office/drawing/2014/main" id="{76D37303-1D31-DF5E-4B2B-C7C04A68EA0F}"/>
                </a:ext>
              </a:extLst>
            </p:cNvPr>
            <p:cNvSpPr txBox="1"/>
            <p:nvPr/>
          </p:nvSpPr>
          <p:spPr bwMode="auto">
            <a:xfrm>
              <a:off x="2954136"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59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115</a:t>
              </a:r>
            </a:p>
          </p:txBody>
        </p:sp>
        <p:sp>
          <p:nvSpPr>
            <p:cNvPr id="207" name="TextBox 206">
              <a:extLst>
                <a:ext uri="{FF2B5EF4-FFF2-40B4-BE49-F238E27FC236}">
                  <a16:creationId xmlns:a16="http://schemas.microsoft.com/office/drawing/2014/main" id="{14BAD609-0E67-016C-4E61-B71F6700AC28}"/>
                </a:ext>
              </a:extLst>
            </p:cNvPr>
            <p:cNvSpPr txBox="1"/>
            <p:nvPr/>
          </p:nvSpPr>
          <p:spPr bwMode="auto">
            <a:xfrm>
              <a:off x="3236966"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58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111</a:t>
              </a:r>
            </a:p>
          </p:txBody>
        </p:sp>
      </p:grpSp>
      <p:sp>
        <p:nvSpPr>
          <p:cNvPr id="208" name="TextBox 207">
            <a:extLst>
              <a:ext uri="{FF2B5EF4-FFF2-40B4-BE49-F238E27FC236}">
                <a16:creationId xmlns:a16="http://schemas.microsoft.com/office/drawing/2014/main" id="{0DEC17E7-EEF8-99C1-DA8B-A8064BBEABA0}"/>
              </a:ext>
            </a:extLst>
          </p:cNvPr>
          <p:cNvSpPr txBox="1"/>
          <p:nvPr/>
        </p:nvSpPr>
        <p:spPr bwMode="auto">
          <a:xfrm>
            <a:off x="3052137" y="3972756"/>
            <a:ext cx="126875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del(17p)</a:t>
            </a:r>
            <a:r>
              <a:rPr kumimoji="0" lang="en-US" sz="1200" b="1" i="1"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/TP53 </a:t>
            </a: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Mutation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(n = 27)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(41-79)</a:t>
            </a:r>
          </a:p>
        </p:txBody>
      </p:sp>
      <p:sp>
        <p:nvSpPr>
          <p:cNvPr id="209" name="TextBox 208">
            <a:extLst>
              <a:ext uri="{FF2B5EF4-FFF2-40B4-BE49-F238E27FC236}">
                <a16:creationId xmlns:a16="http://schemas.microsoft.com/office/drawing/2014/main" id="{F5BD7C14-394F-78A5-133F-EF26B57FE7AC}"/>
              </a:ext>
            </a:extLst>
          </p:cNvPr>
          <p:cNvSpPr txBox="1"/>
          <p:nvPr/>
        </p:nvSpPr>
        <p:spPr bwMode="auto">
          <a:xfrm>
            <a:off x="4156494" y="3972756"/>
            <a:ext cx="1066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Unmutated IGHV</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(n = 89)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(62-81)</a:t>
            </a:r>
          </a:p>
        </p:txBody>
      </p:sp>
      <p:sp>
        <p:nvSpPr>
          <p:cNvPr id="210" name="TextBox 209">
            <a:extLst>
              <a:ext uri="{FF2B5EF4-FFF2-40B4-BE49-F238E27FC236}">
                <a16:creationId xmlns:a16="http://schemas.microsoft.com/office/drawing/2014/main" id="{731BAAC0-1066-60A7-7402-FF8132F4A79F}"/>
              </a:ext>
            </a:extLst>
          </p:cNvPr>
          <p:cNvSpPr txBox="1"/>
          <p:nvPr/>
        </p:nvSpPr>
        <p:spPr bwMode="auto">
          <a:xfrm>
            <a:off x="5014047" y="3972756"/>
            <a:ext cx="1066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All Treated Patients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(n = 159)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(71-84)</a:t>
            </a:r>
          </a:p>
        </p:txBody>
      </p:sp>
      <p:sp>
        <p:nvSpPr>
          <p:cNvPr id="211" name="TextBox 210">
            <a:extLst>
              <a:ext uri="{FF2B5EF4-FFF2-40B4-BE49-F238E27FC236}">
                <a16:creationId xmlns:a16="http://schemas.microsoft.com/office/drawing/2014/main" id="{CE37347B-FAA0-0D0A-AF04-800765421AAD}"/>
              </a:ext>
            </a:extLst>
          </p:cNvPr>
          <p:cNvSpPr txBox="1"/>
          <p:nvPr/>
        </p:nvSpPr>
        <p:spPr bwMode="auto">
          <a:xfrm>
            <a:off x="2144586" y="4514771"/>
            <a:ext cx="1414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4-yr PFS rate, % (95% CI)</a:t>
            </a:r>
          </a:p>
        </p:txBody>
      </p:sp>
      <p:sp>
        <p:nvSpPr>
          <p:cNvPr id="213" name="TextBox 212">
            <a:extLst>
              <a:ext uri="{FF2B5EF4-FFF2-40B4-BE49-F238E27FC236}">
                <a16:creationId xmlns:a16="http://schemas.microsoft.com/office/drawing/2014/main" id="{496F9522-5B67-8DD7-6EE5-7CE2BCE9AB13}"/>
              </a:ext>
            </a:extLst>
          </p:cNvPr>
          <p:cNvSpPr txBox="1"/>
          <p:nvPr/>
        </p:nvSpPr>
        <p:spPr bwMode="auto">
          <a:xfrm>
            <a:off x="5854981" y="2971058"/>
            <a:ext cx="7577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del(17p)</a:t>
            </a:r>
            <a:r>
              <a:rPr kumimoji="0" lang="en-US" sz="1200" b="1" i="1"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/TP53</a:t>
            </a:r>
            <a:endParaRPr kumimoji="0" lang="en-US" sz="12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4" name="TextBox 213">
            <a:extLst>
              <a:ext uri="{FF2B5EF4-FFF2-40B4-BE49-F238E27FC236}">
                <a16:creationId xmlns:a16="http://schemas.microsoft.com/office/drawing/2014/main" id="{473334DC-756C-8D70-5D72-F25A531986B4}"/>
              </a:ext>
            </a:extLst>
          </p:cNvPr>
          <p:cNvSpPr txBox="1"/>
          <p:nvPr/>
        </p:nvSpPr>
        <p:spPr bwMode="auto">
          <a:xfrm>
            <a:off x="5854981" y="2552993"/>
            <a:ext cx="7577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uIGHV</a:t>
            </a:r>
            <a:endPar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17" name="TextBox 216">
            <a:extLst>
              <a:ext uri="{FF2B5EF4-FFF2-40B4-BE49-F238E27FC236}">
                <a16:creationId xmlns:a16="http://schemas.microsoft.com/office/drawing/2014/main" id="{23CA6DC5-4F83-7212-563A-3805CDFB080F}"/>
              </a:ext>
            </a:extLst>
          </p:cNvPr>
          <p:cNvSpPr txBox="1"/>
          <p:nvPr/>
        </p:nvSpPr>
        <p:spPr bwMode="auto">
          <a:xfrm>
            <a:off x="5854981" y="2171204"/>
            <a:ext cx="7577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All patients</a:t>
            </a:r>
            <a:endPar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endParaRPr>
          </a:p>
        </p:txBody>
      </p:sp>
      <p:sp>
        <p:nvSpPr>
          <p:cNvPr id="228" name="Freeform: Shape 227">
            <a:extLst>
              <a:ext uri="{FF2B5EF4-FFF2-40B4-BE49-F238E27FC236}">
                <a16:creationId xmlns:a16="http://schemas.microsoft.com/office/drawing/2014/main" id="{8AC0F413-0504-70EF-CE2B-D3F4087043E2}"/>
              </a:ext>
            </a:extLst>
          </p:cNvPr>
          <p:cNvSpPr/>
          <p:nvPr/>
        </p:nvSpPr>
        <p:spPr bwMode="auto">
          <a:xfrm>
            <a:off x="2114550" y="1758950"/>
            <a:ext cx="3724275" cy="1374775"/>
          </a:xfrm>
          <a:custGeom>
            <a:avLst/>
            <a:gdLst>
              <a:gd name="connsiteX0" fmla="*/ 0 w 3724275"/>
              <a:gd name="connsiteY0" fmla="*/ 0 h 1374775"/>
              <a:gd name="connsiteX1" fmla="*/ 1155700 w 3724275"/>
              <a:gd name="connsiteY1" fmla="*/ 0 h 1374775"/>
              <a:gd name="connsiteX2" fmla="*/ 1155700 w 3724275"/>
              <a:gd name="connsiteY2" fmla="*/ 127000 h 1374775"/>
              <a:gd name="connsiteX3" fmla="*/ 1235075 w 3724275"/>
              <a:gd name="connsiteY3" fmla="*/ 127000 h 1374775"/>
              <a:gd name="connsiteX4" fmla="*/ 1235075 w 3724275"/>
              <a:gd name="connsiteY4" fmla="*/ 263525 h 1374775"/>
              <a:gd name="connsiteX5" fmla="*/ 1254125 w 3724275"/>
              <a:gd name="connsiteY5" fmla="*/ 263525 h 1374775"/>
              <a:gd name="connsiteX6" fmla="*/ 1254125 w 3724275"/>
              <a:gd name="connsiteY6" fmla="*/ 523875 h 1374775"/>
              <a:gd name="connsiteX7" fmla="*/ 2168525 w 3724275"/>
              <a:gd name="connsiteY7" fmla="*/ 523875 h 1374775"/>
              <a:gd name="connsiteX8" fmla="*/ 2168525 w 3724275"/>
              <a:gd name="connsiteY8" fmla="*/ 666750 h 1374775"/>
              <a:gd name="connsiteX9" fmla="*/ 2879725 w 3724275"/>
              <a:gd name="connsiteY9" fmla="*/ 666750 h 1374775"/>
              <a:gd name="connsiteX10" fmla="*/ 2879725 w 3724275"/>
              <a:gd name="connsiteY10" fmla="*/ 803275 h 1374775"/>
              <a:gd name="connsiteX11" fmla="*/ 2952750 w 3724275"/>
              <a:gd name="connsiteY11" fmla="*/ 803275 h 1374775"/>
              <a:gd name="connsiteX12" fmla="*/ 2952750 w 3724275"/>
              <a:gd name="connsiteY12" fmla="*/ 946150 h 1374775"/>
              <a:gd name="connsiteX13" fmla="*/ 2962275 w 3724275"/>
              <a:gd name="connsiteY13" fmla="*/ 936625 h 1374775"/>
              <a:gd name="connsiteX14" fmla="*/ 2962275 w 3724275"/>
              <a:gd name="connsiteY14" fmla="*/ 1079500 h 1374775"/>
              <a:gd name="connsiteX15" fmla="*/ 2971800 w 3724275"/>
              <a:gd name="connsiteY15" fmla="*/ 1079500 h 1374775"/>
              <a:gd name="connsiteX16" fmla="*/ 2971800 w 3724275"/>
              <a:gd name="connsiteY16" fmla="*/ 1219200 h 1374775"/>
              <a:gd name="connsiteX17" fmla="*/ 3724275 w 3724275"/>
              <a:gd name="connsiteY17" fmla="*/ 1219200 h 1374775"/>
              <a:gd name="connsiteX18" fmla="*/ 3724275 w 3724275"/>
              <a:gd name="connsiteY18" fmla="*/ 1374775 h 1374775"/>
              <a:gd name="connsiteX0" fmla="*/ 0 w 3724275"/>
              <a:gd name="connsiteY0" fmla="*/ 0 h 1374775"/>
              <a:gd name="connsiteX1" fmla="*/ 1155700 w 3724275"/>
              <a:gd name="connsiteY1" fmla="*/ 0 h 1374775"/>
              <a:gd name="connsiteX2" fmla="*/ 1155700 w 3724275"/>
              <a:gd name="connsiteY2" fmla="*/ 127000 h 1374775"/>
              <a:gd name="connsiteX3" fmla="*/ 1235075 w 3724275"/>
              <a:gd name="connsiteY3" fmla="*/ 127000 h 1374775"/>
              <a:gd name="connsiteX4" fmla="*/ 1235075 w 3724275"/>
              <a:gd name="connsiteY4" fmla="*/ 263525 h 1374775"/>
              <a:gd name="connsiteX5" fmla="*/ 1254125 w 3724275"/>
              <a:gd name="connsiteY5" fmla="*/ 263525 h 1374775"/>
              <a:gd name="connsiteX6" fmla="*/ 1254125 w 3724275"/>
              <a:gd name="connsiteY6" fmla="*/ 523875 h 1374775"/>
              <a:gd name="connsiteX7" fmla="*/ 2168525 w 3724275"/>
              <a:gd name="connsiteY7" fmla="*/ 523875 h 1374775"/>
              <a:gd name="connsiteX8" fmla="*/ 2168525 w 3724275"/>
              <a:gd name="connsiteY8" fmla="*/ 666750 h 1374775"/>
              <a:gd name="connsiteX9" fmla="*/ 2879725 w 3724275"/>
              <a:gd name="connsiteY9" fmla="*/ 666750 h 1374775"/>
              <a:gd name="connsiteX10" fmla="*/ 2879725 w 3724275"/>
              <a:gd name="connsiteY10" fmla="*/ 803275 h 1374775"/>
              <a:gd name="connsiteX11" fmla="*/ 2952750 w 3724275"/>
              <a:gd name="connsiteY11" fmla="*/ 803275 h 1374775"/>
              <a:gd name="connsiteX12" fmla="*/ 2952750 w 3724275"/>
              <a:gd name="connsiteY12" fmla="*/ 946150 h 1374775"/>
              <a:gd name="connsiteX13" fmla="*/ 2962275 w 3724275"/>
              <a:gd name="connsiteY13" fmla="*/ 952500 h 1374775"/>
              <a:gd name="connsiteX14" fmla="*/ 2962275 w 3724275"/>
              <a:gd name="connsiteY14" fmla="*/ 1079500 h 1374775"/>
              <a:gd name="connsiteX15" fmla="*/ 2971800 w 3724275"/>
              <a:gd name="connsiteY15" fmla="*/ 1079500 h 1374775"/>
              <a:gd name="connsiteX16" fmla="*/ 2971800 w 3724275"/>
              <a:gd name="connsiteY16" fmla="*/ 1219200 h 1374775"/>
              <a:gd name="connsiteX17" fmla="*/ 3724275 w 3724275"/>
              <a:gd name="connsiteY17" fmla="*/ 1219200 h 1374775"/>
              <a:gd name="connsiteX18" fmla="*/ 3724275 w 3724275"/>
              <a:gd name="connsiteY18" fmla="*/ 1374775 h 137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724275" h="1374775">
                <a:moveTo>
                  <a:pt x="0" y="0"/>
                </a:moveTo>
                <a:lnTo>
                  <a:pt x="1155700" y="0"/>
                </a:lnTo>
                <a:lnTo>
                  <a:pt x="1155700" y="127000"/>
                </a:lnTo>
                <a:lnTo>
                  <a:pt x="1235075" y="127000"/>
                </a:lnTo>
                <a:lnTo>
                  <a:pt x="1235075" y="263525"/>
                </a:lnTo>
                <a:lnTo>
                  <a:pt x="1254125" y="263525"/>
                </a:lnTo>
                <a:lnTo>
                  <a:pt x="1254125" y="523875"/>
                </a:lnTo>
                <a:lnTo>
                  <a:pt x="2168525" y="523875"/>
                </a:lnTo>
                <a:lnTo>
                  <a:pt x="2168525" y="666750"/>
                </a:lnTo>
                <a:lnTo>
                  <a:pt x="2879725" y="666750"/>
                </a:lnTo>
                <a:lnTo>
                  <a:pt x="2879725" y="803275"/>
                </a:lnTo>
                <a:lnTo>
                  <a:pt x="2952750" y="803275"/>
                </a:lnTo>
                <a:lnTo>
                  <a:pt x="2952750" y="946150"/>
                </a:lnTo>
                <a:lnTo>
                  <a:pt x="2962275" y="952500"/>
                </a:lnTo>
                <a:lnTo>
                  <a:pt x="2962275" y="1079500"/>
                </a:lnTo>
                <a:lnTo>
                  <a:pt x="2971800" y="1079500"/>
                </a:lnTo>
                <a:lnTo>
                  <a:pt x="2971800" y="1219200"/>
                </a:lnTo>
                <a:lnTo>
                  <a:pt x="3724275" y="1219200"/>
                </a:lnTo>
                <a:lnTo>
                  <a:pt x="3724275" y="137477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44" name="Group 243">
            <a:extLst>
              <a:ext uri="{FF2B5EF4-FFF2-40B4-BE49-F238E27FC236}">
                <a16:creationId xmlns:a16="http://schemas.microsoft.com/office/drawing/2014/main" id="{AB04B46D-45CD-D69A-2D73-1D031F32C2AC}"/>
              </a:ext>
            </a:extLst>
          </p:cNvPr>
          <p:cNvGrpSpPr/>
          <p:nvPr/>
        </p:nvGrpSpPr>
        <p:grpSpPr>
          <a:xfrm>
            <a:off x="2444302" y="1704054"/>
            <a:ext cx="3460330" cy="1487382"/>
            <a:chOff x="2444302" y="1704054"/>
            <a:chExt cx="3460330" cy="1487382"/>
          </a:xfrm>
        </p:grpSpPr>
        <p:grpSp>
          <p:nvGrpSpPr>
            <p:cNvPr id="229" name="Group 228">
              <a:extLst>
                <a:ext uri="{FF2B5EF4-FFF2-40B4-BE49-F238E27FC236}">
                  <a16:creationId xmlns:a16="http://schemas.microsoft.com/office/drawing/2014/main" id="{D7778C6F-6A50-B513-4071-F662E400FF8E}"/>
                </a:ext>
              </a:extLst>
            </p:cNvPr>
            <p:cNvGrpSpPr/>
            <p:nvPr/>
          </p:nvGrpSpPr>
          <p:grpSpPr>
            <a:xfrm>
              <a:off x="5573849" y="2922466"/>
              <a:ext cx="109883" cy="109883"/>
              <a:chOff x="266142" y="2099917"/>
              <a:chExt cx="302119" cy="302119"/>
            </a:xfrm>
          </p:grpSpPr>
          <p:cxnSp>
            <p:nvCxnSpPr>
              <p:cNvPr id="230" name="Straight Connector 229">
                <a:extLst>
                  <a:ext uri="{FF2B5EF4-FFF2-40B4-BE49-F238E27FC236}">
                    <a16:creationId xmlns:a16="http://schemas.microsoft.com/office/drawing/2014/main" id="{22AAFC1E-455F-B978-8316-D420E79483D6}"/>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847904D4-1FD6-346B-B9CE-A6DDB398F5AF}"/>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2" name="Group 231">
              <a:extLst>
                <a:ext uri="{FF2B5EF4-FFF2-40B4-BE49-F238E27FC236}">
                  <a16:creationId xmlns:a16="http://schemas.microsoft.com/office/drawing/2014/main" id="{8FFDD5D3-63A7-F4B7-F351-8FC9B4DC7BA1}"/>
                </a:ext>
              </a:extLst>
            </p:cNvPr>
            <p:cNvGrpSpPr/>
            <p:nvPr/>
          </p:nvGrpSpPr>
          <p:grpSpPr>
            <a:xfrm>
              <a:off x="5129206" y="2922466"/>
              <a:ext cx="109883" cy="109883"/>
              <a:chOff x="266142" y="2099917"/>
              <a:chExt cx="302119" cy="302119"/>
            </a:xfrm>
          </p:grpSpPr>
          <p:cxnSp>
            <p:nvCxnSpPr>
              <p:cNvPr id="233" name="Straight Connector 232">
                <a:extLst>
                  <a:ext uri="{FF2B5EF4-FFF2-40B4-BE49-F238E27FC236}">
                    <a16:creationId xmlns:a16="http://schemas.microsoft.com/office/drawing/2014/main" id="{7D9B00E6-07BE-832F-F2F5-C4366097C728}"/>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7FC790C5-2BE2-6F4A-0F2C-700341C1A357}"/>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5" name="Group 234">
              <a:extLst>
                <a:ext uri="{FF2B5EF4-FFF2-40B4-BE49-F238E27FC236}">
                  <a16:creationId xmlns:a16="http://schemas.microsoft.com/office/drawing/2014/main" id="{94F82DA8-6DD3-6124-9E22-94017DA98811}"/>
                </a:ext>
              </a:extLst>
            </p:cNvPr>
            <p:cNvGrpSpPr/>
            <p:nvPr/>
          </p:nvGrpSpPr>
          <p:grpSpPr>
            <a:xfrm>
              <a:off x="5794749" y="3081553"/>
              <a:ext cx="109883" cy="109883"/>
              <a:chOff x="266142" y="2099917"/>
              <a:chExt cx="302119" cy="302119"/>
            </a:xfrm>
          </p:grpSpPr>
          <p:cxnSp>
            <p:nvCxnSpPr>
              <p:cNvPr id="236" name="Straight Connector 235">
                <a:extLst>
                  <a:ext uri="{FF2B5EF4-FFF2-40B4-BE49-F238E27FC236}">
                    <a16:creationId xmlns:a16="http://schemas.microsoft.com/office/drawing/2014/main" id="{3FBF4161-E919-AD4A-4152-994E595AD40A}"/>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B6AA2D20-618D-C4B1-6F9E-080AC6545B0E}"/>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8" name="Group 237">
              <a:extLst>
                <a:ext uri="{FF2B5EF4-FFF2-40B4-BE49-F238E27FC236}">
                  <a16:creationId xmlns:a16="http://schemas.microsoft.com/office/drawing/2014/main" id="{3B31C37B-9721-3617-5F40-533BCEBDD1C7}"/>
                </a:ext>
              </a:extLst>
            </p:cNvPr>
            <p:cNvGrpSpPr/>
            <p:nvPr/>
          </p:nvGrpSpPr>
          <p:grpSpPr>
            <a:xfrm>
              <a:off x="4161486" y="2230337"/>
              <a:ext cx="109883" cy="109883"/>
              <a:chOff x="266142" y="2099917"/>
              <a:chExt cx="302119" cy="302119"/>
            </a:xfrm>
          </p:grpSpPr>
          <p:cxnSp>
            <p:nvCxnSpPr>
              <p:cNvPr id="239" name="Straight Connector 238">
                <a:extLst>
                  <a:ext uri="{FF2B5EF4-FFF2-40B4-BE49-F238E27FC236}">
                    <a16:creationId xmlns:a16="http://schemas.microsoft.com/office/drawing/2014/main" id="{73753D54-B795-6ECC-27D8-03D04C21BAFA}"/>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1CA6A6B5-6B86-AF44-9E3E-6EF3D3025414}"/>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1" name="Group 240">
              <a:extLst>
                <a:ext uri="{FF2B5EF4-FFF2-40B4-BE49-F238E27FC236}">
                  <a16:creationId xmlns:a16="http://schemas.microsoft.com/office/drawing/2014/main" id="{7860213D-0FB4-222B-9B24-2CCC1ABD10A0}"/>
                </a:ext>
              </a:extLst>
            </p:cNvPr>
            <p:cNvGrpSpPr/>
            <p:nvPr/>
          </p:nvGrpSpPr>
          <p:grpSpPr>
            <a:xfrm>
              <a:off x="2444302" y="1704054"/>
              <a:ext cx="109883" cy="109883"/>
              <a:chOff x="266142" y="2099917"/>
              <a:chExt cx="302119" cy="302119"/>
            </a:xfrm>
          </p:grpSpPr>
          <p:cxnSp>
            <p:nvCxnSpPr>
              <p:cNvPr id="242" name="Straight Connector 241">
                <a:extLst>
                  <a:ext uri="{FF2B5EF4-FFF2-40B4-BE49-F238E27FC236}">
                    <a16:creationId xmlns:a16="http://schemas.microsoft.com/office/drawing/2014/main" id="{C9CB1C1B-30F5-06A9-2EF3-1A62D78C9575}"/>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F00911E9-53A9-2B6F-12D8-34D0C944B0AD}"/>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sp>
        <p:nvSpPr>
          <p:cNvPr id="245" name="Freeform: Shape 244">
            <a:extLst>
              <a:ext uri="{FF2B5EF4-FFF2-40B4-BE49-F238E27FC236}">
                <a16:creationId xmlns:a16="http://schemas.microsoft.com/office/drawing/2014/main" id="{84DFC747-2963-2C49-9AD6-ED62981AA0B3}"/>
              </a:ext>
            </a:extLst>
          </p:cNvPr>
          <p:cNvSpPr/>
          <p:nvPr/>
        </p:nvSpPr>
        <p:spPr bwMode="auto">
          <a:xfrm>
            <a:off x="2149475" y="1752600"/>
            <a:ext cx="3695700" cy="949325"/>
          </a:xfrm>
          <a:custGeom>
            <a:avLst/>
            <a:gdLst>
              <a:gd name="connsiteX0" fmla="*/ 3695700 w 3695700"/>
              <a:gd name="connsiteY0" fmla="*/ 949325 h 949325"/>
              <a:gd name="connsiteX1" fmla="*/ 3695700 w 3695700"/>
              <a:gd name="connsiteY1" fmla="*/ 898525 h 949325"/>
              <a:gd name="connsiteX2" fmla="*/ 2987675 w 3695700"/>
              <a:gd name="connsiteY2" fmla="*/ 898525 h 949325"/>
              <a:gd name="connsiteX3" fmla="*/ 2987675 w 3695700"/>
              <a:gd name="connsiteY3" fmla="*/ 869950 h 949325"/>
              <a:gd name="connsiteX4" fmla="*/ 2943225 w 3695700"/>
              <a:gd name="connsiteY4" fmla="*/ 869950 h 949325"/>
              <a:gd name="connsiteX5" fmla="*/ 2943225 w 3695700"/>
              <a:gd name="connsiteY5" fmla="*/ 784225 h 949325"/>
              <a:gd name="connsiteX6" fmla="*/ 2936875 w 3695700"/>
              <a:gd name="connsiteY6" fmla="*/ 784225 h 949325"/>
              <a:gd name="connsiteX7" fmla="*/ 2936875 w 3695700"/>
              <a:gd name="connsiteY7" fmla="*/ 742950 h 949325"/>
              <a:gd name="connsiteX8" fmla="*/ 2921000 w 3695700"/>
              <a:gd name="connsiteY8" fmla="*/ 742950 h 949325"/>
              <a:gd name="connsiteX9" fmla="*/ 2921000 w 3695700"/>
              <a:gd name="connsiteY9" fmla="*/ 742950 h 949325"/>
              <a:gd name="connsiteX10" fmla="*/ 2911475 w 3695700"/>
              <a:gd name="connsiteY10" fmla="*/ 733425 h 949325"/>
              <a:gd name="connsiteX11" fmla="*/ 2911475 w 3695700"/>
              <a:gd name="connsiteY11" fmla="*/ 628650 h 949325"/>
              <a:gd name="connsiteX12" fmla="*/ 2905125 w 3695700"/>
              <a:gd name="connsiteY12" fmla="*/ 628650 h 949325"/>
              <a:gd name="connsiteX13" fmla="*/ 2905125 w 3695700"/>
              <a:gd name="connsiteY13" fmla="*/ 549275 h 949325"/>
              <a:gd name="connsiteX14" fmla="*/ 2841625 w 3695700"/>
              <a:gd name="connsiteY14" fmla="*/ 549275 h 949325"/>
              <a:gd name="connsiteX15" fmla="*/ 2841625 w 3695700"/>
              <a:gd name="connsiteY15" fmla="*/ 511175 h 949325"/>
              <a:gd name="connsiteX16" fmla="*/ 2749550 w 3695700"/>
              <a:gd name="connsiteY16" fmla="*/ 511175 h 949325"/>
              <a:gd name="connsiteX17" fmla="*/ 2749550 w 3695700"/>
              <a:gd name="connsiteY17" fmla="*/ 473075 h 949325"/>
              <a:gd name="connsiteX18" fmla="*/ 2105025 w 3695700"/>
              <a:gd name="connsiteY18" fmla="*/ 473075 h 949325"/>
              <a:gd name="connsiteX19" fmla="*/ 2105025 w 3695700"/>
              <a:gd name="connsiteY19" fmla="*/ 434975 h 949325"/>
              <a:gd name="connsiteX20" fmla="*/ 2073275 w 3695700"/>
              <a:gd name="connsiteY20" fmla="*/ 434975 h 949325"/>
              <a:gd name="connsiteX21" fmla="*/ 2073275 w 3695700"/>
              <a:gd name="connsiteY21" fmla="*/ 393700 h 949325"/>
              <a:gd name="connsiteX22" fmla="*/ 2060575 w 3695700"/>
              <a:gd name="connsiteY22" fmla="*/ 393700 h 949325"/>
              <a:gd name="connsiteX23" fmla="*/ 2060575 w 3695700"/>
              <a:gd name="connsiteY23" fmla="*/ 282575 h 949325"/>
              <a:gd name="connsiteX24" fmla="*/ 2044700 w 3695700"/>
              <a:gd name="connsiteY24" fmla="*/ 282575 h 949325"/>
              <a:gd name="connsiteX25" fmla="*/ 2044700 w 3695700"/>
              <a:gd name="connsiteY25" fmla="*/ 244475 h 949325"/>
              <a:gd name="connsiteX26" fmla="*/ 1219200 w 3695700"/>
              <a:gd name="connsiteY26" fmla="*/ 244475 h 949325"/>
              <a:gd name="connsiteX27" fmla="*/ 1219200 w 3695700"/>
              <a:gd name="connsiteY27" fmla="*/ 127000 h 949325"/>
              <a:gd name="connsiteX28" fmla="*/ 1123950 w 3695700"/>
              <a:gd name="connsiteY28" fmla="*/ 127000 h 949325"/>
              <a:gd name="connsiteX29" fmla="*/ 1123950 w 3695700"/>
              <a:gd name="connsiteY29" fmla="*/ 82550 h 949325"/>
              <a:gd name="connsiteX30" fmla="*/ 866775 w 3695700"/>
              <a:gd name="connsiteY30" fmla="*/ 82550 h 949325"/>
              <a:gd name="connsiteX31" fmla="*/ 866775 w 3695700"/>
              <a:gd name="connsiteY31" fmla="*/ 50800 h 949325"/>
              <a:gd name="connsiteX32" fmla="*/ 0 w 3695700"/>
              <a:gd name="connsiteY32" fmla="*/ 50800 h 949325"/>
              <a:gd name="connsiteX33" fmla="*/ 0 w 3695700"/>
              <a:gd name="connsiteY33" fmla="*/ 0 h 94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695700" h="949325">
                <a:moveTo>
                  <a:pt x="3695700" y="949325"/>
                </a:moveTo>
                <a:lnTo>
                  <a:pt x="3695700" y="898525"/>
                </a:lnTo>
                <a:lnTo>
                  <a:pt x="2987675" y="898525"/>
                </a:lnTo>
                <a:lnTo>
                  <a:pt x="2987675" y="869950"/>
                </a:lnTo>
                <a:lnTo>
                  <a:pt x="2943225" y="869950"/>
                </a:lnTo>
                <a:lnTo>
                  <a:pt x="2943225" y="784225"/>
                </a:lnTo>
                <a:lnTo>
                  <a:pt x="2936875" y="784225"/>
                </a:lnTo>
                <a:lnTo>
                  <a:pt x="2936875" y="742950"/>
                </a:lnTo>
                <a:lnTo>
                  <a:pt x="2921000" y="742950"/>
                </a:lnTo>
                <a:lnTo>
                  <a:pt x="2921000" y="742950"/>
                </a:lnTo>
                <a:lnTo>
                  <a:pt x="2911475" y="733425"/>
                </a:lnTo>
                <a:lnTo>
                  <a:pt x="2911475" y="628650"/>
                </a:lnTo>
                <a:lnTo>
                  <a:pt x="2905125" y="628650"/>
                </a:lnTo>
                <a:lnTo>
                  <a:pt x="2905125" y="549275"/>
                </a:lnTo>
                <a:lnTo>
                  <a:pt x="2841625" y="549275"/>
                </a:lnTo>
                <a:lnTo>
                  <a:pt x="2841625" y="511175"/>
                </a:lnTo>
                <a:lnTo>
                  <a:pt x="2749550" y="511175"/>
                </a:lnTo>
                <a:lnTo>
                  <a:pt x="2749550" y="473075"/>
                </a:lnTo>
                <a:lnTo>
                  <a:pt x="2105025" y="473075"/>
                </a:lnTo>
                <a:lnTo>
                  <a:pt x="2105025" y="434975"/>
                </a:lnTo>
                <a:lnTo>
                  <a:pt x="2073275" y="434975"/>
                </a:lnTo>
                <a:lnTo>
                  <a:pt x="2073275" y="393700"/>
                </a:lnTo>
                <a:lnTo>
                  <a:pt x="2060575" y="393700"/>
                </a:lnTo>
                <a:lnTo>
                  <a:pt x="2060575" y="282575"/>
                </a:lnTo>
                <a:lnTo>
                  <a:pt x="2044700" y="282575"/>
                </a:lnTo>
                <a:lnTo>
                  <a:pt x="2044700" y="244475"/>
                </a:lnTo>
                <a:lnTo>
                  <a:pt x="1219200" y="244475"/>
                </a:lnTo>
                <a:lnTo>
                  <a:pt x="1219200" y="127000"/>
                </a:lnTo>
                <a:lnTo>
                  <a:pt x="1123950" y="127000"/>
                </a:lnTo>
                <a:lnTo>
                  <a:pt x="1123950" y="82550"/>
                </a:lnTo>
                <a:lnTo>
                  <a:pt x="866775" y="82550"/>
                </a:lnTo>
                <a:lnTo>
                  <a:pt x="866775" y="50800"/>
                </a:lnTo>
                <a:lnTo>
                  <a:pt x="0" y="5080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1763" name="Group 31762">
            <a:extLst>
              <a:ext uri="{FF2B5EF4-FFF2-40B4-BE49-F238E27FC236}">
                <a16:creationId xmlns:a16="http://schemas.microsoft.com/office/drawing/2014/main" id="{862D32CD-241A-E94E-E6FD-FAAD0294273B}"/>
              </a:ext>
            </a:extLst>
          </p:cNvPr>
          <p:cNvGrpSpPr/>
          <p:nvPr/>
        </p:nvGrpSpPr>
        <p:grpSpPr>
          <a:xfrm>
            <a:off x="2149475" y="1746967"/>
            <a:ext cx="3749317" cy="1013646"/>
            <a:chOff x="2149475" y="1746967"/>
            <a:chExt cx="3749317" cy="1013646"/>
          </a:xfrm>
        </p:grpSpPr>
        <p:grpSp>
          <p:nvGrpSpPr>
            <p:cNvPr id="246" name="Group 245">
              <a:extLst>
                <a:ext uri="{FF2B5EF4-FFF2-40B4-BE49-F238E27FC236}">
                  <a16:creationId xmlns:a16="http://schemas.microsoft.com/office/drawing/2014/main" id="{C1C7005A-A1B8-F6E1-2A32-33D8570B5417}"/>
                </a:ext>
              </a:extLst>
            </p:cNvPr>
            <p:cNvGrpSpPr/>
            <p:nvPr/>
          </p:nvGrpSpPr>
          <p:grpSpPr>
            <a:xfrm>
              <a:off x="2149475" y="1746967"/>
              <a:ext cx="109883" cy="109883"/>
              <a:chOff x="266142" y="2099917"/>
              <a:chExt cx="302119" cy="302119"/>
            </a:xfrm>
          </p:grpSpPr>
          <p:cxnSp>
            <p:nvCxnSpPr>
              <p:cNvPr id="247" name="Straight Connector 246">
                <a:extLst>
                  <a:ext uri="{FF2B5EF4-FFF2-40B4-BE49-F238E27FC236}">
                    <a16:creationId xmlns:a16="http://schemas.microsoft.com/office/drawing/2014/main" id="{F566BEB5-566C-1E09-6970-1C865319E1A1}"/>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754596CF-D834-089C-9EFF-A646357C94FB}"/>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9" name="Group 248">
              <a:extLst>
                <a:ext uri="{FF2B5EF4-FFF2-40B4-BE49-F238E27FC236}">
                  <a16:creationId xmlns:a16="http://schemas.microsoft.com/office/drawing/2014/main" id="{BFEF0EE3-0B9D-5F9D-56B2-ED1B965CC0EA}"/>
                </a:ext>
              </a:extLst>
            </p:cNvPr>
            <p:cNvGrpSpPr/>
            <p:nvPr/>
          </p:nvGrpSpPr>
          <p:grpSpPr>
            <a:xfrm>
              <a:off x="2200674" y="1746967"/>
              <a:ext cx="109883" cy="109883"/>
              <a:chOff x="266142" y="2099917"/>
              <a:chExt cx="302119" cy="302119"/>
            </a:xfrm>
          </p:grpSpPr>
          <p:cxnSp>
            <p:nvCxnSpPr>
              <p:cNvPr id="250" name="Straight Connector 249">
                <a:extLst>
                  <a:ext uri="{FF2B5EF4-FFF2-40B4-BE49-F238E27FC236}">
                    <a16:creationId xmlns:a16="http://schemas.microsoft.com/office/drawing/2014/main" id="{95D59EE1-7A59-5043-C009-1D8F44EA2F3C}"/>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6A2A3EC3-CE73-0B1A-0801-19BF373FB86E}"/>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2" name="Group 251">
              <a:extLst>
                <a:ext uri="{FF2B5EF4-FFF2-40B4-BE49-F238E27FC236}">
                  <a16:creationId xmlns:a16="http://schemas.microsoft.com/office/drawing/2014/main" id="{FD1428F2-6179-7225-EC3D-45E8C2A806B4}"/>
                </a:ext>
              </a:extLst>
            </p:cNvPr>
            <p:cNvGrpSpPr/>
            <p:nvPr/>
          </p:nvGrpSpPr>
          <p:grpSpPr>
            <a:xfrm>
              <a:off x="2441611" y="1746967"/>
              <a:ext cx="109883" cy="109883"/>
              <a:chOff x="266142" y="2099917"/>
              <a:chExt cx="302119" cy="302119"/>
            </a:xfrm>
          </p:grpSpPr>
          <p:cxnSp>
            <p:nvCxnSpPr>
              <p:cNvPr id="253" name="Straight Connector 252">
                <a:extLst>
                  <a:ext uri="{FF2B5EF4-FFF2-40B4-BE49-F238E27FC236}">
                    <a16:creationId xmlns:a16="http://schemas.microsoft.com/office/drawing/2014/main" id="{E478F88A-A86C-C4FE-D7F1-2E40F5A442BE}"/>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1B9DA162-3123-DFC2-4227-6CFF9A562F3E}"/>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5" name="Group 254">
              <a:extLst>
                <a:ext uri="{FF2B5EF4-FFF2-40B4-BE49-F238E27FC236}">
                  <a16:creationId xmlns:a16="http://schemas.microsoft.com/office/drawing/2014/main" id="{83B9AAA8-F9CB-3EE5-B767-DB9510D89123}"/>
                </a:ext>
              </a:extLst>
            </p:cNvPr>
            <p:cNvGrpSpPr/>
            <p:nvPr/>
          </p:nvGrpSpPr>
          <p:grpSpPr>
            <a:xfrm>
              <a:off x="3271041" y="1824414"/>
              <a:ext cx="109883" cy="109883"/>
              <a:chOff x="266142" y="2099917"/>
              <a:chExt cx="302119" cy="302119"/>
            </a:xfrm>
          </p:grpSpPr>
          <p:cxnSp>
            <p:nvCxnSpPr>
              <p:cNvPr id="31744" name="Straight Connector 31743">
                <a:extLst>
                  <a:ext uri="{FF2B5EF4-FFF2-40B4-BE49-F238E27FC236}">
                    <a16:creationId xmlns:a16="http://schemas.microsoft.com/office/drawing/2014/main" id="{418D048D-5B86-433F-0942-B3D11112B770}"/>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745" name="Straight Connector 31744">
                <a:extLst>
                  <a:ext uri="{FF2B5EF4-FFF2-40B4-BE49-F238E27FC236}">
                    <a16:creationId xmlns:a16="http://schemas.microsoft.com/office/drawing/2014/main" id="{A7DE6F4F-D6CF-9F34-7E5A-A67EDAB03C63}"/>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47" name="Group 31746">
              <a:extLst>
                <a:ext uri="{FF2B5EF4-FFF2-40B4-BE49-F238E27FC236}">
                  <a16:creationId xmlns:a16="http://schemas.microsoft.com/office/drawing/2014/main" id="{8623A157-54C0-81ED-DC24-CCE3929949DC}"/>
                </a:ext>
              </a:extLst>
            </p:cNvPr>
            <p:cNvGrpSpPr/>
            <p:nvPr/>
          </p:nvGrpSpPr>
          <p:grpSpPr>
            <a:xfrm>
              <a:off x="4628333" y="2171204"/>
              <a:ext cx="109883" cy="109883"/>
              <a:chOff x="266142" y="2099917"/>
              <a:chExt cx="302119" cy="302119"/>
            </a:xfrm>
          </p:grpSpPr>
          <p:cxnSp>
            <p:nvCxnSpPr>
              <p:cNvPr id="31748" name="Straight Connector 31747">
                <a:extLst>
                  <a:ext uri="{FF2B5EF4-FFF2-40B4-BE49-F238E27FC236}">
                    <a16:creationId xmlns:a16="http://schemas.microsoft.com/office/drawing/2014/main" id="{1C224601-A782-B219-802E-6D8FF4921A88}"/>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749" name="Straight Connector 31748">
                <a:extLst>
                  <a:ext uri="{FF2B5EF4-FFF2-40B4-BE49-F238E27FC236}">
                    <a16:creationId xmlns:a16="http://schemas.microsoft.com/office/drawing/2014/main" id="{832D33A9-8F0B-D773-B324-64EADCE06A5C}"/>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50" name="Group 31749">
              <a:extLst>
                <a:ext uri="{FF2B5EF4-FFF2-40B4-BE49-F238E27FC236}">
                  <a16:creationId xmlns:a16="http://schemas.microsoft.com/office/drawing/2014/main" id="{55D0E307-7312-B4C8-793F-BD76C90C84F8}"/>
                </a:ext>
              </a:extLst>
            </p:cNvPr>
            <p:cNvGrpSpPr/>
            <p:nvPr/>
          </p:nvGrpSpPr>
          <p:grpSpPr>
            <a:xfrm>
              <a:off x="5013969" y="2410429"/>
              <a:ext cx="109883" cy="109883"/>
              <a:chOff x="266142" y="2099917"/>
              <a:chExt cx="302119" cy="302119"/>
            </a:xfrm>
          </p:grpSpPr>
          <p:cxnSp>
            <p:nvCxnSpPr>
              <p:cNvPr id="31751" name="Straight Connector 31750">
                <a:extLst>
                  <a:ext uri="{FF2B5EF4-FFF2-40B4-BE49-F238E27FC236}">
                    <a16:creationId xmlns:a16="http://schemas.microsoft.com/office/drawing/2014/main" id="{62CCA596-FF67-9DD8-C25F-BF022E7ADE12}"/>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752" name="Straight Connector 31751">
                <a:extLst>
                  <a:ext uri="{FF2B5EF4-FFF2-40B4-BE49-F238E27FC236}">
                    <a16:creationId xmlns:a16="http://schemas.microsoft.com/office/drawing/2014/main" id="{8146783D-442C-58CD-19C9-2876987E94E2}"/>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53" name="Group 31752">
              <a:extLst>
                <a:ext uri="{FF2B5EF4-FFF2-40B4-BE49-F238E27FC236}">
                  <a16:creationId xmlns:a16="http://schemas.microsoft.com/office/drawing/2014/main" id="{DF471AD2-8015-B7B9-90C9-E5C9A9033B2A}"/>
                </a:ext>
              </a:extLst>
            </p:cNvPr>
            <p:cNvGrpSpPr/>
            <p:nvPr/>
          </p:nvGrpSpPr>
          <p:grpSpPr>
            <a:xfrm>
              <a:off x="5137332" y="2599979"/>
              <a:ext cx="109883" cy="109883"/>
              <a:chOff x="266142" y="2099917"/>
              <a:chExt cx="302119" cy="302119"/>
            </a:xfrm>
          </p:grpSpPr>
          <p:cxnSp>
            <p:nvCxnSpPr>
              <p:cNvPr id="31754" name="Straight Connector 31753">
                <a:extLst>
                  <a:ext uri="{FF2B5EF4-FFF2-40B4-BE49-F238E27FC236}">
                    <a16:creationId xmlns:a16="http://schemas.microsoft.com/office/drawing/2014/main" id="{70B34C85-3800-DF1E-E46C-86251E80D81A}"/>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755" name="Straight Connector 31754">
                <a:extLst>
                  <a:ext uri="{FF2B5EF4-FFF2-40B4-BE49-F238E27FC236}">
                    <a16:creationId xmlns:a16="http://schemas.microsoft.com/office/drawing/2014/main" id="{69D3DE15-3813-E45A-C7CE-C75F5F5490B2}"/>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56" name="Group 31755">
              <a:extLst>
                <a:ext uri="{FF2B5EF4-FFF2-40B4-BE49-F238E27FC236}">
                  <a16:creationId xmlns:a16="http://schemas.microsoft.com/office/drawing/2014/main" id="{AAD80C56-F62F-8B01-C716-45853F073041}"/>
                </a:ext>
              </a:extLst>
            </p:cNvPr>
            <p:cNvGrpSpPr/>
            <p:nvPr/>
          </p:nvGrpSpPr>
          <p:grpSpPr>
            <a:xfrm>
              <a:off x="5503131" y="2599979"/>
              <a:ext cx="109883" cy="109883"/>
              <a:chOff x="266142" y="2099917"/>
              <a:chExt cx="302119" cy="302119"/>
            </a:xfrm>
          </p:grpSpPr>
          <p:cxnSp>
            <p:nvCxnSpPr>
              <p:cNvPr id="31757" name="Straight Connector 31756">
                <a:extLst>
                  <a:ext uri="{FF2B5EF4-FFF2-40B4-BE49-F238E27FC236}">
                    <a16:creationId xmlns:a16="http://schemas.microsoft.com/office/drawing/2014/main" id="{9727BB7A-4EB9-25A2-E382-C6429A46BC67}"/>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AAF1028D-7BAB-2E94-2E08-3304BACD74BC}"/>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59" name="Group 31758">
              <a:extLst>
                <a:ext uri="{FF2B5EF4-FFF2-40B4-BE49-F238E27FC236}">
                  <a16:creationId xmlns:a16="http://schemas.microsoft.com/office/drawing/2014/main" id="{601441AD-A805-DE22-D10C-2FC208A86569}"/>
                </a:ext>
              </a:extLst>
            </p:cNvPr>
            <p:cNvGrpSpPr/>
            <p:nvPr/>
          </p:nvGrpSpPr>
          <p:grpSpPr>
            <a:xfrm>
              <a:off x="5788909" y="2650730"/>
              <a:ext cx="109883" cy="109883"/>
              <a:chOff x="266142" y="2099917"/>
              <a:chExt cx="302119" cy="302119"/>
            </a:xfrm>
          </p:grpSpPr>
          <p:cxnSp>
            <p:nvCxnSpPr>
              <p:cNvPr id="31760" name="Straight Connector 31759">
                <a:extLst>
                  <a:ext uri="{FF2B5EF4-FFF2-40B4-BE49-F238E27FC236}">
                    <a16:creationId xmlns:a16="http://schemas.microsoft.com/office/drawing/2014/main" id="{6B6DFD6F-8C15-501C-D747-814624D63EB5}"/>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290E69C3-4CB1-A710-07EA-127C4D42E1B7}"/>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sp>
        <p:nvSpPr>
          <p:cNvPr id="31762" name="Freeform: Shape 31761">
            <a:extLst>
              <a:ext uri="{FF2B5EF4-FFF2-40B4-BE49-F238E27FC236}">
                <a16:creationId xmlns:a16="http://schemas.microsoft.com/office/drawing/2014/main" id="{474341D2-97DA-F409-3630-D57195624DF6}"/>
              </a:ext>
            </a:extLst>
          </p:cNvPr>
          <p:cNvSpPr/>
          <p:nvPr/>
        </p:nvSpPr>
        <p:spPr bwMode="auto">
          <a:xfrm>
            <a:off x="2111375" y="1755775"/>
            <a:ext cx="3743325" cy="746125"/>
          </a:xfrm>
          <a:custGeom>
            <a:avLst/>
            <a:gdLst>
              <a:gd name="connsiteX0" fmla="*/ 0 w 3743325"/>
              <a:gd name="connsiteY0" fmla="*/ 0 h 746125"/>
              <a:gd name="connsiteX1" fmla="*/ 25400 w 3743325"/>
              <a:gd name="connsiteY1" fmla="*/ 25400 h 746125"/>
              <a:gd name="connsiteX2" fmla="*/ 908050 w 3743325"/>
              <a:gd name="connsiteY2" fmla="*/ 25400 h 746125"/>
              <a:gd name="connsiteX3" fmla="*/ 908050 w 3743325"/>
              <a:gd name="connsiteY3" fmla="*/ 50800 h 746125"/>
              <a:gd name="connsiteX4" fmla="*/ 1155700 w 3743325"/>
              <a:gd name="connsiteY4" fmla="*/ 50800 h 746125"/>
              <a:gd name="connsiteX5" fmla="*/ 1155700 w 3743325"/>
              <a:gd name="connsiteY5" fmla="*/ 63500 h 746125"/>
              <a:gd name="connsiteX6" fmla="*/ 1231900 w 3743325"/>
              <a:gd name="connsiteY6" fmla="*/ 63500 h 746125"/>
              <a:gd name="connsiteX7" fmla="*/ 1231900 w 3743325"/>
              <a:gd name="connsiteY7" fmla="*/ 88900 h 746125"/>
              <a:gd name="connsiteX8" fmla="*/ 1257300 w 3743325"/>
              <a:gd name="connsiteY8" fmla="*/ 88900 h 746125"/>
              <a:gd name="connsiteX9" fmla="*/ 1257300 w 3743325"/>
              <a:gd name="connsiteY9" fmla="*/ 152400 h 746125"/>
              <a:gd name="connsiteX10" fmla="*/ 1679575 w 3743325"/>
              <a:gd name="connsiteY10" fmla="*/ 152400 h 746125"/>
              <a:gd name="connsiteX11" fmla="*/ 1679575 w 3743325"/>
              <a:gd name="connsiteY11" fmla="*/ 174625 h 746125"/>
              <a:gd name="connsiteX12" fmla="*/ 2076450 w 3743325"/>
              <a:gd name="connsiteY12" fmla="*/ 174625 h 746125"/>
              <a:gd name="connsiteX13" fmla="*/ 2076450 w 3743325"/>
              <a:gd name="connsiteY13" fmla="*/ 196850 h 746125"/>
              <a:gd name="connsiteX14" fmla="*/ 2095500 w 3743325"/>
              <a:gd name="connsiteY14" fmla="*/ 196850 h 746125"/>
              <a:gd name="connsiteX15" fmla="*/ 2095500 w 3743325"/>
              <a:gd name="connsiteY15" fmla="*/ 222250 h 746125"/>
              <a:gd name="connsiteX16" fmla="*/ 2108200 w 3743325"/>
              <a:gd name="connsiteY16" fmla="*/ 222250 h 746125"/>
              <a:gd name="connsiteX17" fmla="*/ 2108200 w 3743325"/>
              <a:gd name="connsiteY17" fmla="*/ 333375 h 746125"/>
              <a:gd name="connsiteX18" fmla="*/ 2146300 w 3743325"/>
              <a:gd name="connsiteY18" fmla="*/ 333375 h 746125"/>
              <a:gd name="connsiteX19" fmla="*/ 2146300 w 3743325"/>
              <a:gd name="connsiteY19" fmla="*/ 355600 h 746125"/>
              <a:gd name="connsiteX20" fmla="*/ 2168525 w 3743325"/>
              <a:gd name="connsiteY20" fmla="*/ 355600 h 746125"/>
              <a:gd name="connsiteX21" fmla="*/ 2168525 w 3743325"/>
              <a:gd name="connsiteY21" fmla="*/ 374650 h 746125"/>
              <a:gd name="connsiteX22" fmla="*/ 2311400 w 3743325"/>
              <a:gd name="connsiteY22" fmla="*/ 374650 h 746125"/>
              <a:gd name="connsiteX23" fmla="*/ 2311400 w 3743325"/>
              <a:gd name="connsiteY23" fmla="*/ 393700 h 746125"/>
              <a:gd name="connsiteX24" fmla="*/ 2784475 w 3743325"/>
              <a:gd name="connsiteY24" fmla="*/ 393700 h 746125"/>
              <a:gd name="connsiteX25" fmla="*/ 2784475 w 3743325"/>
              <a:gd name="connsiteY25" fmla="*/ 422275 h 746125"/>
              <a:gd name="connsiteX26" fmla="*/ 2882900 w 3743325"/>
              <a:gd name="connsiteY26" fmla="*/ 422275 h 746125"/>
              <a:gd name="connsiteX27" fmla="*/ 2882900 w 3743325"/>
              <a:gd name="connsiteY27" fmla="*/ 441325 h 746125"/>
              <a:gd name="connsiteX28" fmla="*/ 2940050 w 3743325"/>
              <a:gd name="connsiteY28" fmla="*/ 441325 h 746125"/>
              <a:gd name="connsiteX29" fmla="*/ 2940050 w 3743325"/>
              <a:gd name="connsiteY29" fmla="*/ 479425 h 746125"/>
              <a:gd name="connsiteX30" fmla="*/ 2946400 w 3743325"/>
              <a:gd name="connsiteY30" fmla="*/ 479425 h 746125"/>
              <a:gd name="connsiteX31" fmla="*/ 2946400 w 3743325"/>
              <a:gd name="connsiteY31" fmla="*/ 536575 h 746125"/>
              <a:gd name="connsiteX32" fmla="*/ 2962275 w 3743325"/>
              <a:gd name="connsiteY32" fmla="*/ 536575 h 746125"/>
              <a:gd name="connsiteX33" fmla="*/ 2962275 w 3743325"/>
              <a:gd name="connsiteY33" fmla="*/ 565150 h 746125"/>
              <a:gd name="connsiteX34" fmla="*/ 2974975 w 3743325"/>
              <a:gd name="connsiteY34" fmla="*/ 565150 h 746125"/>
              <a:gd name="connsiteX35" fmla="*/ 2974975 w 3743325"/>
              <a:gd name="connsiteY35" fmla="*/ 666750 h 746125"/>
              <a:gd name="connsiteX36" fmla="*/ 3032125 w 3743325"/>
              <a:gd name="connsiteY36" fmla="*/ 666750 h 746125"/>
              <a:gd name="connsiteX37" fmla="*/ 3032125 w 3743325"/>
              <a:gd name="connsiteY37" fmla="*/ 685800 h 746125"/>
              <a:gd name="connsiteX38" fmla="*/ 3571875 w 3743325"/>
              <a:gd name="connsiteY38" fmla="*/ 685800 h 746125"/>
              <a:gd name="connsiteX39" fmla="*/ 3571875 w 3743325"/>
              <a:gd name="connsiteY39" fmla="*/ 711200 h 746125"/>
              <a:gd name="connsiteX40" fmla="*/ 3721100 w 3743325"/>
              <a:gd name="connsiteY40" fmla="*/ 711200 h 746125"/>
              <a:gd name="connsiteX41" fmla="*/ 3721100 w 3743325"/>
              <a:gd name="connsiteY41" fmla="*/ 746125 h 746125"/>
              <a:gd name="connsiteX42" fmla="*/ 3721100 w 3743325"/>
              <a:gd name="connsiteY42" fmla="*/ 746125 h 746125"/>
              <a:gd name="connsiteX43" fmla="*/ 3743325 w 3743325"/>
              <a:gd name="connsiteY43" fmla="*/ 746125 h 746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743325" h="746125">
                <a:moveTo>
                  <a:pt x="0" y="0"/>
                </a:moveTo>
                <a:lnTo>
                  <a:pt x="25400" y="25400"/>
                </a:lnTo>
                <a:lnTo>
                  <a:pt x="908050" y="25400"/>
                </a:lnTo>
                <a:lnTo>
                  <a:pt x="908050" y="50800"/>
                </a:lnTo>
                <a:lnTo>
                  <a:pt x="1155700" y="50800"/>
                </a:lnTo>
                <a:lnTo>
                  <a:pt x="1155700" y="63500"/>
                </a:lnTo>
                <a:lnTo>
                  <a:pt x="1231900" y="63500"/>
                </a:lnTo>
                <a:lnTo>
                  <a:pt x="1231900" y="88900"/>
                </a:lnTo>
                <a:lnTo>
                  <a:pt x="1257300" y="88900"/>
                </a:lnTo>
                <a:lnTo>
                  <a:pt x="1257300" y="152400"/>
                </a:lnTo>
                <a:lnTo>
                  <a:pt x="1679575" y="152400"/>
                </a:lnTo>
                <a:lnTo>
                  <a:pt x="1679575" y="174625"/>
                </a:lnTo>
                <a:lnTo>
                  <a:pt x="2076450" y="174625"/>
                </a:lnTo>
                <a:lnTo>
                  <a:pt x="2076450" y="196850"/>
                </a:lnTo>
                <a:lnTo>
                  <a:pt x="2095500" y="196850"/>
                </a:lnTo>
                <a:lnTo>
                  <a:pt x="2095500" y="222250"/>
                </a:lnTo>
                <a:lnTo>
                  <a:pt x="2108200" y="222250"/>
                </a:lnTo>
                <a:lnTo>
                  <a:pt x="2108200" y="333375"/>
                </a:lnTo>
                <a:lnTo>
                  <a:pt x="2146300" y="333375"/>
                </a:lnTo>
                <a:lnTo>
                  <a:pt x="2146300" y="355600"/>
                </a:lnTo>
                <a:lnTo>
                  <a:pt x="2168525" y="355600"/>
                </a:lnTo>
                <a:lnTo>
                  <a:pt x="2168525" y="374650"/>
                </a:lnTo>
                <a:lnTo>
                  <a:pt x="2311400" y="374650"/>
                </a:lnTo>
                <a:lnTo>
                  <a:pt x="2311400" y="393700"/>
                </a:lnTo>
                <a:lnTo>
                  <a:pt x="2784475" y="393700"/>
                </a:lnTo>
                <a:lnTo>
                  <a:pt x="2784475" y="422275"/>
                </a:lnTo>
                <a:lnTo>
                  <a:pt x="2882900" y="422275"/>
                </a:lnTo>
                <a:lnTo>
                  <a:pt x="2882900" y="441325"/>
                </a:lnTo>
                <a:lnTo>
                  <a:pt x="2940050" y="441325"/>
                </a:lnTo>
                <a:lnTo>
                  <a:pt x="2940050" y="479425"/>
                </a:lnTo>
                <a:lnTo>
                  <a:pt x="2946400" y="479425"/>
                </a:lnTo>
                <a:lnTo>
                  <a:pt x="2946400" y="536575"/>
                </a:lnTo>
                <a:lnTo>
                  <a:pt x="2962275" y="536575"/>
                </a:lnTo>
                <a:lnTo>
                  <a:pt x="2962275" y="565150"/>
                </a:lnTo>
                <a:lnTo>
                  <a:pt x="2974975" y="565150"/>
                </a:lnTo>
                <a:lnTo>
                  <a:pt x="2974975" y="666750"/>
                </a:lnTo>
                <a:lnTo>
                  <a:pt x="3032125" y="666750"/>
                </a:lnTo>
                <a:lnTo>
                  <a:pt x="3032125" y="685800"/>
                </a:lnTo>
                <a:lnTo>
                  <a:pt x="3571875" y="685800"/>
                </a:lnTo>
                <a:lnTo>
                  <a:pt x="3571875" y="711200"/>
                </a:lnTo>
                <a:lnTo>
                  <a:pt x="3721100" y="711200"/>
                </a:lnTo>
                <a:lnTo>
                  <a:pt x="3721100" y="746125"/>
                </a:lnTo>
                <a:lnTo>
                  <a:pt x="3721100" y="746125"/>
                </a:lnTo>
                <a:lnTo>
                  <a:pt x="3743325" y="746125"/>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1794" name="Group 31793">
            <a:extLst>
              <a:ext uri="{FF2B5EF4-FFF2-40B4-BE49-F238E27FC236}">
                <a16:creationId xmlns:a16="http://schemas.microsoft.com/office/drawing/2014/main" id="{72618212-E040-C301-BB93-EFB6B5F7DD6E}"/>
              </a:ext>
            </a:extLst>
          </p:cNvPr>
          <p:cNvGrpSpPr/>
          <p:nvPr/>
        </p:nvGrpSpPr>
        <p:grpSpPr>
          <a:xfrm>
            <a:off x="3265023" y="1766655"/>
            <a:ext cx="2633769" cy="803063"/>
            <a:chOff x="3265023" y="1766655"/>
            <a:chExt cx="2633769" cy="803063"/>
          </a:xfrm>
        </p:grpSpPr>
        <p:grpSp>
          <p:nvGrpSpPr>
            <p:cNvPr id="31764" name="Group 31763">
              <a:extLst>
                <a:ext uri="{FF2B5EF4-FFF2-40B4-BE49-F238E27FC236}">
                  <a16:creationId xmlns:a16="http://schemas.microsoft.com/office/drawing/2014/main" id="{09058C7B-6954-F08B-59B3-99548DB8947A}"/>
                </a:ext>
              </a:extLst>
            </p:cNvPr>
            <p:cNvGrpSpPr/>
            <p:nvPr/>
          </p:nvGrpSpPr>
          <p:grpSpPr>
            <a:xfrm>
              <a:off x="3265023" y="1766655"/>
              <a:ext cx="109883" cy="109883"/>
              <a:chOff x="266142" y="2099917"/>
              <a:chExt cx="302119" cy="302119"/>
            </a:xfrm>
          </p:grpSpPr>
          <p:cxnSp>
            <p:nvCxnSpPr>
              <p:cNvPr id="31765" name="Straight Connector 31764">
                <a:extLst>
                  <a:ext uri="{FF2B5EF4-FFF2-40B4-BE49-F238E27FC236}">
                    <a16:creationId xmlns:a16="http://schemas.microsoft.com/office/drawing/2014/main" id="{5B59B6BC-1220-4AA5-5A1C-A4F2DC7F7EFF}"/>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66" name="Straight Connector 31765">
                <a:extLst>
                  <a:ext uri="{FF2B5EF4-FFF2-40B4-BE49-F238E27FC236}">
                    <a16:creationId xmlns:a16="http://schemas.microsoft.com/office/drawing/2014/main" id="{F190E6BD-A74E-CACE-BEC4-E8EC94DA6056}"/>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67" name="Group 31766">
              <a:extLst>
                <a:ext uri="{FF2B5EF4-FFF2-40B4-BE49-F238E27FC236}">
                  <a16:creationId xmlns:a16="http://schemas.microsoft.com/office/drawing/2014/main" id="{342802CB-CFEC-FEB8-09A1-47E864222DE9}"/>
                </a:ext>
              </a:extLst>
            </p:cNvPr>
            <p:cNvGrpSpPr/>
            <p:nvPr/>
          </p:nvGrpSpPr>
          <p:grpSpPr>
            <a:xfrm>
              <a:off x="3983037" y="1874025"/>
              <a:ext cx="109883" cy="109883"/>
              <a:chOff x="266142" y="2099917"/>
              <a:chExt cx="302119" cy="302119"/>
            </a:xfrm>
          </p:grpSpPr>
          <p:cxnSp>
            <p:nvCxnSpPr>
              <p:cNvPr id="31768" name="Straight Connector 31767">
                <a:extLst>
                  <a:ext uri="{FF2B5EF4-FFF2-40B4-BE49-F238E27FC236}">
                    <a16:creationId xmlns:a16="http://schemas.microsoft.com/office/drawing/2014/main" id="{119BDCEC-360A-2DAC-8F73-F3A5FED87A45}"/>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69" name="Straight Connector 31768">
                <a:extLst>
                  <a:ext uri="{FF2B5EF4-FFF2-40B4-BE49-F238E27FC236}">
                    <a16:creationId xmlns:a16="http://schemas.microsoft.com/office/drawing/2014/main" id="{84364791-FB78-07F0-2D6F-3B3C65FAD103}"/>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70" name="Group 31769">
              <a:extLst>
                <a:ext uri="{FF2B5EF4-FFF2-40B4-BE49-F238E27FC236}">
                  <a16:creationId xmlns:a16="http://schemas.microsoft.com/office/drawing/2014/main" id="{75265DCC-4F39-9089-B3F6-470376B86265}"/>
                </a:ext>
              </a:extLst>
            </p:cNvPr>
            <p:cNvGrpSpPr/>
            <p:nvPr/>
          </p:nvGrpSpPr>
          <p:grpSpPr>
            <a:xfrm>
              <a:off x="4156869" y="1983298"/>
              <a:ext cx="109883" cy="109883"/>
              <a:chOff x="266142" y="2099917"/>
              <a:chExt cx="302119" cy="302119"/>
            </a:xfrm>
          </p:grpSpPr>
          <p:cxnSp>
            <p:nvCxnSpPr>
              <p:cNvPr id="31771" name="Straight Connector 31770">
                <a:extLst>
                  <a:ext uri="{FF2B5EF4-FFF2-40B4-BE49-F238E27FC236}">
                    <a16:creationId xmlns:a16="http://schemas.microsoft.com/office/drawing/2014/main" id="{9A58EA85-6461-6132-FEEC-2C7C99DB5750}"/>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72" name="Straight Connector 31771">
                <a:extLst>
                  <a:ext uri="{FF2B5EF4-FFF2-40B4-BE49-F238E27FC236}">
                    <a16:creationId xmlns:a16="http://schemas.microsoft.com/office/drawing/2014/main" id="{547A4B1C-30AA-BF9A-A945-23ECE3017198}"/>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73" name="Group 31772">
              <a:extLst>
                <a:ext uri="{FF2B5EF4-FFF2-40B4-BE49-F238E27FC236}">
                  <a16:creationId xmlns:a16="http://schemas.microsoft.com/office/drawing/2014/main" id="{C0F38007-1AB4-BFA9-9019-B051BAE5A2DC}"/>
                </a:ext>
              </a:extLst>
            </p:cNvPr>
            <p:cNvGrpSpPr/>
            <p:nvPr/>
          </p:nvGrpSpPr>
          <p:grpSpPr>
            <a:xfrm>
              <a:off x="4626658" y="2091474"/>
              <a:ext cx="109883" cy="109883"/>
              <a:chOff x="266142" y="2099917"/>
              <a:chExt cx="302119" cy="302119"/>
            </a:xfrm>
          </p:grpSpPr>
          <p:cxnSp>
            <p:nvCxnSpPr>
              <p:cNvPr id="31774" name="Straight Connector 31773">
                <a:extLst>
                  <a:ext uri="{FF2B5EF4-FFF2-40B4-BE49-F238E27FC236}">
                    <a16:creationId xmlns:a16="http://schemas.microsoft.com/office/drawing/2014/main" id="{C07D819D-5FD9-4381-0DBD-00F6AA0E6220}"/>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75" name="Straight Connector 31774">
                <a:extLst>
                  <a:ext uri="{FF2B5EF4-FFF2-40B4-BE49-F238E27FC236}">
                    <a16:creationId xmlns:a16="http://schemas.microsoft.com/office/drawing/2014/main" id="{E7B7B66F-627B-A68F-B127-F21F43C7DCDD}"/>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76" name="Group 31775">
              <a:extLst>
                <a:ext uri="{FF2B5EF4-FFF2-40B4-BE49-F238E27FC236}">
                  <a16:creationId xmlns:a16="http://schemas.microsoft.com/office/drawing/2014/main" id="{E0359C5F-F148-75D7-8F2D-E56008F6462A}"/>
                </a:ext>
              </a:extLst>
            </p:cNvPr>
            <p:cNvGrpSpPr/>
            <p:nvPr/>
          </p:nvGrpSpPr>
          <p:grpSpPr>
            <a:xfrm>
              <a:off x="5001419" y="2223786"/>
              <a:ext cx="109883" cy="109883"/>
              <a:chOff x="266142" y="2099917"/>
              <a:chExt cx="302119" cy="302119"/>
            </a:xfrm>
          </p:grpSpPr>
          <p:cxnSp>
            <p:nvCxnSpPr>
              <p:cNvPr id="31777" name="Straight Connector 31776">
                <a:extLst>
                  <a:ext uri="{FF2B5EF4-FFF2-40B4-BE49-F238E27FC236}">
                    <a16:creationId xmlns:a16="http://schemas.microsoft.com/office/drawing/2014/main" id="{33062951-C84D-1A95-3452-74BC7A222AD7}"/>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1057A06E-6E39-5CBA-98EE-E0F833B471A0}"/>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79" name="Group 31778">
              <a:extLst>
                <a:ext uri="{FF2B5EF4-FFF2-40B4-BE49-F238E27FC236}">
                  <a16:creationId xmlns:a16="http://schemas.microsoft.com/office/drawing/2014/main" id="{B7F08242-AFD9-F4F2-A899-434B3B3D1BB9}"/>
                </a:ext>
              </a:extLst>
            </p:cNvPr>
            <p:cNvGrpSpPr/>
            <p:nvPr/>
          </p:nvGrpSpPr>
          <p:grpSpPr>
            <a:xfrm>
              <a:off x="5132594" y="2383013"/>
              <a:ext cx="109883" cy="109883"/>
              <a:chOff x="266142" y="2099917"/>
              <a:chExt cx="302119" cy="302119"/>
            </a:xfrm>
          </p:grpSpPr>
          <p:cxnSp>
            <p:nvCxnSpPr>
              <p:cNvPr id="31780" name="Straight Connector 31779">
                <a:extLst>
                  <a:ext uri="{FF2B5EF4-FFF2-40B4-BE49-F238E27FC236}">
                    <a16:creationId xmlns:a16="http://schemas.microsoft.com/office/drawing/2014/main" id="{EBF2FFD8-0309-E814-791F-C236CE8B770D}"/>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81" name="Straight Connector 31780">
                <a:extLst>
                  <a:ext uri="{FF2B5EF4-FFF2-40B4-BE49-F238E27FC236}">
                    <a16:creationId xmlns:a16="http://schemas.microsoft.com/office/drawing/2014/main" id="{1C87B47F-D9BF-1923-154B-A94DED9FBF6D}"/>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82" name="Group 31781">
              <a:extLst>
                <a:ext uri="{FF2B5EF4-FFF2-40B4-BE49-F238E27FC236}">
                  <a16:creationId xmlns:a16="http://schemas.microsoft.com/office/drawing/2014/main" id="{60C4DCCC-2FBD-9817-6DC8-C7E8295890A7}"/>
                </a:ext>
              </a:extLst>
            </p:cNvPr>
            <p:cNvGrpSpPr/>
            <p:nvPr/>
          </p:nvGrpSpPr>
          <p:grpSpPr>
            <a:xfrm>
              <a:off x="5496087" y="2383013"/>
              <a:ext cx="109883" cy="109883"/>
              <a:chOff x="266142" y="2099917"/>
              <a:chExt cx="302119" cy="302119"/>
            </a:xfrm>
          </p:grpSpPr>
          <p:cxnSp>
            <p:nvCxnSpPr>
              <p:cNvPr id="31783" name="Straight Connector 31782">
                <a:extLst>
                  <a:ext uri="{FF2B5EF4-FFF2-40B4-BE49-F238E27FC236}">
                    <a16:creationId xmlns:a16="http://schemas.microsoft.com/office/drawing/2014/main" id="{807C0C04-55D6-D084-3339-0ED0D57E27E2}"/>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7CE0B560-4804-D840-2EC9-62455F5BE1EB}"/>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85" name="Group 31784">
              <a:extLst>
                <a:ext uri="{FF2B5EF4-FFF2-40B4-BE49-F238E27FC236}">
                  <a16:creationId xmlns:a16="http://schemas.microsoft.com/office/drawing/2014/main" id="{72CDE54A-C7DB-1601-DDE4-0DD70E579C7C}"/>
                </a:ext>
              </a:extLst>
            </p:cNvPr>
            <p:cNvGrpSpPr/>
            <p:nvPr/>
          </p:nvGrpSpPr>
          <p:grpSpPr>
            <a:xfrm>
              <a:off x="5549209" y="2383013"/>
              <a:ext cx="109883" cy="109883"/>
              <a:chOff x="266142" y="2099917"/>
              <a:chExt cx="302119" cy="302119"/>
            </a:xfrm>
          </p:grpSpPr>
          <p:cxnSp>
            <p:nvCxnSpPr>
              <p:cNvPr id="31786" name="Straight Connector 31785">
                <a:extLst>
                  <a:ext uri="{FF2B5EF4-FFF2-40B4-BE49-F238E27FC236}">
                    <a16:creationId xmlns:a16="http://schemas.microsoft.com/office/drawing/2014/main" id="{462E34D3-BE5E-778A-B7BA-D1DCBD5CD661}"/>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87" name="Straight Connector 31786">
                <a:extLst>
                  <a:ext uri="{FF2B5EF4-FFF2-40B4-BE49-F238E27FC236}">
                    <a16:creationId xmlns:a16="http://schemas.microsoft.com/office/drawing/2014/main" id="{B200E3D6-0EAE-C3E0-2858-041B47F8415B}"/>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88" name="Group 31787">
              <a:extLst>
                <a:ext uri="{FF2B5EF4-FFF2-40B4-BE49-F238E27FC236}">
                  <a16:creationId xmlns:a16="http://schemas.microsoft.com/office/drawing/2014/main" id="{3BB376B5-2926-3D96-CE09-F2382E3A6A32}"/>
                </a:ext>
              </a:extLst>
            </p:cNvPr>
            <p:cNvGrpSpPr/>
            <p:nvPr/>
          </p:nvGrpSpPr>
          <p:grpSpPr>
            <a:xfrm>
              <a:off x="5567461" y="2383013"/>
              <a:ext cx="109883" cy="109883"/>
              <a:chOff x="266142" y="2099917"/>
              <a:chExt cx="302119" cy="302119"/>
            </a:xfrm>
          </p:grpSpPr>
          <p:cxnSp>
            <p:nvCxnSpPr>
              <p:cNvPr id="31789" name="Straight Connector 31788">
                <a:extLst>
                  <a:ext uri="{FF2B5EF4-FFF2-40B4-BE49-F238E27FC236}">
                    <a16:creationId xmlns:a16="http://schemas.microsoft.com/office/drawing/2014/main" id="{2B871C05-22E4-6560-D3CB-F509D4AA2148}"/>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90" name="Straight Connector 31789">
                <a:extLst>
                  <a:ext uri="{FF2B5EF4-FFF2-40B4-BE49-F238E27FC236}">
                    <a16:creationId xmlns:a16="http://schemas.microsoft.com/office/drawing/2014/main" id="{562EEE91-1D43-49DB-37FE-6A02FA700F7B}"/>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791" name="Group 31790">
              <a:extLst>
                <a:ext uri="{FF2B5EF4-FFF2-40B4-BE49-F238E27FC236}">
                  <a16:creationId xmlns:a16="http://schemas.microsoft.com/office/drawing/2014/main" id="{72F4B3E5-317D-A67F-AB4E-4AF8BB5A29A7}"/>
                </a:ext>
              </a:extLst>
            </p:cNvPr>
            <p:cNvGrpSpPr/>
            <p:nvPr/>
          </p:nvGrpSpPr>
          <p:grpSpPr>
            <a:xfrm>
              <a:off x="5788909" y="2459835"/>
              <a:ext cx="109883" cy="109883"/>
              <a:chOff x="266142" y="2099917"/>
              <a:chExt cx="302119" cy="302119"/>
            </a:xfrm>
          </p:grpSpPr>
          <p:cxnSp>
            <p:nvCxnSpPr>
              <p:cNvPr id="31792" name="Straight Connector 31791">
                <a:extLst>
                  <a:ext uri="{FF2B5EF4-FFF2-40B4-BE49-F238E27FC236}">
                    <a16:creationId xmlns:a16="http://schemas.microsoft.com/office/drawing/2014/main" id="{29ACB301-2330-A1D6-8748-B7CDD7B48D1F}"/>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793" name="Straight Connector 31792">
                <a:extLst>
                  <a:ext uri="{FF2B5EF4-FFF2-40B4-BE49-F238E27FC236}">
                    <a16:creationId xmlns:a16="http://schemas.microsoft.com/office/drawing/2014/main" id="{0526A0C8-C1E4-3513-411B-DC89641473FD}"/>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31797" name="Group 31796">
            <a:extLst>
              <a:ext uri="{FF2B5EF4-FFF2-40B4-BE49-F238E27FC236}">
                <a16:creationId xmlns:a16="http://schemas.microsoft.com/office/drawing/2014/main" id="{847E1310-70F5-A522-9A60-EC3DE6AE7DEB}"/>
              </a:ext>
            </a:extLst>
          </p:cNvPr>
          <p:cNvGrpSpPr/>
          <p:nvPr/>
        </p:nvGrpSpPr>
        <p:grpSpPr>
          <a:xfrm>
            <a:off x="6535611" y="1581151"/>
            <a:ext cx="4762217" cy="4044325"/>
            <a:chOff x="1379470" y="1581151"/>
            <a:chExt cx="4762217" cy="4044325"/>
          </a:xfrm>
        </p:grpSpPr>
        <p:grpSp>
          <p:nvGrpSpPr>
            <p:cNvPr id="31798" name="Group 31797">
              <a:extLst>
                <a:ext uri="{FF2B5EF4-FFF2-40B4-BE49-F238E27FC236}">
                  <a16:creationId xmlns:a16="http://schemas.microsoft.com/office/drawing/2014/main" id="{256ED6E1-7114-D3DC-256A-3062B490CF79}"/>
                </a:ext>
              </a:extLst>
            </p:cNvPr>
            <p:cNvGrpSpPr/>
            <p:nvPr/>
          </p:nvGrpSpPr>
          <p:grpSpPr>
            <a:xfrm>
              <a:off x="1836387" y="5040652"/>
              <a:ext cx="4305300" cy="369333"/>
              <a:chOff x="978821" y="4207833"/>
              <a:chExt cx="2606366" cy="416478"/>
            </a:xfrm>
          </p:grpSpPr>
          <p:sp>
            <p:nvSpPr>
              <p:cNvPr id="31826" name="TextBox 31825">
                <a:extLst>
                  <a:ext uri="{FF2B5EF4-FFF2-40B4-BE49-F238E27FC236}">
                    <a16:creationId xmlns:a16="http://schemas.microsoft.com/office/drawing/2014/main" id="{84DAAD91-A258-6AF9-669E-2B7B4F845926}"/>
                  </a:ext>
                </a:extLst>
              </p:cNvPr>
              <p:cNvSpPr txBox="1"/>
              <p:nvPr/>
            </p:nvSpPr>
            <p:spPr bwMode="auto">
              <a:xfrm>
                <a:off x="978821" y="4207833"/>
                <a:ext cx="301686" cy="416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p>
            </p:txBody>
          </p:sp>
          <p:sp>
            <p:nvSpPr>
              <p:cNvPr id="31827" name="TextBox 31826">
                <a:extLst>
                  <a:ext uri="{FF2B5EF4-FFF2-40B4-BE49-F238E27FC236}">
                    <a16:creationId xmlns:a16="http://schemas.microsoft.com/office/drawing/2014/main" id="{CF83C842-EB7E-941D-724E-0F99F12E82F5}"/>
                  </a:ext>
                </a:extLst>
              </p:cNvPr>
              <p:cNvSpPr txBox="1"/>
              <p:nvPr/>
            </p:nvSpPr>
            <p:spPr bwMode="auto">
              <a:xfrm>
                <a:off x="1259622" y="4207833"/>
                <a:ext cx="301685"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a:t>
                </a:r>
              </a:p>
            </p:txBody>
          </p:sp>
          <p:sp>
            <p:nvSpPr>
              <p:cNvPr id="31828" name="TextBox 31827">
                <a:extLst>
                  <a:ext uri="{FF2B5EF4-FFF2-40B4-BE49-F238E27FC236}">
                    <a16:creationId xmlns:a16="http://schemas.microsoft.com/office/drawing/2014/main" id="{9EEE8114-DB09-ED03-33A9-72E8DFC48DE8}"/>
                  </a:ext>
                </a:extLst>
              </p:cNvPr>
              <p:cNvSpPr txBox="1"/>
              <p:nvPr/>
            </p:nvSpPr>
            <p:spPr bwMode="auto">
              <a:xfrm>
                <a:off x="1483162"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12</a:t>
                </a:r>
              </a:p>
            </p:txBody>
          </p:sp>
          <p:sp>
            <p:nvSpPr>
              <p:cNvPr id="31829" name="TextBox 31828">
                <a:extLst>
                  <a:ext uri="{FF2B5EF4-FFF2-40B4-BE49-F238E27FC236}">
                    <a16:creationId xmlns:a16="http://schemas.microsoft.com/office/drawing/2014/main" id="{F51008CD-61CB-75C8-973E-538D6A006353}"/>
                  </a:ext>
                </a:extLst>
              </p:cNvPr>
              <p:cNvSpPr txBox="1"/>
              <p:nvPr/>
            </p:nvSpPr>
            <p:spPr bwMode="auto">
              <a:xfrm>
                <a:off x="176396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18</a:t>
                </a:r>
              </a:p>
            </p:txBody>
          </p:sp>
          <p:sp>
            <p:nvSpPr>
              <p:cNvPr id="31830" name="TextBox 31829">
                <a:extLst>
                  <a:ext uri="{FF2B5EF4-FFF2-40B4-BE49-F238E27FC236}">
                    <a16:creationId xmlns:a16="http://schemas.microsoft.com/office/drawing/2014/main" id="{20CFB018-39B0-ED0A-40C9-1D850B658257}"/>
                  </a:ext>
                </a:extLst>
              </p:cNvPr>
              <p:cNvSpPr txBox="1"/>
              <p:nvPr/>
            </p:nvSpPr>
            <p:spPr bwMode="auto">
              <a:xfrm>
                <a:off x="2040001"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24</a:t>
                </a:r>
              </a:p>
            </p:txBody>
          </p:sp>
          <p:sp>
            <p:nvSpPr>
              <p:cNvPr id="31831" name="TextBox 31830">
                <a:extLst>
                  <a:ext uri="{FF2B5EF4-FFF2-40B4-BE49-F238E27FC236}">
                    <a16:creationId xmlns:a16="http://schemas.microsoft.com/office/drawing/2014/main" id="{C5B97AA7-A8F8-EF83-79E5-34999C0D2F70}"/>
                  </a:ext>
                </a:extLst>
              </p:cNvPr>
              <p:cNvSpPr txBox="1"/>
              <p:nvPr/>
            </p:nvSpPr>
            <p:spPr bwMode="auto">
              <a:xfrm>
                <a:off x="232080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30</a:t>
                </a:r>
              </a:p>
            </p:txBody>
          </p:sp>
          <p:sp>
            <p:nvSpPr>
              <p:cNvPr id="31832" name="TextBox 31831">
                <a:extLst>
                  <a:ext uri="{FF2B5EF4-FFF2-40B4-BE49-F238E27FC236}">
                    <a16:creationId xmlns:a16="http://schemas.microsoft.com/office/drawing/2014/main" id="{174840B9-CCA8-9461-1F74-0225B3B5A7D2}"/>
                  </a:ext>
                </a:extLst>
              </p:cNvPr>
              <p:cNvSpPr txBox="1"/>
              <p:nvPr/>
            </p:nvSpPr>
            <p:spPr bwMode="auto">
              <a:xfrm>
                <a:off x="2602852"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36</a:t>
                </a:r>
              </a:p>
            </p:txBody>
          </p:sp>
          <p:sp>
            <p:nvSpPr>
              <p:cNvPr id="31833" name="TextBox 31832">
                <a:extLst>
                  <a:ext uri="{FF2B5EF4-FFF2-40B4-BE49-F238E27FC236}">
                    <a16:creationId xmlns:a16="http://schemas.microsoft.com/office/drawing/2014/main" id="{3C9ABD59-C44D-E16F-99AA-E3722E119CEE}"/>
                  </a:ext>
                </a:extLst>
              </p:cNvPr>
              <p:cNvSpPr txBox="1"/>
              <p:nvPr/>
            </p:nvSpPr>
            <p:spPr bwMode="auto">
              <a:xfrm>
                <a:off x="288365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42</a:t>
                </a:r>
              </a:p>
            </p:txBody>
          </p:sp>
          <p:sp>
            <p:nvSpPr>
              <p:cNvPr id="31834" name="TextBox 31833">
                <a:extLst>
                  <a:ext uri="{FF2B5EF4-FFF2-40B4-BE49-F238E27FC236}">
                    <a16:creationId xmlns:a16="http://schemas.microsoft.com/office/drawing/2014/main" id="{33BAB059-CCEC-9410-C1F0-4C5B64DE52FB}"/>
                  </a:ext>
                </a:extLst>
              </p:cNvPr>
              <p:cNvSpPr txBox="1"/>
              <p:nvPr/>
            </p:nvSpPr>
            <p:spPr bwMode="auto">
              <a:xfrm>
                <a:off x="3166483" y="420783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48</a:t>
                </a:r>
              </a:p>
            </p:txBody>
          </p:sp>
        </p:grpSp>
        <p:sp>
          <p:nvSpPr>
            <p:cNvPr id="31799" name="TextBox 31798">
              <a:extLst>
                <a:ext uri="{FF2B5EF4-FFF2-40B4-BE49-F238E27FC236}">
                  <a16:creationId xmlns:a16="http://schemas.microsoft.com/office/drawing/2014/main" id="{984CF519-E403-65DB-E3CD-F911DF1B32BF}"/>
                </a:ext>
              </a:extLst>
            </p:cNvPr>
            <p:cNvSpPr txBox="1"/>
            <p:nvPr/>
          </p:nvSpPr>
          <p:spPr bwMode="auto">
            <a:xfrm>
              <a:off x="3612168" y="5256144"/>
              <a:ext cx="6425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a:ea typeface="+mn-ea"/>
                  <a:cs typeface="Arial" panose="020B0604020202020204" pitchFamily="34" charset="0"/>
                </a:rPr>
                <a:t>Mo</a:t>
              </a:r>
            </a:p>
          </p:txBody>
        </p:sp>
        <p:grpSp>
          <p:nvGrpSpPr>
            <p:cNvPr id="31800" name="Group 31799">
              <a:extLst>
                <a:ext uri="{FF2B5EF4-FFF2-40B4-BE49-F238E27FC236}">
                  <a16:creationId xmlns:a16="http://schemas.microsoft.com/office/drawing/2014/main" id="{E682E190-35DB-23F2-4DE2-89A78F3006C7}"/>
                </a:ext>
              </a:extLst>
            </p:cNvPr>
            <p:cNvGrpSpPr/>
            <p:nvPr/>
          </p:nvGrpSpPr>
          <p:grpSpPr>
            <a:xfrm>
              <a:off x="1543329" y="1581151"/>
              <a:ext cx="535724" cy="3854450"/>
              <a:chOff x="465447" y="1533347"/>
              <a:chExt cx="535724" cy="2861990"/>
            </a:xfrm>
          </p:grpSpPr>
          <p:sp>
            <p:nvSpPr>
              <p:cNvPr id="31820" name="TextBox 31819">
                <a:extLst>
                  <a:ext uri="{FF2B5EF4-FFF2-40B4-BE49-F238E27FC236}">
                    <a16:creationId xmlns:a16="http://schemas.microsoft.com/office/drawing/2014/main" id="{4A8C965F-7E35-43A1-F4C6-1A2831139797}"/>
                  </a:ext>
                </a:extLst>
              </p:cNvPr>
              <p:cNvSpPr txBox="1"/>
              <p:nvPr/>
            </p:nvSpPr>
            <p:spPr bwMode="auto">
              <a:xfrm>
                <a:off x="465447" y="1533347"/>
                <a:ext cx="53572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100</a:t>
                </a:r>
              </a:p>
            </p:txBody>
          </p:sp>
          <p:sp>
            <p:nvSpPr>
              <p:cNvPr id="31821" name="TextBox 31820">
                <a:extLst>
                  <a:ext uri="{FF2B5EF4-FFF2-40B4-BE49-F238E27FC236}">
                    <a16:creationId xmlns:a16="http://schemas.microsoft.com/office/drawing/2014/main" id="{B6FEE449-314D-2FF6-E10B-FAE068CDB7F4}"/>
                  </a:ext>
                </a:extLst>
              </p:cNvPr>
              <p:cNvSpPr txBox="1"/>
              <p:nvPr/>
            </p:nvSpPr>
            <p:spPr bwMode="auto">
              <a:xfrm>
                <a:off x="582467" y="2022450"/>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80</a:t>
                </a:r>
              </a:p>
            </p:txBody>
          </p:sp>
          <p:sp>
            <p:nvSpPr>
              <p:cNvPr id="31822" name="TextBox 31821">
                <a:extLst>
                  <a:ext uri="{FF2B5EF4-FFF2-40B4-BE49-F238E27FC236}">
                    <a16:creationId xmlns:a16="http://schemas.microsoft.com/office/drawing/2014/main" id="{EA6D4064-555A-6EC7-CD52-8826395C9ACF}"/>
                  </a:ext>
                </a:extLst>
              </p:cNvPr>
              <p:cNvSpPr txBox="1"/>
              <p:nvPr/>
            </p:nvSpPr>
            <p:spPr bwMode="auto">
              <a:xfrm>
                <a:off x="582467" y="2511553"/>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60</a:t>
                </a:r>
              </a:p>
            </p:txBody>
          </p:sp>
          <p:sp>
            <p:nvSpPr>
              <p:cNvPr id="31823" name="TextBox 31822">
                <a:extLst>
                  <a:ext uri="{FF2B5EF4-FFF2-40B4-BE49-F238E27FC236}">
                    <a16:creationId xmlns:a16="http://schemas.microsoft.com/office/drawing/2014/main" id="{5093C373-87D9-8393-072C-8920F384D36F}"/>
                  </a:ext>
                </a:extLst>
              </p:cNvPr>
              <p:cNvSpPr txBox="1"/>
              <p:nvPr/>
            </p:nvSpPr>
            <p:spPr bwMode="auto">
              <a:xfrm>
                <a:off x="582467" y="3000656"/>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40</a:t>
                </a:r>
              </a:p>
            </p:txBody>
          </p:sp>
          <p:sp>
            <p:nvSpPr>
              <p:cNvPr id="31824" name="TextBox 31823">
                <a:extLst>
                  <a:ext uri="{FF2B5EF4-FFF2-40B4-BE49-F238E27FC236}">
                    <a16:creationId xmlns:a16="http://schemas.microsoft.com/office/drawing/2014/main" id="{189D9D5A-AC1A-0862-B501-A368CD62B45D}"/>
                  </a:ext>
                </a:extLst>
              </p:cNvPr>
              <p:cNvSpPr txBox="1"/>
              <p:nvPr/>
            </p:nvSpPr>
            <p:spPr bwMode="auto">
              <a:xfrm>
                <a:off x="582467" y="3489759"/>
                <a:ext cx="418704"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20</a:t>
                </a:r>
              </a:p>
            </p:txBody>
          </p:sp>
          <p:sp>
            <p:nvSpPr>
              <p:cNvPr id="31825" name="TextBox 31824">
                <a:extLst>
                  <a:ext uri="{FF2B5EF4-FFF2-40B4-BE49-F238E27FC236}">
                    <a16:creationId xmlns:a16="http://schemas.microsoft.com/office/drawing/2014/main" id="{1703BCE9-7EAA-451F-E03C-CF8A3C9FA3C4}"/>
                  </a:ext>
                </a:extLst>
              </p:cNvPr>
              <p:cNvSpPr txBox="1"/>
              <p:nvPr/>
            </p:nvSpPr>
            <p:spPr bwMode="auto">
              <a:xfrm>
                <a:off x="699485" y="3978860"/>
                <a:ext cx="301686" cy="41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0</a:t>
                </a:r>
              </a:p>
            </p:txBody>
          </p:sp>
        </p:grpSp>
        <p:sp>
          <p:nvSpPr>
            <p:cNvPr id="31801" name="Freeform: Shape 31800">
              <a:extLst>
                <a:ext uri="{FF2B5EF4-FFF2-40B4-BE49-F238E27FC236}">
                  <a16:creationId xmlns:a16="http://schemas.microsoft.com/office/drawing/2014/main" id="{C294F92B-0510-4C80-9F32-190DBE158C67}"/>
                </a:ext>
              </a:extLst>
            </p:cNvPr>
            <p:cNvSpPr/>
            <p:nvPr/>
          </p:nvSpPr>
          <p:spPr bwMode="auto">
            <a:xfrm>
              <a:off x="2098118" y="1764146"/>
              <a:ext cx="3762437" cy="3288145"/>
            </a:xfrm>
            <a:custGeom>
              <a:avLst/>
              <a:gdLst>
                <a:gd name="connsiteX0" fmla="*/ 0 w 5053013"/>
                <a:gd name="connsiteY0" fmla="*/ 0 h 2476500"/>
                <a:gd name="connsiteX1" fmla="*/ 0 w 5053013"/>
                <a:gd name="connsiteY1" fmla="*/ 2476500 h 2476500"/>
                <a:gd name="connsiteX2" fmla="*/ 5053013 w 5053013"/>
                <a:gd name="connsiteY2" fmla="*/ 2476500 h 2476500"/>
              </a:gdLst>
              <a:ahLst/>
              <a:cxnLst>
                <a:cxn ang="0">
                  <a:pos x="connsiteX0" y="connsiteY0"/>
                </a:cxn>
                <a:cxn ang="0">
                  <a:pos x="connsiteX1" y="connsiteY1"/>
                </a:cxn>
                <a:cxn ang="0">
                  <a:pos x="connsiteX2" y="connsiteY2"/>
                </a:cxn>
              </a:cxnLst>
              <a:rect l="l" t="t" r="r" b="b"/>
              <a:pathLst>
                <a:path w="5053013" h="2476500">
                  <a:moveTo>
                    <a:pt x="0" y="0"/>
                  </a:moveTo>
                  <a:lnTo>
                    <a:pt x="0" y="2476500"/>
                  </a:lnTo>
                  <a:lnTo>
                    <a:pt x="5053013" y="24765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grpSp>
          <p:nvGrpSpPr>
            <p:cNvPr id="31802" name="Group 31801">
              <a:extLst>
                <a:ext uri="{FF2B5EF4-FFF2-40B4-BE49-F238E27FC236}">
                  <a16:creationId xmlns:a16="http://schemas.microsoft.com/office/drawing/2014/main" id="{8B0F2093-9BD1-D1D0-C02D-A95CEBF3812C}"/>
                </a:ext>
              </a:extLst>
            </p:cNvPr>
            <p:cNvGrpSpPr/>
            <p:nvPr/>
          </p:nvGrpSpPr>
          <p:grpSpPr>
            <a:xfrm rot="5400000">
              <a:off x="3899670" y="3250736"/>
              <a:ext cx="84859" cy="3687969"/>
              <a:chOff x="779453" y="1539976"/>
              <a:chExt cx="518685" cy="3283800"/>
            </a:xfrm>
          </p:grpSpPr>
          <p:cxnSp>
            <p:nvCxnSpPr>
              <p:cNvPr id="31811" name="Straight Connector 31810">
                <a:extLst>
                  <a:ext uri="{FF2B5EF4-FFF2-40B4-BE49-F238E27FC236}">
                    <a16:creationId xmlns:a16="http://schemas.microsoft.com/office/drawing/2014/main" id="{19C56B12-D928-F2DC-6687-895CA42FBAC9}"/>
                  </a:ext>
                </a:extLst>
              </p:cNvPr>
              <p:cNvCxnSpPr>
                <a:cxnSpLocks/>
              </p:cNvCxnSpPr>
              <p:nvPr/>
            </p:nvCxnSpPr>
            <p:spPr bwMode="auto">
              <a:xfrm>
                <a:off x="779453" y="15399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B4C981BB-3F30-8713-F14F-109050B0C232}"/>
                  </a:ext>
                </a:extLst>
              </p:cNvPr>
              <p:cNvCxnSpPr>
                <a:cxnSpLocks/>
              </p:cNvCxnSpPr>
              <p:nvPr/>
            </p:nvCxnSpPr>
            <p:spPr bwMode="auto">
              <a:xfrm>
                <a:off x="779453" y="195045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4B0815E6-D9B5-590A-88BE-A4F50A413001}"/>
                  </a:ext>
                </a:extLst>
              </p:cNvPr>
              <p:cNvCxnSpPr>
                <a:cxnSpLocks/>
              </p:cNvCxnSpPr>
              <p:nvPr/>
            </p:nvCxnSpPr>
            <p:spPr bwMode="auto">
              <a:xfrm>
                <a:off x="779453" y="236092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754FE284-ABA2-2290-1C77-FCAFD098D386}"/>
                  </a:ext>
                </a:extLst>
              </p:cNvPr>
              <p:cNvCxnSpPr>
                <a:cxnSpLocks/>
              </p:cNvCxnSpPr>
              <p:nvPr/>
            </p:nvCxnSpPr>
            <p:spPr bwMode="auto">
              <a:xfrm>
                <a:off x="779453" y="277140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4419881F-4958-D0F2-8E57-0EB423EEFB60}"/>
                  </a:ext>
                </a:extLst>
              </p:cNvPr>
              <p:cNvCxnSpPr>
                <a:cxnSpLocks/>
              </p:cNvCxnSpPr>
              <p:nvPr/>
            </p:nvCxnSpPr>
            <p:spPr bwMode="auto">
              <a:xfrm>
                <a:off x="779453" y="31818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1A55926F-CFBC-61A4-96FF-B42D347F3C06}"/>
                  </a:ext>
                </a:extLst>
              </p:cNvPr>
              <p:cNvCxnSpPr>
                <a:cxnSpLocks/>
              </p:cNvCxnSpPr>
              <p:nvPr/>
            </p:nvCxnSpPr>
            <p:spPr bwMode="auto">
              <a:xfrm>
                <a:off x="779453" y="359235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D997BF1F-012C-8F45-4207-513171D6ED34}"/>
                  </a:ext>
                </a:extLst>
              </p:cNvPr>
              <p:cNvCxnSpPr>
                <a:cxnSpLocks/>
              </p:cNvCxnSpPr>
              <p:nvPr/>
            </p:nvCxnSpPr>
            <p:spPr bwMode="auto">
              <a:xfrm>
                <a:off x="779453" y="400282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9C031F66-2632-711C-3989-1A7631CE552D}"/>
                  </a:ext>
                </a:extLst>
              </p:cNvPr>
              <p:cNvCxnSpPr>
                <a:cxnSpLocks/>
              </p:cNvCxnSpPr>
              <p:nvPr/>
            </p:nvCxnSpPr>
            <p:spPr bwMode="auto">
              <a:xfrm>
                <a:off x="779453" y="441330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7DC4E24B-2327-22C1-F7AE-254984B2450F}"/>
                  </a:ext>
                </a:extLst>
              </p:cNvPr>
              <p:cNvCxnSpPr>
                <a:cxnSpLocks/>
              </p:cNvCxnSpPr>
              <p:nvPr/>
            </p:nvCxnSpPr>
            <p:spPr bwMode="auto">
              <a:xfrm>
                <a:off x="779453" y="4823776"/>
                <a:ext cx="518685"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803" name="Group 31802">
              <a:extLst>
                <a:ext uri="{FF2B5EF4-FFF2-40B4-BE49-F238E27FC236}">
                  <a16:creationId xmlns:a16="http://schemas.microsoft.com/office/drawing/2014/main" id="{CE654680-2544-3471-EFB5-8E02582E9C38}"/>
                </a:ext>
              </a:extLst>
            </p:cNvPr>
            <p:cNvGrpSpPr/>
            <p:nvPr/>
          </p:nvGrpSpPr>
          <p:grpSpPr>
            <a:xfrm>
              <a:off x="2001488" y="1762133"/>
              <a:ext cx="107950" cy="3292467"/>
              <a:chOff x="779453" y="1539976"/>
              <a:chExt cx="518685" cy="2052375"/>
            </a:xfrm>
          </p:grpSpPr>
          <p:cxnSp>
            <p:nvCxnSpPr>
              <p:cNvPr id="31805" name="Straight Connector 31804">
                <a:extLst>
                  <a:ext uri="{FF2B5EF4-FFF2-40B4-BE49-F238E27FC236}">
                    <a16:creationId xmlns:a16="http://schemas.microsoft.com/office/drawing/2014/main" id="{B04E0D2E-87B5-40B4-86DA-E02576296BE8}"/>
                  </a:ext>
                </a:extLst>
              </p:cNvPr>
              <p:cNvCxnSpPr>
                <a:cxnSpLocks/>
              </p:cNvCxnSpPr>
              <p:nvPr/>
            </p:nvCxnSpPr>
            <p:spPr bwMode="auto">
              <a:xfrm>
                <a:off x="779453" y="15399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06125E00-AE14-6149-F2CE-B5C194E08B81}"/>
                  </a:ext>
                </a:extLst>
              </p:cNvPr>
              <p:cNvCxnSpPr>
                <a:cxnSpLocks/>
              </p:cNvCxnSpPr>
              <p:nvPr/>
            </p:nvCxnSpPr>
            <p:spPr bwMode="auto">
              <a:xfrm>
                <a:off x="779453" y="195045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F6156185-ED1A-2263-59DC-610EF6256A6C}"/>
                  </a:ext>
                </a:extLst>
              </p:cNvPr>
              <p:cNvCxnSpPr>
                <a:cxnSpLocks/>
              </p:cNvCxnSpPr>
              <p:nvPr/>
            </p:nvCxnSpPr>
            <p:spPr bwMode="auto">
              <a:xfrm>
                <a:off x="779453" y="236092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5F3957D4-661C-ADA7-DFF0-4B19A6676455}"/>
                  </a:ext>
                </a:extLst>
              </p:cNvPr>
              <p:cNvCxnSpPr>
                <a:cxnSpLocks/>
              </p:cNvCxnSpPr>
              <p:nvPr/>
            </p:nvCxnSpPr>
            <p:spPr bwMode="auto">
              <a:xfrm>
                <a:off x="779453" y="2771401"/>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90459DFD-A297-8033-09D5-48ECE3C464AC}"/>
                  </a:ext>
                </a:extLst>
              </p:cNvPr>
              <p:cNvCxnSpPr>
                <a:cxnSpLocks/>
              </p:cNvCxnSpPr>
              <p:nvPr/>
            </p:nvCxnSpPr>
            <p:spPr bwMode="auto">
              <a:xfrm>
                <a:off x="779453" y="3181876"/>
                <a:ext cx="518685" cy="0"/>
              </a:xfrm>
              <a:prstGeom prst="line">
                <a:avLst/>
              </a:prstGeom>
              <a:noFill/>
              <a:ln w="28575" cap="flat" cmpd="sng" algn="ctr">
                <a:solidFill>
                  <a:schemeClr val="bg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6C427A54-C92A-79F0-FE17-B22123C64081}"/>
                  </a:ext>
                </a:extLst>
              </p:cNvPr>
              <p:cNvCxnSpPr>
                <a:cxnSpLocks/>
              </p:cNvCxnSpPr>
              <p:nvPr/>
            </p:nvCxnSpPr>
            <p:spPr bwMode="auto">
              <a:xfrm>
                <a:off x="779453" y="3592351"/>
                <a:ext cx="518685" cy="0"/>
              </a:xfrm>
              <a:prstGeom prst="line">
                <a:avLst/>
              </a:prstGeom>
              <a:noFill/>
              <a:ln w="28575" cap="flat" cmpd="sng" algn="ctr">
                <a:solidFill>
                  <a:schemeClr val="bg1"/>
                </a:solidFill>
                <a:prstDash val="solid"/>
                <a:round/>
                <a:headEnd type="none" w="med" len="med"/>
                <a:tailEnd type="none" w="med" len="med"/>
              </a:ln>
              <a:effectLst/>
            </p:spPr>
          </p:cxnSp>
        </p:grpSp>
        <p:sp>
          <p:nvSpPr>
            <p:cNvPr id="31804" name="TextBox 31803">
              <a:extLst>
                <a:ext uri="{FF2B5EF4-FFF2-40B4-BE49-F238E27FC236}">
                  <a16:creationId xmlns:a16="http://schemas.microsoft.com/office/drawing/2014/main" id="{D188FDAA-9446-DA65-27E1-0DD932207B3C}"/>
                </a:ext>
              </a:extLst>
            </p:cNvPr>
            <p:cNvSpPr txBox="1"/>
            <p:nvPr/>
          </p:nvSpPr>
          <p:spPr bwMode="auto">
            <a:xfrm rot="16200000">
              <a:off x="1156812" y="3220806"/>
              <a:ext cx="814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a:t>
              </a:r>
            </a:p>
          </p:txBody>
        </p:sp>
      </p:grpSp>
      <p:grpSp>
        <p:nvGrpSpPr>
          <p:cNvPr id="31835" name="Group 31834">
            <a:extLst>
              <a:ext uri="{FF2B5EF4-FFF2-40B4-BE49-F238E27FC236}">
                <a16:creationId xmlns:a16="http://schemas.microsoft.com/office/drawing/2014/main" id="{9EE26FB0-F40C-930A-CC72-0F5034CDF7AE}"/>
              </a:ext>
            </a:extLst>
          </p:cNvPr>
          <p:cNvGrpSpPr/>
          <p:nvPr/>
        </p:nvGrpSpPr>
        <p:grpSpPr>
          <a:xfrm>
            <a:off x="7023406" y="5569444"/>
            <a:ext cx="4169099" cy="738664"/>
            <a:chOff x="990794" y="4207833"/>
            <a:chExt cx="2523912" cy="832953"/>
          </a:xfrm>
        </p:grpSpPr>
        <p:sp>
          <p:nvSpPr>
            <p:cNvPr id="31836" name="TextBox 31835">
              <a:extLst>
                <a:ext uri="{FF2B5EF4-FFF2-40B4-BE49-F238E27FC236}">
                  <a16:creationId xmlns:a16="http://schemas.microsoft.com/office/drawing/2014/main" id="{B41D2DA4-6E45-6912-2B6E-F62EFB89E0E0}"/>
                </a:ext>
              </a:extLst>
            </p:cNvPr>
            <p:cNvSpPr txBox="1"/>
            <p:nvPr/>
          </p:nvSpPr>
          <p:spPr bwMode="auto">
            <a:xfrm>
              <a:off x="990794"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159</a:t>
              </a:r>
            </a:p>
          </p:txBody>
        </p:sp>
        <p:sp>
          <p:nvSpPr>
            <p:cNvPr id="31837" name="TextBox 31836">
              <a:extLst>
                <a:ext uri="{FF2B5EF4-FFF2-40B4-BE49-F238E27FC236}">
                  <a16:creationId xmlns:a16="http://schemas.microsoft.com/office/drawing/2014/main" id="{04BB8654-BDAF-EB5F-A02D-24B85AD9F8C1}"/>
                </a:ext>
              </a:extLst>
            </p:cNvPr>
            <p:cNvSpPr txBox="1"/>
            <p:nvPr/>
          </p:nvSpPr>
          <p:spPr bwMode="auto">
            <a:xfrm>
              <a:off x="1271595"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155</a:t>
              </a:r>
            </a:p>
          </p:txBody>
        </p:sp>
        <p:sp>
          <p:nvSpPr>
            <p:cNvPr id="31838" name="TextBox 31837">
              <a:extLst>
                <a:ext uri="{FF2B5EF4-FFF2-40B4-BE49-F238E27FC236}">
                  <a16:creationId xmlns:a16="http://schemas.microsoft.com/office/drawing/2014/main" id="{73FB3896-593B-7342-2F34-7D91117A0071}"/>
                </a:ext>
              </a:extLst>
            </p:cNvPr>
            <p:cNvSpPr txBox="1"/>
            <p:nvPr/>
          </p:nvSpPr>
          <p:spPr bwMode="auto">
            <a:xfrm>
              <a:off x="1553644"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154</a:t>
              </a:r>
            </a:p>
          </p:txBody>
        </p:sp>
        <p:sp>
          <p:nvSpPr>
            <p:cNvPr id="31839" name="TextBox 31838">
              <a:extLst>
                <a:ext uri="{FF2B5EF4-FFF2-40B4-BE49-F238E27FC236}">
                  <a16:creationId xmlns:a16="http://schemas.microsoft.com/office/drawing/2014/main" id="{731CB4B0-882E-378A-F95A-5DD3D80221F6}"/>
                </a:ext>
              </a:extLst>
            </p:cNvPr>
            <p:cNvSpPr txBox="1"/>
            <p:nvPr/>
          </p:nvSpPr>
          <p:spPr bwMode="auto">
            <a:xfrm>
              <a:off x="1834445"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151</a:t>
              </a:r>
            </a:p>
          </p:txBody>
        </p:sp>
        <p:sp>
          <p:nvSpPr>
            <p:cNvPr id="31840" name="TextBox 31839">
              <a:extLst>
                <a:ext uri="{FF2B5EF4-FFF2-40B4-BE49-F238E27FC236}">
                  <a16:creationId xmlns:a16="http://schemas.microsoft.com/office/drawing/2014/main" id="{978F082A-0566-3E4E-1A13-CA027DA0C6C6}"/>
                </a:ext>
              </a:extLst>
            </p:cNvPr>
            <p:cNvSpPr txBox="1"/>
            <p:nvPr/>
          </p:nvSpPr>
          <p:spPr bwMode="auto">
            <a:xfrm>
              <a:off x="2110482"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150</a:t>
              </a:r>
            </a:p>
          </p:txBody>
        </p:sp>
        <p:sp>
          <p:nvSpPr>
            <p:cNvPr id="31841" name="TextBox 31840">
              <a:extLst>
                <a:ext uri="{FF2B5EF4-FFF2-40B4-BE49-F238E27FC236}">
                  <a16:creationId xmlns:a16="http://schemas.microsoft.com/office/drawing/2014/main" id="{D9A459FF-4631-4E1C-E907-01291F5A0F23}"/>
                </a:ext>
              </a:extLst>
            </p:cNvPr>
            <p:cNvSpPr txBox="1"/>
            <p:nvPr/>
          </p:nvSpPr>
          <p:spPr bwMode="auto">
            <a:xfrm>
              <a:off x="2391284"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149</a:t>
              </a:r>
            </a:p>
          </p:txBody>
        </p:sp>
        <p:sp>
          <p:nvSpPr>
            <p:cNvPr id="31842" name="TextBox 31841">
              <a:extLst>
                <a:ext uri="{FF2B5EF4-FFF2-40B4-BE49-F238E27FC236}">
                  <a16:creationId xmlns:a16="http://schemas.microsoft.com/office/drawing/2014/main" id="{8594E1F8-249D-2B28-191A-61BF1777EBB9}"/>
                </a:ext>
              </a:extLst>
            </p:cNvPr>
            <p:cNvSpPr txBox="1"/>
            <p:nvPr/>
          </p:nvSpPr>
          <p:spPr bwMode="auto">
            <a:xfrm>
              <a:off x="2673333"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149</a:t>
              </a:r>
            </a:p>
          </p:txBody>
        </p:sp>
        <p:sp>
          <p:nvSpPr>
            <p:cNvPr id="31843" name="TextBox 31842">
              <a:extLst>
                <a:ext uri="{FF2B5EF4-FFF2-40B4-BE49-F238E27FC236}">
                  <a16:creationId xmlns:a16="http://schemas.microsoft.com/office/drawing/2014/main" id="{C023D3E9-D955-E0B9-6018-54B6CE29924B}"/>
                </a:ext>
              </a:extLst>
            </p:cNvPr>
            <p:cNvSpPr txBox="1"/>
            <p:nvPr/>
          </p:nvSpPr>
          <p:spPr bwMode="auto">
            <a:xfrm>
              <a:off x="2954136"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82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148</a:t>
              </a:r>
            </a:p>
          </p:txBody>
        </p:sp>
        <p:sp>
          <p:nvSpPr>
            <p:cNvPr id="31844" name="TextBox 31843">
              <a:extLst>
                <a:ext uri="{FF2B5EF4-FFF2-40B4-BE49-F238E27FC236}">
                  <a16:creationId xmlns:a16="http://schemas.microsoft.com/office/drawing/2014/main" id="{80F1706D-1F32-12EA-87B8-CA24A1259806}"/>
                </a:ext>
              </a:extLst>
            </p:cNvPr>
            <p:cNvSpPr txBox="1"/>
            <p:nvPr/>
          </p:nvSpPr>
          <p:spPr bwMode="auto">
            <a:xfrm>
              <a:off x="3236967" y="4207833"/>
              <a:ext cx="277739" cy="83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24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79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143</a:t>
              </a:r>
            </a:p>
          </p:txBody>
        </p:sp>
      </p:grpSp>
      <p:sp>
        <p:nvSpPr>
          <p:cNvPr id="31845" name="TextBox 31844">
            <a:extLst>
              <a:ext uri="{FF2B5EF4-FFF2-40B4-BE49-F238E27FC236}">
                <a16:creationId xmlns:a16="http://schemas.microsoft.com/office/drawing/2014/main" id="{BDF15D4E-9D47-6CBE-07F9-EFD42AE6EBC5}"/>
              </a:ext>
            </a:extLst>
          </p:cNvPr>
          <p:cNvSpPr txBox="1"/>
          <p:nvPr/>
        </p:nvSpPr>
        <p:spPr bwMode="auto">
          <a:xfrm>
            <a:off x="8308554" y="3972756"/>
            <a:ext cx="126875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del(17p)</a:t>
            </a:r>
            <a:r>
              <a:rPr kumimoji="0" lang="en-US" sz="1200" b="1" i="1"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/TP53 </a:t>
            </a: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Mutation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(n = 27)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(76-99)</a:t>
            </a:r>
          </a:p>
        </p:txBody>
      </p:sp>
      <p:sp>
        <p:nvSpPr>
          <p:cNvPr id="31846" name="TextBox 31845">
            <a:extLst>
              <a:ext uri="{FF2B5EF4-FFF2-40B4-BE49-F238E27FC236}">
                <a16:creationId xmlns:a16="http://schemas.microsoft.com/office/drawing/2014/main" id="{01F8C4E8-4557-492D-D4E8-C01091FDFE63}"/>
              </a:ext>
            </a:extLst>
          </p:cNvPr>
          <p:cNvSpPr txBox="1"/>
          <p:nvPr/>
        </p:nvSpPr>
        <p:spPr bwMode="auto">
          <a:xfrm>
            <a:off x="9412911" y="3972756"/>
            <a:ext cx="1066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Unmutated IGHV</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(n = 89)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(90-99)</a:t>
            </a:r>
          </a:p>
        </p:txBody>
      </p:sp>
      <p:sp>
        <p:nvSpPr>
          <p:cNvPr id="31847" name="TextBox 31846">
            <a:extLst>
              <a:ext uri="{FF2B5EF4-FFF2-40B4-BE49-F238E27FC236}">
                <a16:creationId xmlns:a16="http://schemas.microsoft.com/office/drawing/2014/main" id="{1C1E5576-943C-ABEE-D903-3EF24B8BC841}"/>
              </a:ext>
            </a:extLst>
          </p:cNvPr>
          <p:cNvSpPr txBox="1"/>
          <p:nvPr/>
        </p:nvSpPr>
        <p:spPr bwMode="auto">
          <a:xfrm>
            <a:off x="10270464" y="3972756"/>
            <a:ext cx="1066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All Treated Patients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(n = 159)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(94-99)</a:t>
            </a:r>
          </a:p>
        </p:txBody>
      </p:sp>
      <p:sp>
        <p:nvSpPr>
          <p:cNvPr id="31848" name="TextBox 31847">
            <a:extLst>
              <a:ext uri="{FF2B5EF4-FFF2-40B4-BE49-F238E27FC236}">
                <a16:creationId xmlns:a16="http://schemas.microsoft.com/office/drawing/2014/main" id="{60B0E936-3092-E148-E7C6-4A20B4E861FA}"/>
              </a:ext>
            </a:extLst>
          </p:cNvPr>
          <p:cNvSpPr txBox="1"/>
          <p:nvPr/>
        </p:nvSpPr>
        <p:spPr bwMode="auto">
          <a:xfrm>
            <a:off x="7293318" y="4514771"/>
            <a:ext cx="13572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4-yr OS rate, % (95% CI)</a:t>
            </a:r>
          </a:p>
        </p:txBody>
      </p:sp>
      <p:sp>
        <p:nvSpPr>
          <p:cNvPr id="31849" name="TextBox 31848">
            <a:extLst>
              <a:ext uri="{FF2B5EF4-FFF2-40B4-BE49-F238E27FC236}">
                <a16:creationId xmlns:a16="http://schemas.microsoft.com/office/drawing/2014/main" id="{C4FF47CD-08B2-7F57-EB29-70E83C2E77E1}"/>
              </a:ext>
            </a:extLst>
          </p:cNvPr>
          <p:cNvSpPr txBox="1"/>
          <p:nvPr/>
        </p:nvSpPr>
        <p:spPr bwMode="auto">
          <a:xfrm>
            <a:off x="10197393" y="2046127"/>
            <a:ext cx="11918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del(17p)</a:t>
            </a:r>
            <a:r>
              <a:rPr kumimoji="0" lang="en-US" sz="1200" b="1" i="1"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/TP53</a:t>
            </a:r>
            <a:endParaRPr kumimoji="0" lang="en-US" sz="12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1850" name="TextBox 31849">
            <a:extLst>
              <a:ext uri="{FF2B5EF4-FFF2-40B4-BE49-F238E27FC236}">
                <a16:creationId xmlns:a16="http://schemas.microsoft.com/office/drawing/2014/main" id="{10367AF4-D2A3-AADC-F50A-FE779A5883A4}"/>
              </a:ext>
            </a:extLst>
          </p:cNvPr>
          <p:cNvSpPr txBox="1"/>
          <p:nvPr/>
        </p:nvSpPr>
        <p:spPr bwMode="auto">
          <a:xfrm>
            <a:off x="11016376" y="1769128"/>
            <a:ext cx="7577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uIGHV</a:t>
            </a:r>
            <a:endPar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31851" name="TextBox 31850">
            <a:extLst>
              <a:ext uri="{FF2B5EF4-FFF2-40B4-BE49-F238E27FC236}">
                <a16:creationId xmlns:a16="http://schemas.microsoft.com/office/drawing/2014/main" id="{F8E54C3F-B1AB-9C57-BA13-44BA3579D588}"/>
              </a:ext>
            </a:extLst>
          </p:cNvPr>
          <p:cNvSpPr txBox="1"/>
          <p:nvPr/>
        </p:nvSpPr>
        <p:spPr bwMode="auto">
          <a:xfrm>
            <a:off x="10351913" y="1551612"/>
            <a:ext cx="11018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All patients</a:t>
            </a:r>
            <a:endPar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endParaRPr>
          </a:p>
        </p:txBody>
      </p:sp>
      <p:sp>
        <p:nvSpPr>
          <p:cNvPr id="31853" name="TextBox 31852">
            <a:extLst>
              <a:ext uri="{FF2B5EF4-FFF2-40B4-BE49-F238E27FC236}">
                <a16:creationId xmlns:a16="http://schemas.microsoft.com/office/drawing/2014/main" id="{CCF161CB-D3CA-AD16-4CFF-59B0C7EE7BA1}"/>
              </a:ext>
            </a:extLst>
          </p:cNvPr>
          <p:cNvSpPr txBox="1"/>
          <p:nvPr/>
        </p:nvSpPr>
        <p:spPr bwMode="auto">
          <a:xfrm>
            <a:off x="7342752" y="2303467"/>
            <a:ext cx="9384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Treatment period</a:t>
            </a:r>
          </a:p>
        </p:txBody>
      </p:sp>
      <p:cxnSp>
        <p:nvCxnSpPr>
          <p:cNvPr id="31854" name="Straight Arrow Connector 31853">
            <a:extLst>
              <a:ext uri="{FF2B5EF4-FFF2-40B4-BE49-F238E27FC236}">
                <a16:creationId xmlns:a16="http://schemas.microsoft.com/office/drawing/2014/main" id="{852E0293-90E9-ADC3-F431-D5AEEB821D44}"/>
              </a:ext>
            </a:extLst>
          </p:cNvPr>
          <p:cNvCxnSpPr/>
          <p:nvPr/>
        </p:nvCxnSpPr>
        <p:spPr bwMode="auto">
          <a:xfrm>
            <a:off x="7304183" y="2811347"/>
            <a:ext cx="1010356" cy="0"/>
          </a:xfrm>
          <a:prstGeom prst="straightConnector1">
            <a:avLst/>
          </a:prstGeom>
          <a:noFill/>
          <a:ln w="28575" cap="flat" cmpd="sng" algn="ctr">
            <a:solidFill>
              <a:schemeClr val="bg1"/>
            </a:solidFill>
            <a:prstDash val="solid"/>
            <a:round/>
            <a:headEnd type="triangle"/>
            <a:tailEnd type="triangle"/>
          </a:ln>
          <a:effectLst/>
        </p:spPr>
      </p:cxnSp>
      <p:sp>
        <p:nvSpPr>
          <p:cNvPr id="31855" name="Freeform: Shape 31854">
            <a:extLst>
              <a:ext uri="{FF2B5EF4-FFF2-40B4-BE49-F238E27FC236}">
                <a16:creationId xmlns:a16="http://schemas.microsoft.com/office/drawing/2014/main" id="{CCF3B4CE-283E-3CC3-B618-E06DDBA66C86}"/>
              </a:ext>
            </a:extLst>
          </p:cNvPr>
          <p:cNvSpPr/>
          <p:nvPr/>
        </p:nvSpPr>
        <p:spPr bwMode="auto">
          <a:xfrm>
            <a:off x="7276875" y="1774825"/>
            <a:ext cx="3778250" cy="254000"/>
          </a:xfrm>
          <a:custGeom>
            <a:avLst/>
            <a:gdLst>
              <a:gd name="connsiteX0" fmla="*/ 3778250 w 3778250"/>
              <a:gd name="connsiteY0" fmla="*/ 254000 h 254000"/>
              <a:gd name="connsiteX1" fmla="*/ 3689350 w 3778250"/>
              <a:gd name="connsiteY1" fmla="*/ 254000 h 254000"/>
              <a:gd name="connsiteX2" fmla="*/ 3689350 w 3778250"/>
              <a:gd name="connsiteY2" fmla="*/ 127000 h 254000"/>
              <a:gd name="connsiteX3" fmla="*/ 1168400 w 3778250"/>
              <a:gd name="connsiteY3" fmla="*/ 127000 h 254000"/>
              <a:gd name="connsiteX4" fmla="*/ 1168400 w 3778250"/>
              <a:gd name="connsiteY4" fmla="*/ 0 h 254000"/>
              <a:gd name="connsiteX5" fmla="*/ 0 w 3778250"/>
              <a:gd name="connsiteY5" fmla="*/ 0 h 25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250" h="254000">
                <a:moveTo>
                  <a:pt x="3778250" y="254000"/>
                </a:moveTo>
                <a:lnTo>
                  <a:pt x="3689350" y="254000"/>
                </a:lnTo>
                <a:lnTo>
                  <a:pt x="3689350" y="127000"/>
                </a:lnTo>
                <a:lnTo>
                  <a:pt x="1168400" y="127000"/>
                </a:lnTo>
                <a:lnTo>
                  <a:pt x="1168400"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1865" name="Group 31864">
            <a:extLst>
              <a:ext uri="{FF2B5EF4-FFF2-40B4-BE49-F238E27FC236}">
                <a16:creationId xmlns:a16="http://schemas.microsoft.com/office/drawing/2014/main" id="{F98E3EDF-7082-5823-FE8F-FBC8FD3CDBB5}"/>
              </a:ext>
            </a:extLst>
          </p:cNvPr>
          <p:cNvGrpSpPr/>
          <p:nvPr/>
        </p:nvGrpSpPr>
        <p:grpSpPr>
          <a:xfrm>
            <a:off x="7624292" y="1718728"/>
            <a:ext cx="3461104" cy="370515"/>
            <a:chOff x="7808667" y="1718728"/>
            <a:chExt cx="3461104" cy="370515"/>
          </a:xfrm>
        </p:grpSpPr>
        <p:grpSp>
          <p:nvGrpSpPr>
            <p:cNvPr id="31856" name="Group 31855">
              <a:extLst>
                <a:ext uri="{FF2B5EF4-FFF2-40B4-BE49-F238E27FC236}">
                  <a16:creationId xmlns:a16="http://schemas.microsoft.com/office/drawing/2014/main" id="{AAF798B7-5D8C-1CF6-7C21-284DB5B438E5}"/>
                </a:ext>
              </a:extLst>
            </p:cNvPr>
            <p:cNvGrpSpPr/>
            <p:nvPr/>
          </p:nvGrpSpPr>
          <p:grpSpPr>
            <a:xfrm>
              <a:off x="7808667" y="1718728"/>
              <a:ext cx="109883" cy="109883"/>
              <a:chOff x="266142" y="2099917"/>
              <a:chExt cx="302119" cy="302119"/>
            </a:xfrm>
          </p:grpSpPr>
          <p:cxnSp>
            <p:nvCxnSpPr>
              <p:cNvPr id="31857" name="Straight Connector 31856">
                <a:extLst>
                  <a:ext uri="{FF2B5EF4-FFF2-40B4-BE49-F238E27FC236}">
                    <a16:creationId xmlns:a16="http://schemas.microsoft.com/office/drawing/2014/main" id="{873C7860-D11C-0042-6D25-D7A7FD734985}"/>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AFFB23AE-3CEB-6F52-167D-3E632F5C63ED}"/>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59" name="Group 31858">
              <a:extLst>
                <a:ext uri="{FF2B5EF4-FFF2-40B4-BE49-F238E27FC236}">
                  <a16:creationId xmlns:a16="http://schemas.microsoft.com/office/drawing/2014/main" id="{9387ECCB-E1BD-6DBE-3364-A3A98BCABAAA}"/>
                </a:ext>
              </a:extLst>
            </p:cNvPr>
            <p:cNvGrpSpPr/>
            <p:nvPr/>
          </p:nvGrpSpPr>
          <p:grpSpPr>
            <a:xfrm>
              <a:off x="11110402" y="1979360"/>
              <a:ext cx="109883" cy="109883"/>
              <a:chOff x="266142" y="2099917"/>
              <a:chExt cx="302119" cy="302119"/>
            </a:xfrm>
          </p:grpSpPr>
          <p:cxnSp>
            <p:nvCxnSpPr>
              <p:cNvPr id="31860" name="Straight Connector 31859">
                <a:extLst>
                  <a:ext uri="{FF2B5EF4-FFF2-40B4-BE49-F238E27FC236}">
                    <a16:creationId xmlns:a16="http://schemas.microsoft.com/office/drawing/2014/main" id="{55E42BB6-F5E9-E635-FF1B-F431DA5666D3}"/>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31861" name="Straight Connector 31860">
                <a:extLst>
                  <a:ext uri="{FF2B5EF4-FFF2-40B4-BE49-F238E27FC236}">
                    <a16:creationId xmlns:a16="http://schemas.microsoft.com/office/drawing/2014/main" id="{DB1517AD-DFE7-9F18-7333-BBF85122A1B0}"/>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62" name="Group 31861">
              <a:extLst>
                <a:ext uri="{FF2B5EF4-FFF2-40B4-BE49-F238E27FC236}">
                  <a16:creationId xmlns:a16="http://schemas.microsoft.com/office/drawing/2014/main" id="{875B9E8E-6778-3CFD-26ED-ADBF3B5AEDB7}"/>
                </a:ext>
              </a:extLst>
            </p:cNvPr>
            <p:cNvGrpSpPr/>
            <p:nvPr/>
          </p:nvGrpSpPr>
          <p:grpSpPr>
            <a:xfrm>
              <a:off x="11159888" y="1979360"/>
              <a:ext cx="109883" cy="109883"/>
              <a:chOff x="266142" y="2099917"/>
              <a:chExt cx="302119" cy="302119"/>
            </a:xfrm>
          </p:grpSpPr>
          <p:cxnSp>
            <p:nvCxnSpPr>
              <p:cNvPr id="31863" name="Straight Connector 31862">
                <a:extLst>
                  <a:ext uri="{FF2B5EF4-FFF2-40B4-BE49-F238E27FC236}">
                    <a16:creationId xmlns:a16="http://schemas.microsoft.com/office/drawing/2014/main" id="{6B2A341D-AD01-FEDC-D784-7F21BCF8C993}"/>
                  </a:ext>
                </a:extLst>
              </p:cNvPr>
              <p:cNvCxnSpPr>
                <a:cxnSpLocks/>
              </p:cNvCxnSpPr>
              <p:nvPr/>
            </p:nvCxnSpPr>
            <p:spPr bwMode="auto">
              <a:xfrm>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cxnSp>
            <p:nvCxnSpPr>
              <p:cNvPr id="31864" name="Straight Connector 31863">
                <a:extLst>
                  <a:ext uri="{FF2B5EF4-FFF2-40B4-BE49-F238E27FC236}">
                    <a16:creationId xmlns:a16="http://schemas.microsoft.com/office/drawing/2014/main" id="{A2581E91-69D8-1279-2BF6-6E39EF80EDD9}"/>
                  </a:ext>
                </a:extLst>
              </p:cNvPr>
              <p:cNvCxnSpPr>
                <a:cxnSpLocks/>
              </p:cNvCxnSpPr>
              <p:nvPr/>
            </p:nvCxnSpPr>
            <p:spPr bwMode="auto">
              <a:xfrm rot="16200000">
                <a:off x="417202" y="2099917"/>
                <a:ext cx="0" cy="302119"/>
              </a:xfrm>
              <a:prstGeom prst="line">
                <a:avLst/>
              </a:prstGeom>
              <a:noFill/>
              <a:ln w="28575" cap="flat" cmpd="sng" algn="ctr">
                <a:solidFill>
                  <a:schemeClr val="accent1"/>
                </a:solidFill>
                <a:prstDash val="solid"/>
                <a:round/>
                <a:headEnd type="none" w="med" len="med"/>
                <a:tailEnd type="none" w="med" len="med"/>
              </a:ln>
              <a:effectLst/>
            </p:spPr>
          </p:cxnSp>
        </p:grpSp>
      </p:grpSp>
      <p:sp>
        <p:nvSpPr>
          <p:cNvPr id="31866" name="Freeform: Shape 31865">
            <a:extLst>
              <a:ext uri="{FF2B5EF4-FFF2-40B4-BE49-F238E27FC236}">
                <a16:creationId xmlns:a16="http://schemas.microsoft.com/office/drawing/2014/main" id="{D531C498-EB10-0E8C-D347-6D6295BEFEC9}"/>
              </a:ext>
            </a:extLst>
          </p:cNvPr>
          <p:cNvSpPr/>
          <p:nvPr/>
        </p:nvSpPr>
        <p:spPr bwMode="auto">
          <a:xfrm>
            <a:off x="7327675" y="1771650"/>
            <a:ext cx="3749675" cy="152400"/>
          </a:xfrm>
          <a:custGeom>
            <a:avLst/>
            <a:gdLst>
              <a:gd name="connsiteX0" fmla="*/ 3749675 w 3749675"/>
              <a:gd name="connsiteY0" fmla="*/ 152400 h 152400"/>
              <a:gd name="connsiteX1" fmla="*/ 3632200 w 3749675"/>
              <a:gd name="connsiteY1" fmla="*/ 152400 h 152400"/>
              <a:gd name="connsiteX2" fmla="*/ 3632200 w 3749675"/>
              <a:gd name="connsiteY2" fmla="*/ 120650 h 152400"/>
              <a:gd name="connsiteX3" fmla="*/ 1260475 w 3749675"/>
              <a:gd name="connsiteY3" fmla="*/ 120650 h 152400"/>
              <a:gd name="connsiteX4" fmla="*/ 1260475 w 3749675"/>
              <a:gd name="connsiteY4" fmla="*/ 76200 h 152400"/>
              <a:gd name="connsiteX5" fmla="*/ 1123950 w 3749675"/>
              <a:gd name="connsiteY5" fmla="*/ 76200 h 152400"/>
              <a:gd name="connsiteX6" fmla="*/ 1123950 w 3749675"/>
              <a:gd name="connsiteY6" fmla="*/ 41275 h 152400"/>
              <a:gd name="connsiteX7" fmla="*/ 0 w 3749675"/>
              <a:gd name="connsiteY7" fmla="*/ 41275 h 152400"/>
              <a:gd name="connsiteX8" fmla="*/ 0 w 3749675"/>
              <a:gd name="connsiteY8"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49675" h="152400">
                <a:moveTo>
                  <a:pt x="3749675" y="152400"/>
                </a:moveTo>
                <a:lnTo>
                  <a:pt x="3632200" y="152400"/>
                </a:lnTo>
                <a:lnTo>
                  <a:pt x="3632200" y="120650"/>
                </a:lnTo>
                <a:lnTo>
                  <a:pt x="1260475" y="120650"/>
                </a:lnTo>
                <a:lnTo>
                  <a:pt x="1260475" y="76200"/>
                </a:lnTo>
                <a:lnTo>
                  <a:pt x="1123950" y="76200"/>
                </a:lnTo>
                <a:lnTo>
                  <a:pt x="1123950" y="41275"/>
                </a:lnTo>
                <a:lnTo>
                  <a:pt x="0" y="41275"/>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1894" name="Group 31893">
            <a:extLst>
              <a:ext uri="{FF2B5EF4-FFF2-40B4-BE49-F238E27FC236}">
                <a16:creationId xmlns:a16="http://schemas.microsoft.com/office/drawing/2014/main" id="{3C110C55-ACD6-ACBE-4C79-80AB0A2F42FD}"/>
              </a:ext>
            </a:extLst>
          </p:cNvPr>
          <p:cNvGrpSpPr/>
          <p:nvPr/>
        </p:nvGrpSpPr>
        <p:grpSpPr>
          <a:xfrm>
            <a:off x="7508762" y="1760698"/>
            <a:ext cx="3569107" cy="213547"/>
            <a:chOff x="7693137" y="1760698"/>
            <a:chExt cx="3569107" cy="213547"/>
          </a:xfrm>
        </p:grpSpPr>
        <p:grpSp>
          <p:nvGrpSpPr>
            <p:cNvPr id="31867" name="Group 31866">
              <a:extLst>
                <a:ext uri="{FF2B5EF4-FFF2-40B4-BE49-F238E27FC236}">
                  <a16:creationId xmlns:a16="http://schemas.microsoft.com/office/drawing/2014/main" id="{C0988EFC-2B55-FC51-8AB3-FAB62C6961D2}"/>
                </a:ext>
              </a:extLst>
            </p:cNvPr>
            <p:cNvGrpSpPr/>
            <p:nvPr/>
          </p:nvGrpSpPr>
          <p:grpSpPr>
            <a:xfrm>
              <a:off x="7693137" y="1760698"/>
              <a:ext cx="109883" cy="109883"/>
              <a:chOff x="266142" y="2099917"/>
              <a:chExt cx="302119" cy="302119"/>
            </a:xfrm>
          </p:grpSpPr>
          <p:cxnSp>
            <p:nvCxnSpPr>
              <p:cNvPr id="31868" name="Straight Connector 31867">
                <a:extLst>
                  <a:ext uri="{FF2B5EF4-FFF2-40B4-BE49-F238E27FC236}">
                    <a16:creationId xmlns:a16="http://schemas.microsoft.com/office/drawing/2014/main" id="{6184E276-7E19-3452-EB5C-1C7C10F2B39C}"/>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68C297C5-B285-6FEC-31D1-C61973903258}"/>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0" name="Group 31869">
              <a:extLst>
                <a:ext uri="{FF2B5EF4-FFF2-40B4-BE49-F238E27FC236}">
                  <a16:creationId xmlns:a16="http://schemas.microsoft.com/office/drawing/2014/main" id="{894A1A03-AD88-2355-DB04-61338682220D}"/>
                </a:ext>
              </a:extLst>
            </p:cNvPr>
            <p:cNvGrpSpPr/>
            <p:nvPr/>
          </p:nvGrpSpPr>
          <p:grpSpPr>
            <a:xfrm>
              <a:off x="7805733" y="1760698"/>
              <a:ext cx="109883" cy="109883"/>
              <a:chOff x="266142" y="2099917"/>
              <a:chExt cx="302119" cy="302119"/>
            </a:xfrm>
          </p:grpSpPr>
          <p:cxnSp>
            <p:nvCxnSpPr>
              <p:cNvPr id="31871" name="Straight Connector 31870">
                <a:extLst>
                  <a:ext uri="{FF2B5EF4-FFF2-40B4-BE49-F238E27FC236}">
                    <a16:creationId xmlns:a16="http://schemas.microsoft.com/office/drawing/2014/main" id="{D0373E77-5380-9F2E-C830-D3E26EB5EDDE}"/>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6410C9DD-41F6-BDE8-1973-265837107030}"/>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3" name="Group 31872">
              <a:extLst>
                <a:ext uri="{FF2B5EF4-FFF2-40B4-BE49-F238E27FC236}">
                  <a16:creationId xmlns:a16="http://schemas.microsoft.com/office/drawing/2014/main" id="{A12AED73-51A5-E979-CF02-68EBCF02264D}"/>
                </a:ext>
              </a:extLst>
            </p:cNvPr>
            <p:cNvGrpSpPr/>
            <p:nvPr/>
          </p:nvGrpSpPr>
          <p:grpSpPr>
            <a:xfrm>
              <a:off x="9563318" y="1836326"/>
              <a:ext cx="109883" cy="109883"/>
              <a:chOff x="266142" y="2099917"/>
              <a:chExt cx="302119" cy="302119"/>
            </a:xfrm>
          </p:grpSpPr>
          <p:cxnSp>
            <p:nvCxnSpPr>
              <p:cNvPr id="31874" name="Straight Connector 31873">
                <a:extLst>
                  <a:ext uri="{FF2B5EF4-FFF2-40B4-BE49-F238E27FC236}">
                    <a16:creationId xmlns:a16="http://schemas.microsoft.com/office/drawing/2014/main" id="{B4ABBBB4-D126-D234-5141-3168E2D030F0}"/>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75" name="Straight Connector 31874">
                <a:extLst>
                  <a:ext uri="{FF2B5EF4-FFF2-40B4-BE49-F238E27FC236}">
                    <a16:creationId xmlns:a16="http://schemas.microsoft.com/office/drawing/2014/main" id="{9662C8B1-B3B8-93F9-CAC0-EC2913A2B56D}"/>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6" name="Group 31875">
              <a:extLst>
                <a:ext uri="{FF2B5EF4-FFF2-40B4-BE49-F238E27FC236}">
                  <a16:creationId xmlns:a16="http://schemas.microsoft.com/office/drawing/2014/main" id="{9AB58AC6-85EC-02BC-4DCF-D66EC4ACA6B7}"/>
                </a:ext>
              </a:extLst>
            </p:cNvPr>
            <p:cNvGrpSpPr/>
            <p:nvPr/>
          </p:nvGrpSpPr>
          <p:grpSpPr>
            <a:xfrm>
              <a:off x="10260370" y="1836326"/>
              <a:ext cx="109883" cy="109883"/>
              <a:chOff x="266142" y="2099917"/>
              <a:chExt cx="302119" cy="302119"/>
            </a:xfrm>
          </p:grpSpPr>
          <p:cxnSp>
            <p:nvCxnSpPr>
              <p:cNvPr id="31877" name="Straight Connector 31876">
                <a:extLst>
                  <a:ext uri="{FF2B5EF4-FFF2-40B4-BE49-F238E27FC236}">
                    <a16:creationId xmlns:a16="http://schemas.microsoft.com/office/drawing/2014/main" id="{15E0B427-73F4-D24D-5F34-C9AE16910465}"/>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78" name="Straight Connector 31877">
                <a:extLst>
                  <a:ext uri="{FF2B5EF4-FFF2-40B4-BE49-F238E27FC236}">
                    <a16:creationId xmlns:a16="http://schemas.microsoft.com/office/drawing/2014/main" id="{09B665B5-F0B9-4D10-07E4-51BF808F909C}"/>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9" name="Group 31878">
              <a:extLst>
                <a:ext uri="{FF2B5EF4-FFF2-40B4-BE49-F238E27FC236}">
                  <a16:creationId xmlns:a16="http://schemas.microsoft.com/office/drawing/2014/main" id="{7CF688AB-FC06-1A31-2523-AFB82BA02920}"/>
                </a:ext>
              </a:extLst>
            </p:cNvPr>
            <p:cNvGrpSpPr/>
            <p:nvPr/>
          </p:nvGrpSpPr>
          <p:grpSpPr>
            <a:xfrm>
              <a:off x="10854746" y="1836326"/>
              <a:ext cx="109883" cy="109883"/>
              <a:chOff x="266142" y="2099917"/>
              <a:chExt cx="302119" cy="302119"/>
            </a:xfrm>
          </p:grpSpPr>
          <p:cxnSp>
            <p:nvCxnSpPr>
              <p:cNvPr id="31880" name="Straight Connector 31879">
                <a:extLst>
                  <a:ext uri="{FF2B5EF4-FFF2-40B4-BE49-F238E27FC236}">
                    <a16:creationId xmlns:a16="http://schemas.microsoft.com/office/drawing/2014/main" id="{26F11EF2-993B-0DF3-56D2-D3683C386422}"/>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81" name="Straight Connector 31880">
                <a:extLst>
                  <a:ext uri="{FF2B5EF4-FFF2-40B4-BE49-F238E27FC236}">
                    <a16:creationId xmlns:a16="http://schemas.microsoft.com/office/drawing/2014/main" id="{8029C3F1-4147-134E-787A-95C93639D001}"/>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82" name="Group 31881">
              <a:extLst>
                <a:ext uri="{FF2B5EF4-FFF2-40B4-BE49-F238E27FC236}">
                  <a16:creationId xmlns:a16="http://schemas.microsoft.com/office/drawing/2014/main" id="{989C8600-876E-34E0-9AAE-7AC169B39A0F}"/>
                </a:ext>
              </a:extLst>
            </p:cNvPr>
            <p:cNvGrpSpPr/>
            <p:nvPr/>
          </p:nvGrpSpPr>
          <p:grpSpPr>
            <a:xfrm>
              <a:off x="10902480" y="1836326"/>
              <a:ext cx="109883" cy="109883"/>
              <a:chOff x="266142" y="2099917"/>
              <a:chExt cx="302119" cy="302119"/>
            </a:xfrm>
          </p:grpSpPr>
          <p:cxnSp>
            <p:nvCxnSpPr>
              <p:cNvPr id="31883" name="Straight Connector 31882">
                <a:extLst>
                  <a:ext uri="{FF2B5EF4-FFF2-40B4-BE49-F238E27FC236}">
                    <a16:creationId xmlns:a16="http://schemas.microsoft.com/office/drawing/2014/main" id="{6964D96C-24C6-F32B-09A8-8745EC6FEBEA}"/>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84" name="Straight Connector 31883">
                <a:extLst>
                  <a:ext uri="{FF2B5EF4-FFF2-40B4-BE49-F238E27FC236}">
                    <a16:creationId xmlns:a16="http://schemas.microsoft.com/office/drawing/2014/main" id="{42EC55E4-060C-B622-DAA5-D6157E5B4735}"/>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85" name="Group 31884">
              <a:extLst>
                <a:ext uri="{FF2B5EF4-FFF2-40B4-BE49-F238E27FC236}">
                  <a16:creationId xmlns:a16="http://schemas.microsoft.com/office/drawing/2014/main" id="{47096872-1399-E619-0A01-6BFBE1CD923E}"/>
                </a:ext>
              </a:extLst>
            </p:cNvPr>
            <p:cNvGrpSpPr/>
            <p:nvPr/>
          </p:nvGrpSpPr>
          <p:grpSpPr>
            <a:xfrm>
              <a:off x="10997841" y="1836326"/>
              <a:ext cx="109883" cy="109883"/>
              <a:chOff x="266142" y="2099917"/>
              <a:chExt cx="302119" cy="302119"/>
            </a:xfrm>
          </p:grpSpPr>
          <p:cxnSp>
            <p:nvCxnSpPr>
              <p:cNvPr id="31886" name="Straight Connector 31885">
                <a:extLst>
                  <a:ext uri="{FF2B5EF4-FFF2-40B4-BE49-F238E27FC236}">
                    <a16:creationId xmlns:a16="http://schemas.microsoft.com/office/drawing/2014/main" id="{70E84485-35D3-66CA-5904-41D728F88420}"/>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87" name="Straight Connector 31886">
                <a:extLst>
                  <a:ext uri="{FF2B5EF4-FFF2-40B4-BE49-F238E27FC236}">
                    <a16:creationId xmlns:a16="http://schemas.microsoft.com/office/drawing/2014/main" id="{BC432154-D673-CDDB-E5CF-017AC0D0BE0C}"/>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88" name="Group 31887">
              <a:extLst>
                <a:ext uri="{FF2B5EF4-FFF2-40B4-BE49-F238E27FC236}">
                  <a16:creationId xmlns:a16="http://schemas.microsoft.com/office/drawing/2014/main" id="{2E214B22-FFCA-3723-0B8A-925540A58AAD}"/>
                </a:ext>
              </a:extLst>
            </p:cNvPr>
            <p:cNvGrpSpPr/>
            <p:nvPr/>
          </p:nvGrpSpPr>
          <p:grpSpPr>
            <a:xfrm>
              <a:off x="11131083" y="1864362"/>
              <a:ext cx="109883" cy="109883"/>
              <a:chOff x="266142" y="2099917"/>
              <a:chExt cx="302119" cy="302119"/>
            </a:xfrm>
          </p:grpSpPr>
          <p:cxnSp>
            <p:nvCxnSpPr>
              <p:cNvPr id="31889" name="Straight Connector 31888">
                <a:extLst>
                  <a:ext uri="{FF2B5EF4-FFF2-40B4-BE49-F238E27FC236}">
                    <a16:creationId xmlns:a16="http://schemas.microsoft.com/office/drawing/2014/main" id="{B421CC42-6937-81C9-39EC-F005E905F972}"/>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90" name="Straight Connector 31889">
                <a:extLst>
                  <a:ext uri="{FF2B5EF4-FFF2-40B4-BE49-F238E27FC236}">
                    <a16:creationId xmlns:a16="http://schemas.microsoft.com/office/drawing/2014/main" id="{3FDB4B59-575F-B5E0-7B5B-B734080DE5B3}"/>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91" name="Group 31890">
              <a:extLst>
                <a:ext uri="{FF2B5EF4-FFF2-40B4-BE49-F238E27FC236}">
                  <a16:creationId xmlns:a16="http://schemas.microsoft.com/office/drawing/2014/main" id="{083ADA26-055C-BB46-3D11-057AB9B3CF4C}"/>
                </a:ext>
              </a:extLst>
            </p:cNvPr>
            <p:cNvGrpSpPr/>
            <p:nvPr/>
          </p:nvGrpSpPr>
          <p:grpSpPr>
            <a:xfrm>
              <a:off x="11152361" y="1864362"/>
              <a:ext cx="109883" cy="109883"/>
              <a:chOff x="266142" y="2099917"/>
              <a:chExt cx="302119" cy="302119"/>
            </a:xfrm>
          </p:grpSpPr>
          <p:cxnSp>
            <p:nvCxnSpPr>
              <p:cNvPr id="31892" name="Straight Connector 31891">
                <a:extLst>
                  <a:ext uri="{FF2B5EF4-FFF2-40B4-BE49-F238E27FC236}">
                    <a16:creationId xmlns:a16="http://schemas.microsoft.com/office/drawing/2014/main" id="{A1E8014F-D75D-42B1-C24C-5A4C35E58C50}"/>
                  </a:ext>
                </a:extLst>
              </p:cNvPr>
              <p:cNvCxnSpPr>
                <a:cxnSpLocks/>
              </p:cNvCxnSpPr>
              <p:nvPr/>
            </p:nvCxnSpPr>
            <p:spPr bwMode="auto">
              <a:xfrm>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cxnSp>
            <p:nvCxnSpPr>
              <p:cNvPr id="31893" name="Straight Connector 31892">
                <a:extLst>
                  <a:ext uri="{FF2B5EF4-FFF2-40B4-BE49-F238E27FC236}">
                    <a16:creationId xmlns:a16="http://schemas.microsoft.com/office/drawing/2014/main" id="{F612AE58-1553-4C8F-F355-E3BC4DD678B5}"/>
                  </a:ext>
                </a:extLst>
              </p:cNvPr>
              <p:cNvCxnSpPr>
                <a:cxnSpLocks/>
              </p:cNvCxnSpPr>
              <p:nvPr/>
            </p:nvCxnSpPr>
            <p:spPr bwMode="auto">
              <a:xfrm rot="16200000">
                <a:off x="417202" y="2099917"/>
                <a:ext cx="0" cy="302119"/>
              </a:xfrm>
              <a:prstGeom prst="line">
                <a:avLst/>
              </a:prstGeom>
              <a:noFill/>
              <a:ln w="28575" cap="flat" cmpd="sng" algn="ctr">
                <a:solidFill>
                  <a:schemeClr val="accent3"/>
                </a:solidFill>
                <a:prstDash val="solid"/>
                <a:round/>
                <a:headEnd type="none" w="med" len="med"/>
                <a:tailEnd type="none" w="med" len="med"/>
              </a:ln>
              <a:effectLst/>
            </p:spPr>
          </p:cxnSp>
        </p:grpSp>
      </p:grpSp>
      <p:sp>
        <p:nvSpPr>
          <p:cNvPr id="31895" name="Freeform: Shape 31894">
            <a:extLst>
              <a:ext uri="{FF2B5EF4-FFF2-40B4-BE49-F238E27FC236}">
                <a16:creationId xmlns:a16="http://schemas.microsoft.com/office/drawing/2014/main" id="{F6AF0646-E64C-607F-7AEC-11F2515326AA}"/>
              </a:ext>
            </a:extLst>
          </p:cNvPr>
          <p:cNvSpPr/>
          <p:nvPr/>
        </p:nvSpPr>
        <p:spPr bwMode="auto">
          <a:xfrm>
            <a:off x="7267350" y="1774825"/>
            <a:ext cx="3787775" cy="85725"/>
          </a:xfrm>
          <a:custGeom>
            <a:avLst/>
            <a:gdLst>
              <a:gd name="connsiteX0" fmla="*/ 0 w 3787775"/>
              <a:gd name="connsiteY0" fmla="*/ 0 h 85725"/>
              <a:gd name="connsiteX1" fmla="*/ 82550 w 3787775"/>
              <a:gd name="connsiteY1" fmla="*/ 0 h 85725"/>
              <a:gd name="connsiteX2" fmla="*/ 82550 w 3787775"/>
              <a:gd name="connsiteY2" fmla="*/ 22225 h 85725"/>
              <a:gd name="connsiteX3" fmla="*/ 1190625 w 3787775"/>
              <a:gd name="connsiteY3" fmla="*/ 22225 h 85725"/>
              <a:gd name="connsiteX4" fmla="*/ 1190625 w 3787775"/>
              <a:gd name="connsiteY4" fmla="*/ 44450 h 85725"/>
              <a:gd name="connsiteX5" fmla="*/ 1320800 w 3787775"/>
              <a:gd name="connsiteY5" fmla="*/ 44450 h 85725"/>
              <a:gd name="connsiteX6" fmla="*/ 1320800 w 3787775"/>
              <a:gd name="connsiteY6" fmla="*/ 44450 h 85725"/>
              <a:gd name="connsiteX7" fmla="*/ 1320800 w 3787775"/>
              <a:gd name="connsiteY7" fmla="*/ 63500 h 85725"/>
              <a:gd name="connsiteX8" fmla="*/ 3727450 w 3787775"/>
              <a:gd name="connsiteY8" fmla="*/ 63500 h 85725"/>
              <a:gd name="connsiteX9" fmla="*/ 3727450 w 3787775"/>
              <a:gd name="connsiteY9" fmla="*/ 85725 h 85725"/>
              <a:gd name="connsiteX10" fmla="*/ 3787775 w 3787775"/>
              <a:gd name="connsiteY10" fmla="*/ 8572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787775" h="85725">
                <a:moveTo>
                  <a:pt x="0" y="0"/>
                </a:moveTo>
                <a:lnTo>
                  <a:pt x="82550" y="0"/>
                </a:lnTo>
                <a:lnTo>
                  <a:pt x="82550" y="22225"/>
                </a:lnTo>
                <a:lnTo>
                  <a:pt x="1190625" y="22225"/>
                </a:lnTo>
                <a:lnTo>
                  <a:pt x="1190625" y="44450"/>
                </a:lnTo>
                <a:lnTo>
                  <a:pt x="1320800" y="44450"/>
                </a:lnTo>
                <a:lnTo>
                  <a:pt x="1320800" y="44450"/>
                </a:lnTo>
                <a:lnTo>
                  <a:pt x="1320800" y="63500"/>
                </a:lnTo>
                <a:lnTo>
                  <a:pt x="3727450" y="63500"/>
                </a:lnTo>
                <a:lnTo>
                  <a:pt x="3727450" y="85725"/>
                </a:lnTo>
                <a:lnTo>
                  <a:pt x="3787775" y="85725"/>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1926" name="Group 31925">
            <a:extLst>
              <a:ext uri="{FF2B5EF4-FFF2-40B4-BE49-F238E27FC236}">
                <a16:creationId xmlns:a16="http://schemas.microsoft.com/office/drawing/2014/main" id="{4D3EA010-FD60-9B90-57F7-65E6D944A292}"/>
              </a:ext>
            </a:extLst>
          </p:cNvPr>
          <p:cNvGrpSpPr/>
          <p:nvPr/>
        </p:nvGrpSpPr>
        <p:grpSpPr>
          <a:xfrm>
            <a:off x="8887988" y="1780043"/>
            <a:ext cx="2204478" cy="130349"/>
            <a:chOff x="9072363" y="1780043"/>
            <a:chExt cx="2204478" cy="130349"/>
          </a:xfrm>
        </p:grpSpPr>
        <p:grpSp>
          <p:nvGrpSpPr>
            <p:cNvPr id="31896" name="Group 31895">
              <a:extLst>
                <a:ext uri="{FF2B5EF4-FFF2-40B4-BE49-F238E27FC236}">
                  <a16:creationId xmlns:a16="http://schemas.microsoft.com/office/drawing/2014/main" id="{FAF7CC91-0C17-2C6A-A7A2-94946A5D78FD}"/>
                </a:ext>
              </a:extLst>
            </p:cNvPr>
            <p:cNvGrpSpPr/>
            <p:nvPr/>
          </p:nvGrpSpPr>
          <p:grpSpPr>
            <a:xfrm>
              <a:off x="9072363" y="1780043"/>
              <a:ext cx="109883" cy="109883"/>
              <a:chOff x="266142" y="2099917"/>
              <a:chExt cx="302119" cy="302119"/>
            </a:xfrm>
          </p:grpSpPr>
          <p:cxnSp>
            <p:nvCxnSpPr>
              <p:cNvPr id="31897" name="Straight Connector 31896">
                <a:extLst>
                  <a:ext uri="{FF2B5EF4-FFF2-40B4-BE49-F238E27FC236}">
                    <a16:creationId xmlns:a16="http://schemas.microsoft.com/office/drawing/2014/main" id="{499571F0-5324-F19B-077A-7A07D84B9239}"/>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898" name="Straight Connector 31897">
                <a:extLst>
                  <a:ext uri="{FF2B5EF4-FFF2-40B4-BE49-F238E27FC236}">
                    <a16:creationId xmlns:a16="http://schemas.microsoft.com/office/drawing/2014/main" id="{D63F07C5-E083-DC02-D90B-C1633BCB067F}"/>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899" name="Group 31898">
              <a:extLst>
                <a:ext uri="{FF2B5EF4-FFF2-40B4-BE49-F238E27FC236}">
                  <a16:creationId xmlns:a16="http://schemas.microsoft.com/office/drawing/2014/main" id="{C8C7B870-DECE-C311-C765-4E1BD0AD316C}"/>
                </a:ext>
              </a:extLst>
            </p:cNvPr>
            <p:cNvGrpSpPr/>
            <p:nvPr/>
          </p:nvGrpSpPr>
          <p:grpSpPr>
            <a:xfrm>
              <a:off x="9551782" y="1780043"/>
              <a:ext cx="109883" cy="109883"/>
              <a:chOff x="266142" y="2099917"/>
              <a:chExt cx="302119" cy="302119"/>
            </a:xfrm>
          </p:grpSpPr>
          <p:cxnSp>
            <p:nvCxnSpPr>
              <p:cNvPr id="31900" name="Straight Connector 31899">
                <a:extLst>
                  <a:ext uri="{FF2B5EF4-FFF2-40B4-BE49-F238E27FC236}">
                    <a16:creationId xmlns:a16="http://schemas.microsoft.com/office/drawing/2014/main" id="{C83F8D03-605B-440F-6514-BF2CA67832F8}"/>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01" name="Straight Connector 31900">
                <a:extLst>
                  <a:ext uri="{FF2B5EF4-FFF2-40B4-BE49-F238E27FC236}">
                    <a16:creationId xmlns:a16="http://schemas.microsoft.com/office/drawing/2014/main" id="{28DEE48A-A597-A5F7-AB8D-D89E4FAFE231}"/>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02" name="Group 31901">
              <a:extLst>
                <a:ext uri="{FF2B5EF4-FFF2-40B4-BE49-F238E27FC236}">
                  <a16:creationId xmlns:a16="http://schemas.microsoft.com/office/drawing/2014/main" id="{870DAF89-F10E-9099-FCFF-A186323E5CC2}"/>
                </a:ext>
              </a:extLst>
            </p:cNvPr>
            <p:cNvGrpSpPr/>
            <p:nvPr/>
          </p:nvGrpSpPr>
          <p:grpSpPr>
            <a:xfrm>
              <a:off x="10259850" y="1780043"/>
              <a:ext cx="109883" cy="109883"/>
              <a:chOff x="266142" y="2099917"/>
              <a:chExt cx="302119" cy="302119"/>
            </a:xfrm>
          </p:grpSpPr>
          <p:cxnSp>
            <p:nvCxnSpPr>
              <p:cNvPr id="31903" name="Straight Connector 31902">
                <a:extLst>
                  <a:ext uri="{FF2B5EF4-FFF2-40B4-BE49-F238E27FC236}">
                    <a16:creationId xmlns:a16="http://schemas.microsoft.com/office/drawing/2014/main" id="{D4D8E102-CBD9-82EE-A85C-92BA191D39CE}"/>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04" name="Straight Connector 31903">
                <a:extLst>
                  <a:ext uri="{FF2B5EF4-FFF2-40B4-BE49-F238E27FC236}">
                    <a16:creationId xmlns:a16="http://schemas.microsoft.com/office/drawing/2014/main" id="{E4A39589-3A22-B19E-E565-1AF6A99D927A}"/>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05" name="Group 31904">
              <a:extLst>
                <a:ext uri="{FF2B5EF4-FFF2-40B4-BE49-F238E27FC236}">
                  <a16:creationId xmlns:a16="http://schemas.microsoft.com/office/drawing/2014/main" id="{649A6F0B-A356-20C9-45B3-41FDCD1D9CC8}"/>
                </a:ext>
              </a:extLst>
            </p:cNvPr>
            <p:cNvGrpSpPr/>
            <p:nvPr/>
          </p:nvGrpSpPr>
          <p:grpSpPr>
            <a:xfrm>
              <a:off x="10822550" y="1780043"/>
              <a:ext cx="109883" cy="109883"/>
              <a:chOff x="266142" y="2099917"/>
              <a:chExt cx="302119" cy="302119"/>
            </a:xfrm>
          </p:grpSpPr>
          <p:cxnSp>
            <p:nvCxnSpPr>
              <p:cNvPr id="31906" name="Straight Connector 31905">
                <a:extLst>
                  <a:ext uri="{FF2B5EF4-FFF2-40B4-BE49-F238E27FC236}">
                    <a16:creationId xmlns:a16="http://schemas.microsoft.com/office/drawing/2014/main" id="{C9EC1F76-912C-4E0F-BD87-312D14869B6E}"/>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07" name="Straight Connector 31906">
                <a:extLst>
                  <a:ext uri="{FF2B5EF4-FFF2-40B4-BE49-F238E27FC236}">
                    <a16:creationId xmlns:a16="http://schemas.microsoft.com/office/drawing/2014/main" id="{53101320-E666-1D8C-C45C-AD78C1B26000}"/>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08" name="Group 31907">
              <a:extLst>
                <a:ext uri="{FF2B5EF4-FFF2-40B4-BE49-F238E27FC236}">
                  <a16:creationId xmlns:a16="http://schemas.microsoft.com/office/drawing/2014/main" id="{D7221D3C-AC93-686B-E2A2-A4435F1A42E3}"/>
                </a:ext>
              </a:extLst>
            </p:cNvPr>
            <p:cNvGrpSpPr/>
            <p:nvPr/>
          </p:nvGrpSpPr>
          <p:grpSpPr>
            <a:xfrm>
              <a:off x="10860147" y="1780043"/>
              <a:ext cx="109883" cy="109883"/>
              <a:chOff x="266142" y="2099917"/>
              <a:chExt cx="302119" cy="302119"/>
            </a:xfrm>
          </p:grpSpPr>
          <p:cxnSp>
            <p:nvCxnSpPr>
              <p:cNvPr id="31909" name="Straight Connector 31908">
                <a:extLst>
                  <a:ext uri="{FF2B5EF4-FFF2-40B4-BE49-F238E27FC236}">
                    <a16:creationId xmlns:a16="http://schemas.microsoft.com/office/drawing/2014/main" id="{3093B759-3BEF-8B96-4102-0021216ED954}"/>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10" name="Straight Connector 31909">
                <a:extLst>
                  <a:ext uri="{FF2B5EF4-FFF2-40B4-BE49-F238E27FC236}">
                    <a16:creationId xmlns:a16="http://schemas.microsoft.com/office/drawing/2014/main" id="{F631B847-91C3-C7BE-D9B9-453494A116E7}"/>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11" name="Group 31910">
              <a:extLst>
                <a:ext uri="{FF2B5EF4-FFF2-40B4-BE49-F238E27FC236}">
                  <a16:creationId xmlns:a16="http://schemas.microsoft.com/office/drawing/2014/main" id="{7E4B86BC-7D06-6BD7-3A28-42C1C788A109}"/>
                </a:ext>
              </a:extLst>
            </p:cNvPr>
            <p:cNvGrpSpPr/>
            <p:nvPr/>
          </p:nvGrpSpPr>
          <p:grpSpPr>
            <a:xfrm>
              <a:off x="10903750" y="1780043"/>
              <a:ext cx="109883" cy="109883"/>
              <a:chOff x="266142" y="2099917"/>
              <a:chExt cx="302119" cy="302119"/>
            </a:xfrm>
          </p:grpSpPr>
          <p:cxnSp>
            <p:nvCxnSpPr>
              <p:cNvPr id="31912" name="Straight Connector 31911">
                <a:extLst>
                  <a:ext uri="{FF2B5EF4-FFF2-40B4-BE49-F238E27FC236}">
                    <a16:creationId xmlns:a16="http://schemas.microsoft.com/office/drawing/2014/main" id="{5C7BF5FF-16F3-39F9-6613-E54A2F0AC2C6}"/>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13" name="Straight Connector 31912">
                <a:extLst>
                  <a:ext uri="{FF2B5EF4-FFF2-40B4-BE49-F238E27FC236}">
                    <a16:creationId xmlns:a16="http://schemas.microsoft.com/office/drawing/2014/main" id="{6AE3001C-13FB-6151-568A-901EB491362D}"/>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14" name="Group 31913">
              <a:extLst>
                <a:ext uri="{FF2B5EF4-FFF2-40B4-BE49-F238E27FC236}">
                  <a16:creationId xmlns:a16="http://schemas.microsoft.com/office/drawing/2014/main" id="{A22FF79A-6A04-4A1E-14EC-524EFF5198A7}"/>
                </a:ext>
              </a:extLst>
            </p:cNvPr>
            <p:cNvGrpSpPr/>
            <p:nvPr/>
          </p:nvGrpSpPr>
          <p:grpSpPr>
            <a:xfrm>
              <a:off x="11001605" y="1780043"/>
              <a:ext cx="109883" cy="109883"/>
              <a:chOff x="266142" y="2099917"/>
              <a:chExt cx="302119" cy="302119"/>
            </a:xfrm>
          </p:grpSpPr>
          <p:cxnSp>
            <p:nvCxnSpPr>
              <p:cNvPr id="31915" name="Straight Connector 31914">
                <a:extLst>
                  <a:ext uri="{FF2B5EF4-FFF2-40B4-BE49-F238E27FC236}">
                    <a16:creationId xmlns:a16="http://schemas.microsoft.com/office/drawing/2014/main" id="{4E40CC68-850C-A8E6-D98A-A7FFCBFC366B}"/>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16" name="Straight Connector 31915">
                <a:extLst>
                  <a:ext uri="{FF2B5EF4-FFF2-40B4-BE49-F238E27FC236}">
                    <a16:creationId xmlns:a16="http://schemas.microsoft.com/office/drawing/2014/main" id="{9B9F317C-BF5E-9D77-0FF4-56012DF51181}"/>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17" name="Group 31916">
              <a:extLst>
                <a:ext uri="{FF2B5EF4-FFF2-40B4-BE49-F238E27FC236}">
                  <a16:creationId xmlns:a16="http://schemas.microsoft.com/office/drawing/2014/main" id="{C0B16173-0A74-DC75-58C3-E82F1F55D18F}"/>
                </a:ext>
              </a:extLst>
            </p:cNvPr>
            <p:cNvGrpSpPr/>
            <p:nvPr/>
          </p:nvGrpSpPr>
          <p:grpSpPr>
            <a:xfrm>
              <a:off x="11105484" y="1800509"/>
              <a:ext cx="109883" cy="109883"/>
              <a:chOff x="266142" y="2099917"/>
              <a:chExt cx="302119" cy="302119"/>
            </a:xfrm>
          </p:grpSpPr>
          <p:cxnSp>
            <p:nvCxnSpPr>
              <p:cNvPr id="31918" name="Straight Connector 31917">
                <a:extLst>
                  <a:ext uri="{FF2B5EF4-FFF2-40B4-BE49-F238E27FC236}">
                    <a16:creationId xmlns:a16="http://schemas.microsoft.com/office/drawing/2014/main" id="{96A89AAA-3EFB-2148-1EDD-A74C014853CB}"/>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19" name="Straight Connector 31918">
                <a:extLst>
                  <a:ext uri="{FF2B5EF4-FFF2-40B4-BE49-F238E27FC236}">
                    <a16:creationId xmlns:a16="http://schemas.microsoft.com/office/drawing/2014/main" id="{844B61CF-F9D2-8296-A100-8C83E842957C}"/>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20" name="Group 31919">
              <a:extLst>
                <a:ext uri="{FF2B5EF4-FFF2-40B4-BE49-F238E27FC236}">
                  <a16:creationId xmlns:a16="http://schemas.microsoft.com/office/drawing/2014/main" id="{643AECD7-3AB3-6778-4ABB-7CB7DEFAE3D9}"/>
                </a:ext>
              </a:extLst>
            </p:cNvPr>
            <p:cNvGrpSpPr/>
            <p:nvPr/>
          </p:nvGrpSpPr>
          <p:grpSpPr>
            <a:xfrm>
              <a:off x="11141525" y="1800509"/>
              <a:ext cx="109883" cy="109883"/>
              <a:chOff x="266142" y="2099917"/>
              <a:chExt cx="302119" cy="302119"/>
            </a:xfrm>
          </p:grpSpPr>
          <p:cxnSp>
            <p:nvCxnSpPr>
              <p:cNvPr id="31921" name="Straight Connector 31920">
                <a:extLst>
                  <a:ext uri="{FF2B5EF4-FFF2-40B4-BE49-F238E27FC236}">
                    <a16:creationId xmlns:a16="http://schemas.microsoft.com/office/drawing/2014/main" id="{E0EFB48F-E734-294D-1B42-B76E709E9FBB}"/>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22" name="Straight Connector 31921">
                <a:extLst>
                  <a:ext uri="{FF2B5EF4-FFF2-40B4-BE49-F238E27FC236}">
                    <a16:creationId xmlns:a16="http://schemas.microsoft.com/office/drawing/2014/main" id="{226148C2-75F4-4A7D-23C8-EF906B188632}"/>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23" name="Group 31922">
              <a:extLst>
                <a:ext uri="{FF2B5EF4-FFF2-40B4-BE49-F238E27FC236}">
                  <a16:creationId xmlns:a16="http://schemas.microsoft.com/office/drawing/2014/main" id="{D1941AA2-9B85-D980-5932-8C1C49C91536}"/>
                </a:ext>
              </a:extLst>
            </p:cNvPr>
            <p:cNvGrpSpPr/>
            <p:nvPr/>
          </p:nvGrpSpPr>
          <p:grpSpPr>
            <a:xfrm>
              <a:off x="11166958" y="1800509"/>
              <a:ext cx="109883" cy="109883"/>
              <a:chOff x="266142" y="2099917"/>
              <a:chExt cx="302119" cy="302119"/>
            </a:xfrm>
          </p:grpSpPr>
          <p:cxnSp>
            <p:nvCxnSpPr>
              <p:cNvPr id="31924" name="Straight Connector 31923">
                <a:extLst>
                  <a:ext uri="{FF2B5EF4-FFF2-40B4-BE49-F238E27FC236}">
                    <a16:creationId xmlns:a16="http://schemas.microsoft.com/office/drawing/2014/main" id="{5FBE93E7-465F-0709-3898-B50CFCBF8024}"/>
                  </a:ext>
                </a:extLst>
              </p:cNvPr>
              <p:cNvCxnSpPr>
                <a:cxnSpLocks/>
              </p:cNvCxnSpPr>
              <p:nvPr/>
            </p:nvCxnSpPr>
            <p:spPr bwMode="auto">
              <a:xfrm>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cxnSp>
            <p:nvCxnSpPr>
              <p:cNvPr id="31925" name="Straight Connector 31924">
                <a:extLst>
                  <a:ext uri="{FF2B5EF4-FFF2-40B4-BE49-F238E27FC236}">
                    <a16:creationId xmlns:a16="http://schemas.microsoft.com/office/drawing/2014/main" id="{43A09E72-1DF4-3688-DFE1-1D13BBDCE631}"/>
                  </a:ext>
                </a:extLst>
              </p:cNvPr>
              <p:cNvCxnSpPr>
                <a:cxnSpLocks/>
              </p:cNvCxnSpPr>
              <p:nvPr/>
            </p:nvCxnSpPr>
            <p:spPr bwMode="auto">
              <a:xfrm rot="16200000">
                <a:off x="417202" y="2099917"/>
                <a:ext cx="0" cy="302119"/>
              </a:xfrm>
              <a:prstGeom prst="line">
                <a:avLst/>
              </a:prstGeom>
              <a:noFill/>
              <a:ln w="28575" cap="flat" cmpd="sng" algn="ctr">
                <a:solidFill>
                  <a:schemeClr val="accent4"/>
                </a:solidFill>
                <a:prstDash val="solid"/>
                <a:round/>
                <a:headEnd type="none" w="med" len="med"/>
                <a:tailEnd type="none" w="med" len="med"/>
              </a:ln>
              <a:effectLst/>
            </p:spPr>
          </p:cxnSp>
        </p:grpSp>
      </p:grpSp>
    </p:spTree>
    <p:extLst>
      <p:ext uri="{BB962C8B-B14F-4D97-AF65-F5344CB8AC3E}">
        <p14:creationId xmlns:p14="http://schemas.microsoft.com/office/powerpoint/2010/main" val="2772193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18ED5-5B63-8E97-9A67-C65ECCC57C6F}"/>
              </a:ext>
            </a:extLst>
          </p:cNvPr>
          <p:cNvSpPr>
            <a:spLocks noGrp="1"/>
          </p:cNvSpPr>
          <p:nvPr>
            <p:ph type="title"/>
          </p:nvPr>
        </p:nvSpPr>
        <p:spPr>
          <a:xfrm>
            <a:off x="656823" y="125220"/>
            <a:ext cx="10006884" cy="1398262"/>
          </a:xfrm>
        </p:spPr>
        <p:txBody>
          <a:bodyPr/>
          <a:lstStyle/>
          <a:p>
            <a:r>
              <a:rPr lang="en-US"/>
              <a:t>Frontline </a:t>
            </a:r>
            <a:r>
              <a:rPr lang="en-US">
                <a:solidFill>
                  <a:srgbClr val="455560"/>
                </a:solidFill>
              </a:rPr>
              <a:t>C</a:t>
            </a:r>
            <a:r>
              <a:rPr kumimoji="0" lang="en-US" altLang="en-US" sz="3600" b="1" i="0" u="none" strike="noStrike" kern="0" cap="none" spc="0" normalizeH="0" baseline="0" noProof="0" err="1">
                <a:ln>
                  <a:noFill/>
                </a:ln>
                <a:solidFill>
                  <a:srgbClr val="455560"/>
                </a:solidFill>
                <a:effectLst/>
                <a:uLnTx/>
                <a:uFillTx/>
                <a:latin typeface="Calibri" panose="020F0502020204030204" pitchFamily="34" charset="0"/>
                <a:ea typeface="+mj-ea"/>
                <a:cs typeface="+mj-cs"/>
              </a:rPr>
              <a:t>ovalent</a:t>
            </a:r>
            <a:r>
              <a:rPr kumimoji="0" lang="en-US" altLang="en-US" sz="3600" b="1" i="0" u="none" strike="noStrike" kern="0" cap="none" spc="0" normalizeH="0" baseline="0" noProof="0">
                <a:ln>
                  <a:noFill/>
                </a:ln>
                <a:solidFill>
                  <a:srgbClr val="455560"/>
                </a:solidFill>
                <a:effectLst/>
                <a:uLnTx/>
                <a:uFillTx/>
                <a:latin typeface="Calibri" panose="020F0502020204030204" pitchFamily="34" charset="0"/>
                <a:ea typeface="+mj-ea"/>
                <a:cs typeface="+mj-cs"/>
              </a:rPr>
              <a:t> BTK Inhibitor (</a:t>
            </a:r>
            <a:r>
              <a:rPr kumimoji="0" lang="en-US" altLang="en-US" sz="3600" b="1" i="0" u="none" strike="noStrike" kern="0" cap="none" spc="0" normalizeH="0" baseline="0" noProof="0" err="1">
                <a:ln>
                  <a:noFill/>
                </a:ln>
                <a:solidFill>
                  <a:srgbClr val="455560"/>
                </a:solidFill>
                <a:effectLst/>
                <a:uLnTx/>
                <a:uFillTx/>
                <a:latin typeface="Calibri" panose="020F0502020204030204" pitchFamily="34" charset="0"/>
                <a:ea typeface="+mj-ea"/>
                <a:cs typeface="+mj-cs"/>
              </a:rPr>
              <a:t>cBTKi</a:t>
            </a:r>
            <a:r>
              <a:rPr kumimoji="0" lang="en-US" altLang="en-US" sz="3600" b="1" i="0" u="none" strike="noStrike" kern="0" cap="none" spc="0" normalizeH="0" baseline="0" noProof="0">
                <a:ln>
                  <a:noFill/>
                </a:ln>
                <a:solidFill>
                  <a:srgbClr val="455560"/>
                </a:solidFill>
                <a:effectLst/>
                <a:uLnTx/>
                <a:uFillTx/>
                <a:latin typeface="Calibri" panose="020F0502020204030204" pitchFamily="34" charset="0"/>
                <a:ea typeface="+mj-ea"/>
                <a:cs typeface="+mj-cs"/>
              </a:rPr>
              <a:t>)</a:t>
            </a:r>
            <a:r>
              <a:rPr lang="en-US"/>
              <a:t> vs Venetoclax + Obinutuzumab: Factors to Consider</a:t>
            </a:r>
          </a:p>
        </p:txBody>
      </p:sp>
      <p:pic>
        <p:nvPicPr>
          <p:cNvPr id="3" name="Picture 2">
            <a:extLst>
              <a:ext uri="{FF2B5EF4-FFF2-40B4-BE49-F238E27FC236}">
                <a16:creationId xmlns:a16="http://schemas.microsoft.com/office/drawing/2014/main" id="{A7ED9B55-A7F7-FA8E-9698-D806D003B389}"/>
              </a:ext>
            </a:extLst>
          </p:cNvPr>
          <p:cNvPicPr>
            <a:picLocks noChangeAspect="1"/>
          </p:cNvPicPr>
          <p:nvPr/>
        </p:nvPicPr>
        <p:blipFill>
          <a:blip r:embed="rId4"/>
          <a:stretch>
            <a:fillRect/>
          </a:stretch>
        </p:blipFill>
        <p:spPr>
          <a:xfrm>
            <a:off x="3773630" y="1283862"/>
            <a:ext cx="4280286" cy="2915601"/>
          </a:xfrm>
          <a:prstGeom prst="rect">
            <a:avLst/>
          </a:prstGeom>
        </p:spPr>
      </p:pic>
      <p:sp>
        <p:nvSpPr>
          <p:cNvPr id="4" name="TextBox 3">
            <a:extLst>
              <a:ext uri="{FF2B5EF4-FFF2-40B4-BE49-F238E27FC236}">
                <a16:creationId xmlns:a16="http://schemas.microsoft.com/office/drawing/2014/main" id="{A483080C-593F-097D-9367-8944704D6931}"/>
              </a:ext>
            </a:extLst>
          </p:cNvPr>
          <p:cNvSpPr txBox="1"/>
          <p:nvPr/>
        </p:nvSpPr>
        <p:spPr>
          <a:xfrm>
            <a:off x="6480882" y="2606303"/>
            <a:ext cx="931593" cy="62324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4289" tIns="34289" rIns="34289" bIns="34289" numCol="1" spcCol="38100" rtlCol="0" anchor="t">
            <a:spAutoFit/>
          </a:bodyPr>
          <a:lstStyle/>
          <a:p>
            <a:pPr marL="0" marR="0" lvl="0" indent="0" algn="ctr" defTabSz="822960" rtl="0" eaLnBrk="0" fontAlgn="auto" latinLnBrk="0" hangingPunct="0">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accent3"/>
                </a:solidFill>
                <a:effectLst/>
                <a:uLnTx/>
                <a:uFillTx/>
                <a:latin typeface="Calibri"/>
                <a:ea typeface="Arial"/>
                <a:cs typeface="Calibri" panose="020F0502020204030204" pitchFamily="34" charset="0"/>
                <a:sym typeface="Arial"/>
              </a:rPr>
              <a:t>Ven + Obin</a:t>
            </a:r>
          </a:p>
        </p:txBody>
      </p:sp>
      <p:sp>
        <p:nvSpPr>
          <p:cNvPr id="5" name="TextBox 4">
            <a:extLst>
              <a:ext uri="{FF2B5EF4-FFF2-40B4-BE49-F238E27FC236}">
                <a16:creationId xmlns:a16="http://schemas.microsoft.com/office/drawing/2014/main" id="{90738AEE-F4A6-3736-D7D5-61DDC0F132D6}"/>
              </a:ext>
            </a:extLst>
          </p:cNvPr>
          <p:cNvSpPr txBox="1"/>
          <p:nvPr/>
        </p:nvSpPr>
        <p:spPr>
          <a:xfrm>
            <a:off x="4674504" y="2844285"/>
            <a:ext cx="613648" cy="34624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4289" tIns="34289" rIns="34289" bIns="34289" numCol="1" spcCol="38100" rtlCol="0" anchor="t">
            <a:spAutoFit/>
          </a:bodyPr>
          <a:lstStyle/>
          <a:p>
            <a:pPr marL="0" marR="0" lvl="0" indent="0" algn="ctr" defTabSz="822960" rtl="0" eaLnBrk="0" fontAlgn="auto" latinLnBrk="0" hangingPunct="0">
              <a:lnSpc>
                <a:spcPct val="100000"/>
              </a:lnSpc>
              <a:spcBef>
                <a:spcPts val="0"/>
              </a:spcBef>
              <a:spcAft>
                <a:spcPts val="0"/>
              </a:spcAft>
              <a:buClrTx/>
              <a:buSzTx/>
              <a:buFontTx/>
              <a:buNone/>
              <a:tabLst/>
              <a:defRPr/>
            </a:pPr>
            <a:r>
              <a:rPr kumimoji="0" lang="en-US" sz="1800" b="1" i="0" u="none" strike="noStrike" kern="1200" cap="none" spc="0" normalizeH="0" baseline="0" noProof="0" err="1">
                <a:ln>
                  <a:noFill/>
                </a:ln>
                <a:solidFill>
                  <a:srgbClr val="015873"/>
                </a:solidFill>
                <a:effectLst/>
                <a:uLnTx/>
                <a:uFillTx/>
                <a:latin typeface="Calibri"/>
                <a:ea typeface="Arial"/>
                <a:cs typeface="Calibri" panose="020F0502020204030204" pitchFamily="34" charset="0"/>
                <a:sym typeface="Arial"/>
              </a:rPr>
              <a:t>cBTKi</a:t>
            </a:r>
            <a:endParaRPr kumimoji="0" lang="en-US" sz="1800" b="1" i="0" u="none" strike="noStrike" kern="1200" cap="none" spc="0" normalizeH="0" baseline="0" noProof="0">
              <a:ln>
                <a:noFill/>
              </a:ln>
              <a:solidFill>
                <a:srgbClr val="015873"/>
              </a:solidFill>
              <a:effectLst/>
              <a:uLnTx/>
              <a:uFillTx/>
              <a:latin typeface="Calibri"/>
              <a:ea typeface="Arial"/>
              <a:cs typeface="Calibri" panose="020F0502020204030204" pitchFamily="34" charset="0"/>
              <a:sym typeface="Arial"/>
            </a:endParaRPr>
          </a:p>
        </p:txBody>
      </p:sp>
      <p:sp>
        <p:nvSpPr>
          <p:cNvPr id="6" name="Text Box 15">
            <a:extLst>
              <a:ext uri="{FF2B5EF4-FFF2-40B4-BE49-F238E27FC236}">
                <a16:creationId xmlns:a16="http://schemas.microsoft.com/office/drawing/2014/main" id="{A99EE03D-09DB-BA2A-B398-5E1AE4D27619}"/>
              </a:ext>
            </a:extLst>
          </p:cNvPr>
          <p:cNvSpPr txBox="1">
            <a:spLocks noChangeArrowheads="1"/>
          </p:cNvSpPr>
          <p:nvPr/>
        </p:nvSpPr>
        <p:spPr bwMode="auto">
          <a:xfrm>
            <a:off x="434523" y="637802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rPr>
              <a:t>Brem. Blood Adv. 2022;6:1361. Molica. Int J Hematol Oncol. 2020;9:IJH31.</a:t>
            </a:r>
          </a:p>
        </p:txBody>
      </p:sp>
      <p:sp>
        <p:nvSpPr>
          <p:cNvPr id="9" name="TextBox 8">
            <a:extLst>
              <a:ext uri="{FF2B5EF4-FFF2-40B4-BE49-F238E27FC236}">
                <a16:creationId xmlns:a16="http://schemas.microsoft.com/office/drawing/2014/main" id="{1939A297-E4F1-27DE-4AEF-B8DC55FA6F2E}"/>
              </a:ext>
            </a:extLst>
          </p:cNvPr>
          <p:cNvSpPr txBox="1"/>
          <p:nvPr/>
        </p:nvSpPr>
        <p:spPr>
          <a:xfrm>
            <a:off x="814683" y="3426869"/>
            <a:ext cx="4473469" cy="2800767"/>
          </a:xfrm>
          <a:prstGeom prst="rect">
            <a:avLst/>
          </a:prstGeom>
          <a:solidFill>
            <a:srgbClr val="015873"/>
          </a:solidFill>
        </p:spPr>
        <p:txBody>
          <a:bodyPr wrap="square" rtlCol="0">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Superior to CIT</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Requires continuous dosing</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More data in patients with del(17p)/</a:t>
            </a:r>
            <a:r>
              <a:rPr kumimoji="0" lang="en-US" sz="2200" b="0" i="1" u="none" strike="noStrike" kern="1200" cap="none" spc="0" normalizeH="0" baseline="0" noProof="0">
                <a:ln>
                  <a:noFill/>
                </a:ln>
                <a:solidFill>
                  <a:srgbClr val="FFFFFF"/>
                </a:solidFill>
                <a:effectLst/>
                <a:uLnTx/>
                <a:uFillTx/>
                <a:latin typeface="Calibri"/>
                <a:ea typeface="+mn-ea"/>
                <a:cs typeface="Calibri" panose="020F0502020204030204" pitchFamily="34" charset="0"/>
              </a:rPr>
              <a:t>TP53</a:t>
            </a: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 mutations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Convenience (no infusions, </a:t>
            </a:r>
            <a:b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b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TLS monitoring)</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Associated with cardiac and bleeding events</a:t>
            </a:r>
          </a:p>
        </p:txBody>
      </p:sp>
      <p:sp>
        <p:nvSpPr>
          <p:cNvPr id="10" name="TextBox 9">
            <a:extLst>
              <a:ext uri="{FF2B5EF4-FFF2-40B4-BE49-F238E27FC236}">
                <a16:creationId xmlns:a16="http://schemas.microsoft.com/office/drawing/2014/main" id="{F4FF08D3-D11E-ED65-C5E4-58FAFB6A4A09}"/>
              </a:ext>
            </a:extLst>
          </p:cNvPr>
          <p:cNvSpPr txBox="1"/>
          <p:nvPr/>
        </p:nvSpPr>
        <p:spPr>
          <a:xfrm>
            <a:off x="6643939" y="3423869"/>
            <a:ext cx="4733377" cy="2800767"/>
          </a:xfrm>
          <a:prstGeom prst="rect">
            <a:avLst/>
          </a:prstGeom>
          <a:solidFill>
            <a:srgbClr val="E1471D"/>
          </a:solidFill>
        </p:spPr>
        <p:txBody>
          <a:bodyPr wrap="square" rtlCol="0">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Superior to CIT</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Potential for 1 yr time-limited therapy</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Potential for cost saving if 1 yr of therapy is durable</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Requires ramp up period with TLS monitoring and prophylaxis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200" b="0" i="0" u="none" strike="noStrike" kern="1200" cap="none" spc="0" normalizeH="0" baseline="0" noProof="0">
                <a:ln>
                  <a:noFill/>
                </a:ln>
                <a:solidFill>
                  <a:srgbClr val="FFFFFF"/>
                </a:solidFill>
                <a:effectLst/>
                <a:uLnTx/>
                <a:uFillTx/>
                <a:latin typeface="Calibri"/>
                <a:ea typeface="+mn-ea"/>
                <a:cs typeface="Calibri" panose="020F0502020204030204" pitchFamily="34" charset="0"/>
              </a:rPr>
              <a:t>No known cardiac or bleeding risks</a:t>
            </a:r>
          </a:p>
        </p:txBody>
      </p:sp>
    </p:spTree>
    <p:custDataLst>
      <p:tags r:id="rId1"/>
    </p:custDataLst>
    <p:extLst>
      <p:ext uri="{BB962C8B-B14F-4D97-AF65-F5344CB8AC3E}">
        <p14:creationId xmlns:p14="http://schemas.microsoft.com/office/powerpoint/2010/main" val="2257899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908E80A-2D0E-46F3-B498-A8A37E9775BC}"/>
              </a:ext>
            </a:extLst>
          </p:cNvPr>
          <p:cNvSpPr>
            <a:spLocks noGrp="1"/>
          </p:cNvSpPr>
          <p:nvPr>
            <p:ph type="title"/>
          </p:nvPr>
        </p:nvSpPr>
        <p:spPr/>
        <p:txBody>
          <a:bodyPr/>
          <a:lstStyle/>
          <a:p>
            <a:r>
              <a:rPr lang="en-US" altLang="en-US" sz="3100"/>
              <a:t>CCO Online Treatment Decision Support Tool for CLL</a:t>
            </a:r>
            <a:endParaRPr lang="en-US" sz="3100"/>
          </a:p>
        </p:txBody>
      </p:sp>
      <p:sp>
        <p:nvSpPr>
          <p:cNvPr id="4" name="Content Placeholder 3">
            <a:extLst>
              <a:ext uri="{FF2B5EF4-FFF2-40B4-BE49-F238E27FC236}">
                <a16:creationId xmlns:a16="http://schemas.microsoft.com/office/drawing/2014/main" id="{7E9A6C07-E1AF-4E0D-87AF-DAC3A604BD36}"/>
              </a:ext>
            </a:extLst>
          </p:cNvPr>
          <p:cNvSpPr>
            <a:spLocks noGrp="1"/>
          </p:cNvSpPr>
          <p:nvPr>
            <p:ph idx="4294967295"/>
          </p:nvPr>
        </p:nvSpPr>
        <p:spPr>
          <a:xfrm>
            <a:off x="602905" y="1506538"/>
            <a:ext cx="3803192" cy="3359181"/>
          </a:xfrm>
        </p:spPr>
        <p:txBody>
          <a:bodyPr/>
          <a:lstStyle/>
          <a:p>
            <a:r>
              <a:rPr lang="en-US" sz="2000"/>
              <a:t>To use the tool, patient characteristics can be entered; expert recommendations based on those same characteristics are provided</a:t>
            </a:r>
          </a:p>
          <a:p>
            <a:r>
              <a:rPr lang="en-US" sz="2000"/>
              <a:t>Expert panel: Farrukh Awan, Jennifer Brown, Nicole Lamanna, Sameer Parikh, Jennifer Woyach</a:t>
            </a:r>
          </a:p>
        </p:txBody>
      </p:sp>
      <p:sp>
        <p:nvSpPr>
          <p:cNvPr id="8" name="TextBox 7">
            <a:extLst>
              <a:ext uri="{FF2B5EF4-FFF2-40B4-BE49-F238E27FC236}">
                <a16:creationId xmlns:a16="http://schemas.microsoft.com/office/drawing/2014/main" id="{35444A05-4130-6057-5E04-FAB68356BE9F}"/>
              </a:ext>
            </a:extLst>
          </p:cNvPr>
          <p:cNvSpPr txBox="1"/>
          <p:nvPr/>
        </p:nvSpPr>
        <p:spPr bwMode="auto">
          <a:xfrm>
            <a:off x="423655" y="6332213"/>
            <a:ext cx="93280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Available</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at: </a:t>
            </a:r>
            <a:r>
              <a:rPr kumimoji="0" lang="en-US" sz="1200" b="1" i="0" u="sng"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hlinkClick r:id="rId4"/>
              </a:rPr>
              <a:t>clinicaloptions.com/</a:t>
            </a:r>
            <a:r>
              <a:rPr kumimoji="0" lang="en-US" sz="1200" b="1" i="0" u="sng" strike="noStrike" kern="1200" cap="none" spc="0" normalizeH="0" baseline="0" noProof="0" err="1">
                <a:ln>
                  <a:noFill/>
                </a:ln>
                <a:solidFill>
                  <a:srgbClr val="E1471D"/>
                </a:solidFill>
                <a:effectLst/>
                <a:uLnTx/>
                <a:uFillTx/>
                <a:latin typeface="Calibri" panose="020F0502020204030204" pitchFamily="34" charset="0"/>
                <a:ea typeface="+mn-ea"/>
                <a:cs typeface="Arial" panose="020B0604020202020204" pitchFamily="34" charset="0"/>
                <a:hlinkClick r:id="rId4"/>
              </a:rPr>
              <a:t>CLLtool</a:t>
            </a:r>
            <a:r>
              <a:rPr kumimoji="0" lang="en-US" sz="1200" b="1" i="0" u="sng"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 </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or on our app: </a:t>
            </a: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AliCEA Mobile</a:t>
            </a:r>
            <a:endParaRPr kumimoji="0" lang="en-US" sz="1200" b="1" i="0" u="sng"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endParaRPr>
          </a:p>
        </p:txBody>
      </p:sp>
      <p:pic>
        <p:nvPicPr>
          <p:cNvPr id="7" name="Picture 6" descr="A black background with white text&#10;&#10;Description automatically generated">
            <a:extLst>
              <a:ext uri="{FF2B5EF4-FFF2-40B4-BE49-F238E27FC236}">
                <a16:creationId xmlns:a16="http://schemas.microsoft.com/office/drawing/2014/main" id="{D2ED248A-9238-20A2-58B0-6789A3C2D8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8903" y="4482270"/>
            <a:ext cx="1080742" cy="373483"/>
          </a:xfrm>
          <a:prstGeom prst="rect">
            <a:avLst/>
          </a:prstGeom>
        </p:spPr>
      </p:pic>
      <p:pic>
        <p:nvPicPr>
          <p:cNvPr id="13" name="Picture 12" descr="A qr code on a white background&#10;&#10;Description automatically generated">
            <a:extLst>
              <a:ext uri="{FF2B5EF4-FFF2-40B4-BE49-F238E27FC236}">
                <a16:creationId xmlns:a16="http://schemas.microsoft.com/office/drawing/2014/main" id="{237D32CA-2A4E-A9C4-F84B-E75A671DA1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11763" y="4834366"/>
            <a:ext cx="1324780" cy="1324780"/>
          </a:xfrm>
          <a:prstGeom prst="rect">
            <a:avLst/>
          </a:prstGeom>
        </p:spPr>
      </p:pic>
      <p:pic>
        <p:nvPicPr>
          <p:cNvPr id="15" name="Picture 14" descr="A qr code with black squares&#10;&#10;Description automatically generated">
            <a:extLst>
              <a:ext uri="{FF2B5EF4-FFF2-40B4-BE49-F238E27FC236}">
                <a16:creationId xmlns:a16="http://schemas.microsoft.com/office/drawing/2014/main" id="{88FEA7AF-A3D2-D636-33D4-AA6F3F707F8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4719" y="4865719"/>
            <a:ext cx="1305108" cy="1305108"/>
          </a:xfrm>
          <a:prstGeom prst="rect">
            <a:avLst/>
          </a:prstGeom>
        </p:spPr>
      </p:pic>
      <p:pic>
        <p:nvPicPr>
          <p:cNvPr id="23" name="Picture 22" descr="A black and white sign with white text&#10;&#10;Description automatically generated">
            <a:extLst>
              <a:ext uri="{FF2B5EF4-FFF2-40B4-BE49-F238E27FC236}">
                <a16:creationId xmlns:a16="http://schemas.microsoft.com/office/drawing/2014/main" id="{1019F507-2B4F-0CE8-6B09-9E477AD628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31885" y="4479285"/>
            <a:ext cx="1100090" cy="386434"/>
          </a:xfrm>
          <a:prstGeom prst="rect">
            <a:avLst/>
          </a:prstGeom>
        </p:spPr>
      </p:pic>
      <p:pic>
        <p:nvPicPr>
          <p:cNvPr id="5" name="Picture 4">
            <a:extLst>
              <a:ext uri="{FF2B5EF4-FFF2-40B4-BE49-F238E27FC236}">
                <a16:creationId xmlns:a16="http://schemas.microsoft.com/office/drawing/2014/main" id="{98DEC402-6EDF-EEC3-0438-4CD7EE9B4DCA}"/>
              </a:ext>
            </a:extLst>
          </p:cNvPr>
          <p:cNvPicPr>
            <a:picLocks noChangeAspect="1"/>
          </p:cNvPicPr>
          <p:nvPr/>
        </p:nvPicPr>
        <p:blipFill>
          <a:blip r:embed="rId9"/>
          <a:stretch>
            <a:fillRect/>
          </a:stretch>
        </p:blipFill>
        <p:spPr>
          <a:xfrm>
            <a:off x="4514320" y="1502826"/>
            <a:ext cx="6386644" cy="2697699"/>
          </a:xfrm>
          <a:prstGeom prst="rect">
            <a:avLst/>
          </a:prstGeom>
        </p:spPr>
      </p:pic>
      <p:pic>
        <p:nvPicPr>
          <p:cNvPr id="9" name="Picture 8">
            <a:extLst>
              <a:ext uri="{FF2B5EF4-FFF2-40B4-BE49-F238E27FC236}">
                <a16:creationId xmlns:a16="http://schemas.microsoft.com/office/drawing/2014/main" id="{01E041A3-7523-2FEF-C4D5-7F711F7240BB}"/>
              </a:ext>
            </a:extLst>
          </p:cNvPr>
          <p:cNvPicPr>
            <a:picLocks noChangeAspect="1"/>
          </p:cNvPicPr>
          <p:nvPr/>
        </p:nvPicPr>
        <p:blipFill>
          <a:blip r:embed="rId10"/>
          <a:stretch>
            <a:fillRect/>
          </a:stretch>
        </p:blipFill>
        <p:spPr>
          <a:xfrm>
            <a:off x="5530054" y="4128298"/>
            <a:ext cx="6220760" cy="2085820"/>
          </a:xfrm>
          <a:prstGeom prst="rect">
            <a:avLst/>
          </a:prstGeom>
        </p:spPr>
      </p:pic>
    </p:spTree>
    <p:custDataLst>
      <p:tags r:id="rId1"/>
    </p:custDataLst>
    <p:extLst>
      <p:ext uri="{BB962C8B-B14F-4D97-AF65-F5344CB8AC3E}">
        <p14:creationId xmlns:p14="http://schemas.microsoft.com/office/powerpoint/2010/main" val="32418740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chemeClr val="accent3"/>
                </a:solidFill>
                <a:hlinkClick r:id="rId3">
                  <a:extLst>
                    <a:ext uri="{A12FA001-AC4F-418D-AE19-62706E023703}">
                      <ahyp:hlinkClr xmlns:ahyp="http://schemas.microsoft.com/office/drawing/2018/hyperlinkcolor" val="tx"/>
                    </a:ext>
                  </a:extLst>
                </a:hlinkClick>
              </a:rPr>
              <a:t>clinicaloptions.com</a:t>
            </a:r>
            <a:endParaRPr lang="en-US" sz="2400" b="1" dirty="0">
              <a:solidFill>
                <a:schemeClr val="accent3"/>
              </a:solidFill>
            </a:endParaRPr>
          </a:p>
          <a:p>
            <a:pPr marL="0" indent="0">
              <a:buNone/>
            </a:pPr>
            <a:r>
              <a:rPr lang="en-US" sz="2400" b="1" u="sng" dirty="0">
                <a:solidFill>
                  <a:schemeClr val="accent3"/>
                </a:solidFill>
                <a:hlinkClick r:id="rId4"/>
              </a:rPr>
              <a:t>clinicaloptions.com/</a:t>
            </a:r>
            <a:r>
              <a:rPr lang="en-US" sz="2400" b="1" u="sng" dirty="0" err="1">
                <a:solidFill>
                  <a:schemeClr val="accent3"/>
                </a:solidFill>
                <a:hlinkClick r:id="rId4"/>
              </a:rPr>
              <a:t>CLLtool</a:t>
            </a:r>
            <a:endParaRPr lang="en-US" sz="2400" b="1" u="sng" dirty="0">
              <a:solidFill>
                <a:schemeClr val="accent3"/>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a:t>Go Online for More CCO </a:t>
            </a:r>
            <a:br>
              <a:rPr lang="en-US" altLang="en-US" sz="4000"/>
            </a:br>
            <a:r>
              <a:rPr lang="en-US" altLang="en-US" sz="4000"/>
              <a:t>Coverage of CLL</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a:solidFill>
                  <a:srgbClr val="E1471D"/>
                </a:solidFill>
              </a:rPr>
              <a:t>Additional CME-certified text module </a:t>
            </a:r>
            <a:r>
              <a:rPr lang="en-US" sz="2200" b="0"/>
              <a:t>including expert discussion of later-line therapy for CLL</a:t>
            </a:r>
          </a:p>
          <a:p>
            <a:pPr eaLnBrk="1" hangingPunct="1">
              <a:buClr>
                <a:schemeClr val="accent6"/>
              </a:buClr>
              <a:defRPr/>
            </a:pPr>
            <a:r>
              <a:rPr lang="en-US" sz="2200">
                <a:solidFill>
                  <a:schemeClr val="accent3"/>
                </a:solidFill>
              </a:rPr>
              <a:t>Online CLL treatment decision support tool </a:t>
            </a:r>
            <a:r>
              <a:rPr lang="en-US" sz="2200" b="0"/>
              <a:t>providing expert recommendations for your cases</a:t>
            </a:r>
          </a:p>
          <a:p>
            <a:pPr eaLnBrk="1" hangingPunct="1">
              <a:buClr>
                <a:schemeClr val="accent6"/>
              </a:buClr>
              <a:defRPr/>
            </a:pPr>
            <a:r>
              <a:rPr lang="en-US" sz="2200">
                <a:solidFill>
                  <a:schemeClr val="accent3"/>
                </a:solidFill>
              </a:rPr>
              <a:t>Expert-authored commentaries </a:t>
            </a:r>
            <a:r>
              <a:rPr lang="en-US" sz="2200" b="0"/>
              <a:t>examining key topics in CLL management</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 name="ARTICULATE_PROJECT_OPEN" val="0"/>
  <p:tag name="ARTICULATE_SLIDE_COUNT" val="5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c0189a81-d14e-4514-9116-25fc0f6aa959">
      <Terms xmlns="http://schemas.microsoft.com/office/infopath/2007/PartnerControls"/>
    </lcf76f155ced4ddcb4097134ff3c332f>
  </documentManagement>
</p:properties>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419E003AF3C87C4F9AA57053437F2AFB" ma:contentTypeVersion="11" ma:contentTypeDescription="Create a new document." ma:contentTypeScope="" ma:versionID="8c7c9898e13dabd2b9aea8644713d6ad">
  <xsd:schema xmlns:xsd="http://www.w3.org/2001/XMLSchema" xmlns:xs="http://www.w3.org/2001/XMLSchema" xmlns:p="http://schemas.microsoft.com/office/2006/metadata/properties" xmlns:ns2="c0189a81-d14e-4514-9116-25fc0f6aa959" xmlns:ns3="22fd6914-46d4-4c7e-bbad-46e82841b69d" targetNamespace="http://schemas.microsoft.com/office/2006/metadata/properties" ma:root="true" ma:fieldsID="2f4f9f312466b89ca92ea34d6aa68a51" ns2:_="" ns3:_="">
    <xsd:import namespace="c0189a81-d14e-4514-9116-25fc0f6aa959"/>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189a81-d14e-4514-9116-25fc0f6aa9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A55BC3-5A03-47C2-8EC3-D964C3B5E779}">
  <ds:schemaRefs>
    <ds:schemaRef ds:uri="http://schemas.openxmlformats.org/package/2006/metadata/core-properties"/>
    <ds:schemaRef ds:uri="http://schemas.microsoft.com/office/2006/metadata/properties"/>
    <ds:schemaRef ds:uri="c0189a81-d14e-4514-9116-25fc0f6aa959"/>
    <ds:schemaRef ds:uri="22fd6914-46d4-4c7e-bbad-46e82841b69d"/>
    <ds:schemaRef ds:uri="http://purl.org/dc/terms/"/>
    <ds:schemaRef ds:uri="http://schemas.microsoft.com/office/2006/documentManagement/types"/>
    <ds:schemaRef ds:uri="http://purl.org/dc/elements/1.1/"/>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5A8F4CB0-4454-4EA2-8C91-CC42FF202E22}">
  <ds:schemaRefs>
    <ds:schemaRef ds:uri="22fd6914-46d4-4c7e-bbad-46e82841b69d"/>
    <ds:schemaRef ds:uri="c0189a81-d14e-4514-9116-25fc0f6aa95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TotalTime>
  <Words>4120</Words>
  <Application>Microsoft Office PowerPoint</Application>
  <PresentationFormat>Widescreen</PresentationFormat>
  <Paragraphs>1384</Paragraphs>
  <Slides>18</Slides>
  <Notes>16</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18</vt:i4>
      </vt:variant>
    </vt:vector>
  </HeadingPairs>
  <TitlesOfParts>
    <vt:vector size="29" baseType="lpstr">
      <vt:lpstr>Arial</vt:lpstr>
      <vt:lpstr>Calibri</vt:lpstr>
      <vt:lpstr>Calibri (body)</vt:lpstr>
      <vt:lpstr>Google Sans</vt:lpstr>
      <vt:lpstr>OTNEJMQuadraat</vt:lpstr>
      <vt:lpstr>Roboto</vt:lpstr>
      <vt:lpstr>Times</vt:lpstr>
      <vt:lpstr>Times New Roman</vt:lpstr>
      <vt:lpstr>Wingdings</vt:lpstr>
      <vt:lpstr>2022_CCO_Template</vt:lpstr>
      <vt:lpstr>1_2022_CCO_Template</vt:lpstr>
      <vt:lpstr>Individualizing CLL Therapy: Frontline Treatment</vt:lpstr>
      <vt:lpstr>About These Slides</vt:lpstr>
      <vt:lpstr>Faculty</vt:lpstr>
      <vt:lpstr>Faculty Disclosures</vt:lpstr>
      <vt:lpstr>PowerPoint Presentation</vt:lpstr>
      <vt:lpstr>First-Generation Covalent BTK Inhibitor (cBTKi): Earlier Role as 1L Therapy for CLL</vt:lpstr>
      <vt:lpstr>First-Generation Covalent BTK Inhibitor (cBTKi): Earlier Role as 1L Therapy for CLL</vt:lpstr>
      <vt:lpstr>Next-Generation Covalent BTK Inhibitor (cBTKi):  Fewer AEs and Superior to CIT</vt:lpstr>
      <vt:lpstr>ELEVATE-RR: Cumulative Incidence of Any-Grade AEs of Special Interest</vt:lpstr>
      <vt:lpstr>ALPINE: Cumulative Incidence of Any-Grade Atrial Fibrillation/Flutter and Hypertension</vt:lpstr>
      <vt:lpstr>CLL14: First-line Obinutuzumab + Venetoclax or Chlorambucil (Time Limited) </vt:lpstr>
      <vt:lpstr>CLL14: Most Frequent Grade ≥3 Adverse Events With Obinutuzumab + Venetoclax or Chlorambucil</vt:lpstr>
      <vt:lpstr>GAIA/CLL13: Time-Limited First-line Venetoclax + Anti-CD20 Ab ± Ibrutinib for CLL</vt:lpstr>
      <vt:lpstr>GAIA/CLL13: Efficacy</vt:lpstr>
      <vt:lpstr>CAPTIVATE: 4-Yr Follow-up Analysis From FD Cohort  of First-line Ibrutinib + Venetoclax for CLL/SLL</vt:lpstr>
      <vt:lpstr>Frontline Covalent BTK Inhibitor (cBTKi) vs Venetoclax + Obinutuzumab: Factors to Consider</vt:lpstr>
      <vt:lpstr>CCO Online Treatment Decision Support Tool for CLL</vt:lpstr>
      <vt:lpstr>Go Online for More CCO  Coverage of CLL</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Individualizing CLL Therapy: Frontline Treatment</dc:title>
  <dc:creator>Preferred User</dc:creator>
  <cp:lastModifiedBy>Natalia Kolenko</cp:lastModifiedBy>
  <cp:revision>2</cp:revision>
  <cp:lastPrinted>2016-09-26T20:21:49Z</cp:lastPrinted>
  <dcterms:created xsi:type="dcterms:W3CDTF">2005-05-27T15:08:01Z</dcterms:created>
  <dcterms:modified xsi:type="dcterms:W3CDTF">2024-08-23T00:36:56Z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0x010100419E003AF3C87C4F9AA57053437F2AFB</vt:lpwstr>
  </property>
  <property fmtid="{D5CDD505-2E9C-101B-9397-08002B2CF9AE}" pid="9" name="MediaServiceImageTags">
    <vt:lpwstr/>
  </property>
  <property fmtid="{D5CDD505-2E9C-101B-9397-08002B2CF9AE}" pid="10" name="ArticulateGUID">
    <vt:lpwstr>A6D70468-FB78-40DE-97E2-2CFCE7E81D13</vt:lpwstr>
  </property>
  <property fmtid="{D5CDD505-2E9C-101B-9397-08002B2CF9AE}" pid="11" name="ArticulatePath">
    <vt:lpwstr>7286_Slideset_1_Abramson_NCCN edits</vt:lpwstr>
  </property>
</Properties>
</file>